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307" r:id="rId5"/>
    <p:sldId id="308" r:id="rId6"/>
    <p:sldId id="309" r:id="rId7"/>
    <p:sldId id="310" r:id="rId8"/>
  </p:sldIdLst>
  <p:sldSz cx="12192000" cy="68580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熊仪_aYju7RJj" initials="熊" lastIdx="0" clrIdx="0"/>
  <p:cmAuthor id="2" name="哒哒 熊猫" initials="哒哒" lastIdx="1" clrIdx="0"/>
  <p:cmAuthor id="3" name="yifei" initials="y" lastIdx="1" clrIdx="7"/>
  <p:cmAuthor id="4" name="kingsoft" initials="k" lastIdx="1" clrIdx="1"/>
  <p:cmAuthor id="5" name="ADMIN" initials="A" lastIdx="1" clrIdx="8"/>
  <p:cmAuthor id="6" name="zhouzean" initials="z" lastIdx="1" clrIdx="2"/>
  <p:cmAuthor id="7" name="李鹏飞_6bQfzI3a" initials="李" lastIdx="0" clrIdx="0"/>
  <p:cmAuthor id="8" name="小珞_QjMfU7FR" initials="小" lastIdx="0" clrIdx="0"/>
  <p:cmAuthor id="9" name="骆倩怡_Znauj26B" initials="authorId_382814100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commentAuthors" Target="commentAuthors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9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5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916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917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p>
            <a:endParaRPr lang="zh-CN" altLang="en-US"/>
          </a:p>
        </p:txBody>
      </p:sp>
      <p:sp>
        <p:nvSpPr>
          <p:cNvPr id="1048918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8919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920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/>
      <p:sp>
        <p:nvSpPr>
          <p:cNvPr id="1048591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1048592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7" Type="http://schemas.openxmlformats.org/officeDocument/2006/relationships/tags" Target="../tags/tag90.xml"/><Relationship Id="rId16" Type="http://schemas.openxmlformats.org/officeDocument/2006/relationships/tags" Target="../tags/tag89.xml"/><Relationship Id="rId15" Type="http://schemas.openxmlformats.org/officeDocument/2006/relationships/tags" Target="../tags/tag88.xml"/><Relationship Id="rId14" Type="http://schemas.openxmlformats.org/officeDocument/2006/relationships/tags" Target="../tags/tag87.xml"/><Relationship Id="rId13" Type="http://schemas.openxmlformats.org/officeDocument/2006/relationships/tags" Target="../tags/tag86.xml"/><Relationship Id="rId12" Type="http://schemas.openxmlformats.org/officeDocument/2006/relationships/tags" Target="../tags/tag85.xml"/><Relationship Id="rId11" Type="http://schemas.openxmlformats.org/officeDocument/2006/relationships/tags" Target="../tags/tag84.xml"/><Relationship Id="rId10" Type="http://schemas.openxmlformats.org/officeDocument/2006/relationships/tags" Target="../tags/tag83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tags" Target="../tags/tag35.xml"/><Relationship Id="rId7" Type="http://schemas.openxmlformats.org/officeDocument/2006/relationships/tags" Target="../tags/tag34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1" Type="http://schemas.openxmlformats.org/officeDocument/2006/relationships/tags" Target="../tags/tag38.xml"/><Relationship Id="rId10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0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chemeClr val="bg2"/>
        </a:solidFill>
        <a:effectLst/>
      </p:bgPr>
    </p:bg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任意多边形 14"/>
          <p:cNvSpPr/>
          <p:nvPr>
            <p:custDataLst>
              <p:tags r:id="rId2"/>
            </p:custDataLst>
          </p:nvPr>
        </p:nvSpPr>
        <p:spPr>
          <a:xfrm>
            <a:off x="-14605" y="0"/>
            <a:ext cx="6006465" cy="6858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459" h="10862">
                <a:moveTo>
                  <a:pt x="0" y="0"/>
                </a:moveTo>
                <a:lnTo>
                  <a:pt x="7595" y="0"/>
                </a:lnTo>
                <a:lnTo>
                  <a:pt x="7612" y="22"/>
                </a:lnTo>
                <a:cubicBezTo>
                  <a:pt x="8770" y="1514"/>
                  <a:pt x="9459" y="3388"/>
                  <a:pt x="9459" y="5423"/>
                </a:cubicBezTo>
                <a:cubicBezTo>
                  <a:pt x="9459" y="7458"/>
                  <a:pt x="8770" y="9332"/>
                  <a:pt x="7612" y="10824"/>
                </a:cubicBezTo>
                <a:lnTo>
                  <a:pt x="7582" y="10862"/>
                </a:lnTo>
                <a:lnTo>
                  <a:pt x="0" y="10862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048594" name="任意多边形 11"/>
          <p:cNvSpPr/>
          <p:nvPr>
            <p:custDataLst>
              <p:tags r:id="rId3"/>
            </p:custDataLst>
          </p:nvPr>
        </p:nvSpPr>
        <p:spPr>
          <a:xfrm rot="16200000">
            <a:off x="-1383662" y="1369058"/>
            <a:ext cx="6857999" cy="4119881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0858" h="6488">
                <a:moveTo>
                  <a:pt x="0" y="0"/>
                </a:moveTo>
                <a:lnTo>
                  <a:pt x="10858" y="0"/>
                </a:lnTo>
                <a:lnTo>
                  <a:pt x="10858" y="2789"/>
                </a:lnTo>
                <a:lnTo>
                  <a:pt x="10834" y="2850"/>
                </a:lnTo>
                <a:cubicBezTo>
                  <a:pt x="9962" y="4984"/>
                  <a:pt x="7865" y="6488"/>
                  <a:pt x="5417" y="6488"/>
                </a:cubicBezTo>
                <a:cubicBezTo>
                  <a:pt x="2982" y="6488"/>
                  <a:pt x="895" y="5001"/>
                  <a:pt x="15" y="2885"/>
                </a:cubicBezTo>
                <a:lnTo>
                  <a:pt x="0" y="2849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495300" dist="152400" dir="2700000" algn="tl" rotWithShape="0">
              <a:schemeClr val="accent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 dirty="0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1048595" name="任意多边形 10"/>
          <p:cNvSpPr/>
          <p:nvPr>
            <p:custDataLst>
              <p:tags r:id="rId4"/>
            </p:custDataLst>
          </p:nvPr>
        </p:nvSpPr>
        <p:spPr>
          <a:xfrm rot="16200000">
            <a:off x="-1331245" y="2313346"/>
            <a:ext cx="4864351" cy="2231073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7660" h="3514">
                <a:moveTo>
                  <a:pt x="0" y="0"/>
                </a:moveTo>
                <a:lnTo>
                  <a:pt x="7660" y="0"/>
                </a:lnTo>
                <a:lnTo>
                  <a:pt x="7659" y="14"/>
                </a:lnTo>
                <a:cubicBezTo>
                  <a:pt x="7485" y="1975"/>
                  <a:pt x="5837" y="3514"/>
                  <a:pt x="3830" y="3514"/>
                </a:cubicBezTo>
                <a:cubicBezTo>
                  <a:pt x="1822" y="3514"/>
                  <a:pt x="173" y="1974"/>
                  <a:pt x="1" y="1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1048596" name="圆角矩形 24"/>
          <p:cNvSpPr/>
          <p:nvPr>
            <p:custDataLst>
              <p:tags r:id="rId5"/>
            </p:custDataLst>
          </p:nvPr>
        </p:nvSpPr>
        <p:spPr>
          <a:xfrm rot="10800000">
            <a:off x="5155565" y="3855720"/>
            <a:ext cx="5383530" cy="11112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cxnSp>
        <p:nvCxnSpPr>
          <p:cNvPr id="3145728" name="直接连接符 9"/>
          <p:cNvCxnSpPr/>
          <p:nvPr>
            <p:custDataLst>
              <p:tags r:id="rId6"/>
            </p:custDataLst>
          </p:nvPr>
        </p:nvCxnSpPr>
        <p:spPr>
          <a:xfrm>
            <a:off x="11197590" y="3002915"/>
            <a:ext cx="2159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29" name="直接连接符 35"/>
          <p:cNvCxnSpPr/>
          <p:nvPr>
            <p:custDataLst>
              <p:tags r:id="rId7"/>
            </p:custDataLst>
          </p:nvPr>
        </p:nvCxnSpPr>
        <p:spPr>
          <a:xfrm>
            <a:off x="11305540" y="1934210"/>
            <a:ext cx="0" cy="59499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0" name="直接连接符 12"/>
          <p:cNvCxnSpPr/>
          <p:nvPr>
            <p:custDataLst>
              <p:tags r:id="rId8"/>
            </p:custDataLst>
          </p:nvPr>
        </p:nvCxnSpPr>
        <p:spPr>
          <a:xfrm>
            <a:off x="11305540" y="3476625"/>
            <a:ext cx="0" cy="63690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97" name="椭圆 21"/>
          <p:cNvSpPr/>
          <p:nvPr>
            <p:custDataLst>
              <p:tags r:id="rId9"/>
            </p:custDataLst>
          </p:nvPr>
        </p:nvSpPr>
        <p:spPr>
          <a:xfrm>
            <a:off x="10027285" y="4343400"/>
            <a:ext cx="538480" cy="538480"/>
          </a:xfrm>
          <a:prstGeom prst="ellipse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048598" name="椭圆 20"/>
          <p:cNvSpPr/>
          <p:nvPr>
            <p:custDataLst>
              <p:tags r:id="rId10"/>
            </p:custDataLst>
          </p:nvPr>
        </p:nvSpPr>
        <p:spPr>
          <a:xfrm>
            <a:off x="10133965" y="4450080"/>
            <a:ext cx="325120" cy="325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0000" lnSpcReduction="20000"/>
          </a:bodyPr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048599" name="向下箭头"/>
          <p:cNvSpPr/>
          <p:nvPr>
            <p:custDataLst>
              <p:tags r:id="rId11"/>
            </p:custDataLst>
          </p:nvPr>
        </p:nvSpPr>
        <p:spPr>
          <a:xfrm>
            <a:off x="10238105" y="4542790"/>
            <a:ext cx="118745" cy="139700"/>
          </a:xfrm>
          <a:custGeom>
            <a:avLst/>
            <a:gdLst>
              <a:gd name="connsiteX0" fmla="*/ 222512 w 477622"/>
              <a:gd name="connsiteY0" fmla="*/ 0 h 559381"/>
              <a:gd name="connsiteX1" fmla="*/ 258512 w 477622"/>
              <a:gd name="connsiteY1" fmla="*/ 0 h 559381"/>
              <a:gd name="connsiteX2" fmla="*/ 258512 w 477622"/>
              <a:gd name="connsiteY2" fmla="*/ 488296 h 559381"/>
              <a:gd name="connsiteX3" fmla="*/ 452168 w 477622"/>
              <a:gd name="connsiteY3" fmla="*/ 294641 h 559381"/>
              <a:gd name="connsiteX4" fmla="*/ 477622 w 477622"/>
              <a:gd name="connsiteY4" fmla="*/ 320096 h 559381"/>
              <a:gd name="connsiteX5" fmla="*/ 264266 w 477622"/>
              <a:gd name="connsiteY5" fmla="*/ 533452 h 559381"/>
              <a:gd name="connsiteX6" fmla="*/ 264740 w 477622"/>
              <a:gd name="connsiteY6" fmla="*/ 533926 h 559381"/>
              <a:gd name="connsiteX7" fmla="*/ 239284 w 477622"/>
              <a:gd name="connsiteY7" fmla="*/ 559381 h 559381"/>
              <a:gd name="connsiteX8" fmla="*/ 238812 w 477622"/>
              <a:gd name="connsiteY8" fmla="*/ 558908 h 559381"/>
              <a:gd name="connsiteX9" fmla="*/ 238338 w 477622"/>
              <a:gd name="connsiteY9" fmla="*/ 559381 h 559381"/>
              <a:gd name="connsiteX10" fmla="*/ 212882 w 477622"/>
              <a:gd name="connsiteY10" fmla="*/ 533926 h 559381"/>
              <a:gd name="connsiteX11" fmla="*/ 213356 w 477622"/>
              <a:gd name="connsiteY11" fmla="*/ 533452 h 559381"/>
              <a:gd name="connsiteX12" fmla="*/ 0 w 477622"/>
              <a:gd name="connsiteY12" fmla="*/ 320096 h 559381"/>
              <a:gd name="connsiteX13" fmla="*/ 25456 w 477622"/>
              <a:gd name="connsiteY13" fmla="*/ 294641 h 559381"/>
              <a:gd name="connsiteX14" fmla="*/ 222512 w 477622"/>
              <a:gd name="connsiteY14" fmla="*/ 491698 h 559381"/>
              <a:gd name="connsiteX15" fmla="*/ 222512 w 477622"/>
              <a:gd name="connsiteY15" fmla="*/ 0 h 55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7622" h="559381">
                <a:moveTo>
                  <a:pt x="222512" y="0"/>
                </a:moveTo>
                <a:lnTo>
                  <a:pt x="258512" y="0"/>
                </a:lnTo>
                <a:lnTo>
                  <a:pt x="258512" y="488296"/>
                </a:lnTo>
                <a:lnTo>
                  <a:pt x="452168" y="294641"/>
                </a:lnTo>
                <a:lnTo>
                  <a:pt x="477622" y="320096"/>
                </a:lnTo>
                <a:lnTo>
                  <a:pt x="264266" y="533452"/>
                </a:lnTo>
                <a:lnTo>
                  <a:pt x="264740" y="533926"/>
                </a:lnTo>
                <a:lnTo>
                  <a:pt x="239284" y="559381"/>
                </a:lnTo>
                <a:lnTo>
                  <a:pt x="238812" y="558908"/>
                </a:lnTo>
                <a:lnTo>
                  <a:pt x="238338" y="559381"/>
                </a:lnTo>
                <a:lnTo>
                  <a:pt x="212882" y="533926"/>
                </a:lnTo>
                <a:lnTo>
                  <a:pt x="213356" y="533452"/>
                </a:lnTo>
                <a:lnTo>
                  <a:pt x="0" y="320096"/>
                </a:lnTo>
                <a:lnTo>
                  <a:pt x="25456" y="294641"/>
                </a:lnTo>
                <a:lnTo>
                  <a:pt x="222512" y="491698"/>
                </a:lnTo>
                <a:lnTo>
                  <a:pt x="222512" y="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048600" name="任意多边形 13"/>
          <p:cNvSpPr/>
          <p:nvPr>
            <p:custDataLst>
              <p:tags r:id="rId12"/>
            </p:custDataLst>
          </p:nvPr>
        </p:nvSpPr>
        <p:spPr>
          <a:xfrm>
            <a:off x="8945880" y="5997575"/>
            <a:ext cx="3246120" cy="860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12" h="1355">
                <a:moveTo>
                  <a:pt x="301" y="0"/>
                </a:moveTo>
                <a:lnTo>
                  <a:pt x="5112" y="0"/>
                </a:lnTo>
                <a:lnTo>
                  <a:pt x="5112" y="1355"/>
                </a:lnTo>
                <a:lnTo>
                  <a:pt x="0" y="1355"/>
                </a:lnTo>
                <a:lnTo>
                  <a:pt x="0" y="301"/>
                </a:lnTo>
                <a:cubicBezTo>
                  <a:pt x="0" y="135"/>
                  <a:pt x="135" y="0"/>
                  <a:pt x="30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048601" name="标题"/>
          <p:cNvSpPr txBox="1">
            <a:spLocks noGrp="1"/>
          </p:cNvSpPr>
          <p:nvPr>
            <p:ph type="title" idx="1" hasCustomPrompt="1"/>
            <p:custDataLst>
              <p:tags r:id="rId13"/>
            </p:custDataLst>
          </p:nvPr>
        </p:nvSpPr>
        <p:spPr>
          <a:xfrm>
            <a:off x="2273300" y="1901190"/>
            <a:ext cx="8413750" cy="1709420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72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1048602" name="日期占位符 3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03" name="页脚占位符 4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p>
            <a:endParaRPr lang="zh-CN" altLang="en-US" dirty="0"/>
          </a:p>
        </p:txBody>
      </p:sp>
      <p:sp>
        <p:nvSpPr>
          <p:cNvPr id="1048604" name="灯片编号占位符 5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48605" name="署名占位符 10"/>
          <p:cNvSpPr>
            <a:spLocks noGrp="1"/>
          </p:cNvSpPr>
          <p:nvPr>
            <p:ph type="body" sz="quarter" idx="17" hasCustomPrompt="1"/>
            <p:custDataLst>
              <p:tags r:id="rId17"/>
            </p:custDataLst>
          </p:nvPr>
        </p:nvSpPr>
        <p:spPr>
          <a:xfrm>
            <a:off x="2273299" y="4275976"/>
            <a:ext cx="7589519" cy="656600"/>
          </a:xfrm>
        </p:spPr>
        <p:txBody>
          <a:bodyPr wrap="square" anchor="ctr">
            <a:normAutofit/>
          </a:bodyPr>
          <a:lstStyle>
            <a:lvl1pPr marL="0" indent="0" algn="r">
              <a:lnSpc>
                <a:spcPct val="100000"/>
              </a:lnSpc>
              <a:buNone/>
              <a:defRPr sz="2000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署名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0" name="任意多边形 7"/>
          <p:cNvSpPr/>
          <p:nvPr userDrawn="1">
            <p:custDataLst>
              <p:tags r:id="rId2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048811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95960" y="1301750"/>
            <a:ext cx="10799088" cy="405553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lt"/>
                <a:cs typeface="MiSans Normal" panose="00000500000000000000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1048812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95960" y="360000"/>
            <a:ext cx="10800080" cy="720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04881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94055" y="6314440"/>
            <a:ext cx="2618105" cy="316865"/>
          </a:xfrm>
        </p:spPr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81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p>
            <a:endParaRPr lang="zh-CN" altLang="en-US" dirty="0"/>
          </a:p>
        </p:txBody>
      </p:sp>
      <p:sp>
        <p:nvSpPr>
          <p:cNvPr id="104881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300" y="6314440"/>
            <a:ext cx="2618740" cy="316865"/>
          </a:xfrm>
        </p:spPr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bg>
      <p:bgPr>
        <a:solidFill>
          <a:schemeClr val="bg2"/>
        </a:solidFill>
        <a:effectLst/>
      </p:bgPr>
    </p:bg>
    <p:spTree>
      <p:nvGrpSpPr>
        <p:cNvPr id="1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6" name="任意多边形 22"/>
          <p:cNvSpPr/>
          <p:nvPr userDrawn="1">
            <p:custDataLst>
              <p:tags r:id="rId2"/>
            </p:custDataLst>
          </p:nvPr>
        </p:nvSpPr>
        <p:spPr>
          <a:xfrm>
            <a:off x="-14605" y="-1"/>
            <a:ext cx="6006465" cy="6858001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459" h="10862">
                <a:moveTo>
                  <a:pt x="0" y="0"/>
                </a:moveTo>
                <a:lnTo>
                  <a:pt x="7595" y="0"/>
                </a:lnTo>
                <a:lnTo>
                  <a:pt x="7612" y="22"/>
                </a:lnTo>
                <a:cubicBezTo>
                  <a:pt x="8770" y="1514"/>
                  <a:pt x="9459" y="3388"/>
                  <a:pt x="9459" y="5423"/>
                </a:cubicBezTo>
                <a:cubicBezTo>
                  <a:pt x="9459" y="7458"/>
                  <a:pt x="8770" y="9332"/>
                  <a:pt x="7612" y="10824"/>
                </a:cubicBezTo>
                <a:lnTo>
                  <a:pt x="7582" y="10862"/>
                </a:lnTo>
                <a:lnTo>
                  <a:pt x="0" y="10862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048817" name="任意多边形 23"/>
          <p:cNvSpPr/>
          <p:nvPr userDrawn="1">
            <p:custDataLst>
              <p:tags r:id="rId3"/>
            </p:custDataLst>
          </p:nvPr>
        </p:nvSpPr>
        <p:spPr>
          <a:xfrm rot="16200000">
            <a:off x="-1383664" y="1369058"/>
            <a:ext cx="6858000" cy="4119881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0858" h="6488">
                <a:moveTo>
                  <a:pt x="0" y="0"/>
                </a:moveTo>
                <a:lnTo>
                  <a:pt x="10858" y="0"/>
                </a:lnTo>
                <a:lnTo>
                  <a:pt x="10858" y="2789"/>
                </a:lnTo>
                <a:lnTo>
                  <a:pt x="10834" y="2850"/>
                </a:lnTo>
                <a:cubicBezTo>
                  <a:pt x="9962" y="4984"/>
                  <a:pt x="7865" y="6488"/>
                  <a:pt x="5417" y="6488"/>
                </a:cubicBezTo>
                <a:cubicBezTo>
                  <a:pt x="2982" y="6488"/>
                  <a:pt x="895" y="5001"/>
                  <a:pt x="15" y="2885"/>
                </a:cubicBezTo>
                <a:lnTo>
                  <a:pt x="0" y="2849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495300" dist="152400" dir="2700000" algn="tl" rotWithShape="0">
              <a:schemeClr val="accent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1048818" name="任意多边形 25"/>
          <p:cNvSpPr/>
          <p:nvPr userDrawn="1">
            <p:custDataLst>
              <p:tags r:id="rId4"/>
            </p:custDataLst>
          </p:nvPr>
        </p:nvSpPr>
        <p:spPr>
          <a:xfrm rot="16200000">
            <a:off x="-1336642" y="2318743"/>
            <a:ext cx="4864351" cy="2220278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7660" h="3514">
                <a:moveTo>
                  <a:pt x="0" y="0"/>
                </a:moveTo>
                <a:lnTo>
                  <a:pt x="7660" y="0"/>
                </a:lnTo>
                <a:lnTo>
                  <a:pt x="7659" y="14"/>
                </a:lnTo>
                <a:cubicBezTo>
                  <a:pt x="7485" y="1975"/>
                  <a:pt x="5837" y="3514"/>
                  <a:pt x="3830" y="3514"/>
                </a:cubicBezTo>
                <a:cubicBezTo>
                  <a:pt x="1822" y="3514"/>
                  <a:pt x="173" y="1974"/>
                  <a:pt x="1" y="1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1048819" name="圆角矩形 29"/>
          <p:cNvSpPr/>
          <p:nvPr userDrawn="1">
            <p:custDataLst>
              <p:tags r:id="rId5"/>
            </p:custDataLst>
          </p:nvPr>
        </p:nvSpPr>
        <p:spPr>
          <a:xfrm rot="10800000">
            <a:off x="5155565" y="3855720"/>
            <a:ext cx="5383530" cy="11112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cxnSp>
        <p:nvCxnSpPr>
          <p:cNvPr id="3145731" name="直接连接符 31"/>
          <p:cNvCxnSpPr/>
          <p:nvPr userDrawn="1">
            <p:custDataLst>
              <p:tags r:id="rId6"/>
            </p:custDataLst>
          </p:nvPr>
        </p:nvCxnSpPr>
        <p:spPr>
          <a:xfrm>
            <a:off x="11197590" y="2981325"/>
            <a:ext cx="2159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2" name="直接连接符 32"/>
          <p:cNvCxnSpPr/>
          <p:nvPr userDrawn="1">
            <p:custDataLst>
              <p:tags r:id="rId7"/>
            </p:custDataLst>
          </p:nvPr>
        </p:nvCxnSpPr>
        <p:spPr>
          <a:xfrm>
            <a:off x="11305540" y="1912620"/>
            <a:ext cx="0" cy="59499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3" name="直接连接符 33"/>
          <p:cNvCxnSpPr/>
          <p:nvPr userDrawn="1">
            <p:custDataLst>
              <p:tags r:id="rId8"/>
            </p:custDataLst>
          </p:nvPr>
        </p:nvCxnSpPr>
        <p:spPr>
          <a:xfrm>
            <a:off x="11305540" y="3455035"/>
            <a:ext cx="0" cy="63690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820" name="椭圆 36"/>
          <p:cNvSpPr/>
          <p:nvPr userDrawn="1">
            <p:custDataLst>
              <p:tags r:id="rId9"/>
            </p:custDataLst>
          </p:nvPr>
        </p:nvSpPr>
        <p:spPr>
          <a:xfrm>
            <a:off x="10016490" y="4434205"/>
            <a:ext cx="538480" cy="538480"/>
          </a:xfrm>
          <a:prstGeom prst="ellipse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048821" name="椭圆 37"/>
          <p:cNvSpPr/>
          <p:nvPr userDrawn="1">
            <p:custDataLst>
              <p:tags r:id="rId10"/>
            </p:custDataLst>
          </p:nvPr>
        </p:nvSpPr>
        <p:spPr>
          <a:xfrm>
            <a:off x="10123170" y="4540885"/>
            <a:ext cx="325120" cy="325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048822" name="向下箭头"/>
          <p:cNvSpPr/>
          <p:nvPr userDrawn="1">
            <p:custDataLst>
              <p:tags r:id="rId11"/>
            </p:custDataLst>
          </p:nvPr>
        </p:nvSpPr>
        <p:spPr>
          <a:xfrm>
            <a:off x="10227310" y="4633595"/>
            <a:ext cx="118745" cy="139700"/>
          </a:xfrm>
          <a:custGeom>
            <a:avLst/>
            <a:gdLst>
              <a:gd name="connsiteX0" fmla="*/ 222512 w 477622"/>
              <a:gd name="connsiteY0" fmla="*/ 0 h 559381"/>
              <a:gd name="connsiteX1" fmla="*/ 258512 w 477622"/>
              <a:gd name="connsiteY1" fmla="*/ 0 h 559381"/>
              <a:gd name="connsiteX2" fmla="*/ 258512 w 477622"/>
              <a:gd name="connsiteY2" fmla="*/ 488296 h 559381"/>
              <a:gd name="connsiteX3" fmla="*/ 452168 w 477622"/>
              <a:gd name="connsiteY3" fmla="*/ 294641 h 559381"/>
              <a:gd name="connsiteX4" fmla="*/ 477622 w 477622"/>
              <a:gd name="connsiteY4" fmla="*/ 320096 h 559381"/>
              <a:gd name="connsiteX5" fmla="*/ 264266 w 477622"/>
              <a:gd name="connsiteY5" fmla="*/ 533452 h 559381"/>
              <a:gd name="connsiteX6" fmla="*/ 264740 w 477622"/>
              <a:gd name="connsiteY6" fmla="*/ 533926 h 559381"/>
              <a:gd name="connsiteX7" fmla="*/ 239284 w 477622"/>
              <a:gd name="connsiteY7" fmla="*/ 559381 h 559381"/>
              <a:gd name="connsiteX8" fmla="*/ 238812 w 477622"/>
              <a:gd name="connsiteY8" fmla="*/ 558908 h 559381"/>
              <a:gd name="connsiteX9" fmla="*/ 238338 w 477622"/>
              <a:gd name="connsiteY9" fmla="*/ 559381 h 559381"/>
              <a:gd name="connsiteX10" fmla="*/ 212882 w 477622"/>
              <a:gd name="connsiteY10" fmla="*/ 533926 h 559381"/>
              <a:gd name="connsiteX11" fmla="*/ 213356 w 477622"/>
              <a:gd name="connsiteY11" fmla="*/ 533452 h 559381"/>
              <a:gd name="connsiteX12" fmla="*/ 0 w 477622"/>
              <a:gd name="connsiteY12" fmla="*/ 320096 h 559381"/>
              <a:gd name="connsiteX13" fmla="*/ 25456 w 477622"/>
              <a:gd name="connsiteY13" fmla="*/ 294641 h 559381"/>
              <a:gd name="connsiteX14" fmla="*/ 222512 w 477622"/>
              <a:gd name="connsiteY14" fmla="*/ 491698 h 559381"/>
              <a:gd name="connsiteX15" fmla="*/ 222512 w 477622"/>
              <a:gd name="connsiteY15" fmla="*/ 0 h 55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7622" h="559381">
                <a:moveTo>
                  <a:pt x="222512" y="0"/>
                </a:moveTo>
                <a:lnTo>
                  <a:pt x="258512" y="0"/>
                </a:lnTo>
                <a:lnTo>
                  <a:pt x="258512" y="488296"/>
                </a:lnTo>
                <a:lnTo>
                  <a:pt x="452168" y="294641"/>
                </a:lnTo>
                <a:lnTo>
                  <a:pt x="477622" y="320096"/>
                </a:lnTo>
                <a:lnTo>
                  <a:pt x="264266" y="533452"/>
                </a:lnTo>
                <a:lnTo>
                  <a:pt x="264740" y="533926"/>
                </a:lnTo>
                <a:lnTo>
                  <a:pt x="239284" y="559381"/>
                </a:lnTo>
                <a:lnTo>
                  <a:pt x="238812" y="558908"/>
                </a:lnTo>
                <a:lnTo>
                  <a:pt x="238338" y="559381"/>
                </a:lnTo>
                <a:lnTo>
                  <a:pt x="212882" y="533926"/>
                </a:lnTo>
                <a:lnTo>
                  <a:pt x="213356" y="533452"/>
                </a:lnTo>
                <a:lnTo>
                  <a:pt x="0" y="320096"/>
                </a:lnTo>
                <a:lnTo>
                  <a:pt x="25456" y="294641"/>
                </a:lnTo>
                <a:lnTo>
                  <a:pt x="222512" y="491698"/>
                </a:lnTo>
                <a:lnTo>
                  <a:pt x="222512" y="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048823" name="任意多边形 43"/>
          <p:cNvSpPr/>
          <p:nvPr userDrawn="1">
            <p:custDataLst>
              <p:tags r:id="rId12"/>
            </p:custDataLst>
          </p:nvPr>
        </p:nvSpPr>
        <p:spPr>
          <a:xfrm>
            <a:off x="8945880" y="5997575"/>
            <a:ext cx="3246120" cy="860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12" h="1355">
                <a:moveTo>
                  <a:pt x="301" y="0"/>
                </a:moveTo>
                <a:lnTo>
                  <a:pt x="5112" y="0"/>
                </a:lnTo>
                <a:lnTo>
                  <a:pt x="5112" y="1355"/>
                </a:lnTo>
                <a:lnTo>
                  <a:pt x="0" y="1355"/>
                </a:lnTo>
                <a:lnTo>
                  <a:pt x="0" y="301"/>
                </a:lnTo>
                <a:cubicBezTo>
                  <a:pt x="0" y="135"/>
                  <a:pt x="135" y="0"/>
                  <a:pt x="30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048824" name="标题"/>
          <p:cNvSpPr txBox="1">
            <a:spLocks noGrp="1"/>
          </p:cNvSpPr>
          <p:nvPr>
            <p:ph type="title" idx="1" hasCustomPrompt="1"/>
            <p:custDataLst>
              <p:tags r:id="rId13"/>
            </p:custDataLst>
          </p:nvPr>
        </p:nvSpPr>
        <p:spPr>
          <a:xfrm>
            <a:off x="2418715" y="1901190"/>
            <a:ext cx="8250555" cy="1705610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72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Heavy" panose="00000A00000000000000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1048825" name="日期占位符 3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826" name="页脚占位符 4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p>
            <a:endParaRPr lang="zh-CN" altLang="en-US" dirty="0"/>
          </a:p>
        </p:txBody>
      </p:sp>
      <p:sp>
        <p:nvSpPr>
          <p:cNvPr id="1048827" name="灯片编号占位符 5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48828" name="署名占位符 10"/>
          <p:cNvSpPr>
            <a:spLocks noGrp="1"/>
          </p:cNvSpPr>
          <p:nvPr>
            <p:ph type="body" sz="quarter" idx="17" hasCustomPrompt="1"/>
            <p:custDataLst>
              <p:tags r:id="rId17"/>
            </p:custDataLst>
          </p:nvPr>
        </p:nvSpPr>
        <p:spPr>
          <a:xfrm>
            <a:off x="2418715" y="4375145"/>
            <a:ext cx="7444103" cy="656600"/>
          </a:xfrm>
        </p:spPr>
        <p:txBody>
          <a:bodyPr wrap="square" anchor="ctr">
            <a:normAutofit/>
          </a:bodyPr>
          <a:lstStyle>
            <a:lvl1pPr marL="0" indent="0" algn="r">
              <a:lnSpc>
                <a:spcPct val="100000"/>
              </a:lnSpc>
              <a:buNone/>
              <a:defRPr sz="2000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署名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95960" y="1245235"/>
            <a:ext cx="10800080" cy="493141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9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9pPr>
          </a:lstStyle>
          <a:p>
            <a:pPr lvl="0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048584" name="任意多边形 13"/>
          <p:cNvSpPr/>
          <p:nvPr userDrawn="1">
            <p:custDataLst>
              <p:tags r:id="rId3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048585" name="标题"/>
          <p:cNvSpPr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95960" y="360000"/>
            <a:ext cx="10800080" cy="720000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048586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94055" y="6314440"/>
            <a:ext cx="2618105" cy="316865"/>
          </a:xfrm>
        </p:spPr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587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p>
            <a:endParaRPr lang="zh-CN" altLang="en-US" dirty="0"/>
          </a:p>
        </p:txBody>
      </p:sp>
      <p:sp>
        <p:nvSpPr>
          <p:cNvPr id="1048588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300" y="6314440"/>
            <a:ext cx="2618740" cy="316865"/>
          </a:xfrm>
        </p:spPr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34" name="直接连接符 59"/>
          <p:cNvCxnSpPr/>
          <p:nvPr>
            <p:custDataLst>
              <p:tags r:id="rId2"/>
            </p:custDataLst>
          </p:nvPr>
        </p:nvCxnSpPr>
        <p:spPr>
          <a:xfrm>
            <a:off x="3509010" y="1475105"/>
            <a:ext cx="0" cy="457200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839" name="任意多边形 7"/>
          <p:cNvSpPr/>
          <p:nvPr>
            <p:custDataLst>
              <p:tags r:id="rId3"/>
            </p:custDataLst>
          </p:nvPr>
        </p:nvSpPr>
        <p:spPr>
          <a:xfrm>
            <a:off x="-18415" y="0"/>
            <a:ext cx="2251075" cy="87185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545" h="1373">
                <a:moveTo>
                  <a:pt x="0" y="0"/>
                </a:moveTo>
                <a:lnTo>
                  <a:pt x="3545" y="0"/>
                </a:lnTo>
                <a:lnTo>
                  <a:pt x="3545" y="1023"/>
                </a:lnTo>
                <a:cubicBezTo>
                  <a:pt x="3545" y="1217"/>
                  <a:pt x="3389" y="1373"/>
                  <a:pt x="3195" y="1373"/>
                </a:cubicBezTo>
                <a:lnTo>
                  <a:pt x="9" y="1373"/>
                </a:lnTo>
                <a:lnTo>
                  <a:pt x="0" y="137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048840" name="标题"/>
          <p:cNvSpPr txBox="1">
            <a:spLocks noGrp="1"/>
          </p:cNvSpPr>
          <p:nvPr>
            <p:ph type="title" idx="1" hasCustomPrompt="1"/>
            <p:custDataLst>
              <p:tags r:id="rId4"/>
            </p:custDataLst>
          </p:nvPr>
        </p:nvSpPr>
        <p:spPr>
          <a:xfrm>
            <a:off x="1166495" y="1793240"/>
            <a:ext cx="1375410" cy="3604895"/>
          </a:xfrm>
          <a:prstGeom prst="rect">
            <a:avLst/>
          </a:prstGeom>
          <a:noFill/>
        </p:spPr>
        <p:txBody>
          <a:bodyPr vert="eaVert" wrap="square" lIns="91440" tIns="45720" rIns="91440" bIns="45720" rtlCol="0" anchor="ctr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0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标题</a:t>
            </a:r>
            <a:endParaRPr dirty="0">
              <a:sym typeface="+mn-ea"/>
            </a:endParaRPr>
          </a:p>
        </p:txBody>
      </p:sp>
      <p:sp>
        <p:nvSpPr>
          <p:cNvPr id="1048841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842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p>
            <a:endParaRPr lang="zh-CN" altLang="en-US" dirty="0"/>
          </a:p>
        </p:txBody>
      </p:sp>
      <p:sp>
        <p:nvSpPr>
          <p:cNvPr id="1048843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9" name="椭圆 11"/>
          <p:cNvSpPr/>
          <p:nvPr>
            <p:custDataLst>
              <p:tags r:id="rId2"/>
            </p:custDataLst>
          </p:nvPr>
        </p:nvSpPr>
        <p:spPr>
          <a:xfrm rot="16200000">
            <a:off x="977900" y="1336040"/>
            <a:ext cx="4351020" cy="4351020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1048830" name="椭圆 10"/>
          <p:cNvSpPr/>
          <p:nvPr>
            <p:custDataLst>
              <p:tags r:id="rId3"/>
            </p:custDataLst>
          </p:nvPr>
        </p:nvSpPr>
        <p:spPr>
          <a:xfrm rot="16200000">
            <a:off x="1828800" y="2186940"/>
            <a:ext cx="2649220" cy="2649220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  <a:cs typeface="MiSans Normal" panose="00000500000000000000" charset="-122"/>
            </a:endParaRPr>
          </a:p>
        </p:txBody>
      </p:sp>
      <p:sp>
        <p:nvSpPr>
          <p:cNvPr id="1048831" name="弧形 8"/>
          <p:cNvSpPr/>
          <p:nvPr>
            <p:custDataLst>
              <p:tags r:id="rId4"/>
            </p:custDataLst>
          </p:nvPr>
        </p:nvSpPr>
        <p:spPr>
          <a:xfrm>
            <a:off x="301625" y="659765"/>
            <a:ext cx="5703570" cy="5703570"/>
          </a:xfrm>
          <a:prstGeom prst="arc">
            <a:avLst>
              <a:gd name="adj1" fmla="val 16200000"/>
              <a:gd name="adj2" fmla="val 5319923"/>
            </a:avLst>
          </a:prstGeom>
          <a:ln>
            <a:solidFill>
              <a:schemeClr val="bg2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048832" name="圆角矩形 9"/>
          <p:cNvSpPr/>
          <p:nvPr>
            <p:custDataLst>
              <p:tags r:id="rId5"/>
            </p:custDataLst>
          </p:nvPr>
        </p:nvSpPr>
        <p:spPr>
          <a:xfrm rot="10800000">
            <a:off x="6876415" y="3851910"/>
            <a:ext cx="2408555" cy="15938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048833" name="任意多边形 13"/>
          <p:cNvSpPr/>
          <p:nvPr>
            <p:custDataLst>
              <p:tags r:id="rId6"/>
            </p:custDataLst>
          </p:nvPr>
        </p:nvSpPr>
        <p:spPr>
          <a:xfrm flipV="1">
            <a:off x="8945880" y="0"/>
            <a:ext cx="3246120" cy="860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12" h="1355">
                <a:moveTo>
                  <a:pt x="301" y="0"/>
                </a:moveTo>
                <a:lnTo>
                  <a:pt x="5112" y="0"/>
                </a:lnTo>
                <a:lnTo>
                  <a:pt x="5112" y="1355"/>
                </a:lnTo>
                <a:lnTo>
                  <a:pt x="0" y="1355"/>
                </a:lnTo>
                <a:lnTo>
                  <a:pt x="0" y="301"/>
                </a:lnTo>
                <a:cubicBezTo>
                  <a:pt x="0" y="135"/>
                  <a:pt x="135" y="0"/>
                  <a:pt x="30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048834" name="节编号"/>
          <p:cNvSpPr txBox="1">
            <a:spLocks noGrp="1"/>
          </p:cNvSpPr>
          <p:nvPr>
            <p:ph type="body" idx="2" hasCustomPrompt="1"/>
            <p:custDataLst>
              <p:tags r:id="rId7"/>
            </p:custDataLst>
          </p:nvPr>
        </p:nvSpPr>
        <p:spPr>
          <a:xfrm>
            <a:off x="1828800" y="3004185"/>
            <a:ext cx="2649220" cy="1208405"/>
          </a:xfrm>
          <a:prstGeom prst="rect">
            <a:avLst/>
          </a:prstGeom>
          <a:noFill/>
        </p:spPr>
        <p:txBody>
          <a:bodyPr wrap="square" lIns="91440" tIns="45720" rIns="91440" bIns="4572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6000" b="0" i="0" u="none" strike="noStrike" kern="1200" cap="none" spc="2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MiSans Heavy" panose="00000A00000000000000" charset="-122"/>
                <a:ea typeface="MiSans Heavy" panose="00000A00000000000000" charset="-122"/>
                <a:cs typeface="MiSans Normal" panose="00000500000000000000" charset="-122"/>
                <a:sym typeface="+mn-ea"/>
              </a:defRPr>
            </a:lvl1pPr>
          </a:lstStyle>
          <a:p>
            <a:pPr lvl="0" algn="ctr">
              <a:buClrTx/>
              <a:buSzTx/>
              <a:buFontTx/>
            </a:pPr>
            <a:r>
              <a:rPr>
                <a:sym typeface="+mn-ea"/>
              </a:rPr>
              <a:t>节编号</a:t>
            </a:r>
            <a:endParaRPr>
              <a:sym typeface="+mn-ea"/>
            </a:endParaRPr>
          </a:p>
        </p:txBody>
      </p:sp>
      <p:sp>
        <p:nvSpPr>
          <p:cNvPr id="1048835" name="标题"/>
          <p:cNvSpPr txBox="1">
            <a:spLocks noGrp="1"/>
          </p:cNvSpPr>
          <p:nvPr>
            <p:ph type="title" idx="1" hasCustomPrompt="1"/>
            <p:custDataLst>
              <p:tags r:id="rId8"/>
            </p:custDataLst>
          </p:nvPr>
        </p:nvSpPr>
        <p:spPr>
          <a:xfrm>
            <a:off x="6732905" y="2092325"/>
            <a:ext cx="5005070" cy="1684020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4800" b="0" i="0" u="none" strike="noStrike" kern="1200" cap="none" spc="2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1048836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837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p>
            <a:endParaRPr lang="zh-CN" altLang="en-US" dirty="0"/>
          </a:p>
        </p:txBody>
      </p:sp>
      <p:sp>
        <p:nvSpPr>
          <p:cNvPr id="1048838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3" name="正文"/>
          <p:cNvSpPr txBox="1">
            <a:spLocks noGrp="1"/>
          </p:cNvSpPr>
          <p:nvPr>
            <p:ph idx="4"/>
            <p:custDataLst>
              <p:tags r:id="rId2"/>
            </p:custDataLst>
          </p:nvPr>
        </p:nvSpPr>
        <p:spPr>
          <a:xfrm>
            <a:off x="6400800" y="1245235"/>
            <a:ext cx="5095240" cy="493077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9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048854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95960" y="1245235"/>
            <a:ext cx="5088890" cy="493077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9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9pPr>
          </a:lstStyle>
          <a:p>
            <a:pPr lvl="0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048855" name="任意多边形 13"/>
          <p:cNvSpPr/>
          <p:nvPr userDrawn="1">
            <p:custDataLst>
              <p:tags r:id="rId4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048856" name="标题"/>
          <p:cNvSpPr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95960" y="360000"/>
            <a:ext cx="10800080" cy="720000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048857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94055" y="6314440"/>
            <a:ext cx="2618105" cy="316865"/>
          </a:xfrm>
        </p:spPr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858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p>
            <a:endParaRPr lang="zh-CN" altLang="en-US" dirty="0"/>
          </a:p>
        </p:txBody>
      </p:sp>
      <p:sp>
        <p:nvSpPr>
          <p:cNvPr id="1048859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300" y="6314440"/>
            <a:ext cx="2618740" cy="316865"/>
          </a:xfrm>
        </p:spPr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4" name="正文"/>
          <p:cNvSpPr txBox="1">
            <a:spLocks noGrp="1"/>
          </p:cNvSpPr>
          <p:nvPr>
            <p:ph idx="6"/>
            <p:custDataLst>
              <p:tags r:id="rId2"/>
            </p:custDataLst>
          </p:nvPr>
        </p:nvSpPr>
        <p:spPr>
          <a:xfrm>
            <a:off x="6235065" y="1671955"/>
            <a:ext cx="5260975" cy="450469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9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048845" name="标题"/>
          <p:cNvSpPr txBox="1">
            <a:spLocks noGrp="1"/>
          </p:cNvSpPr>
          <p:nvPr>
            <p:ph type="title" idx="5"/>
            <p:custDataLst>
              <p:tags r:id="rId3"/>
            </p:custDataLst>
          </p:nvPr>
        </p:nvSpPr>
        <p:spPr>
          <a:xfrm>
            <a:off x="6235065" y="1247140"/>
            <a:ext cx="5260975" cy="4000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048846" name="正文"/>
          <p:cNvSpPr txBox="1">
            <a:spLocks noGrp="1"/>
          </p:cNvSpPr>
          <p:nvPr>
            <p:ph idx="4"/>
            <p:custDataLst>
              <p:tags r:id="rId4"/>
            </p:custDataLst>
          </p:nvPr>
        </p:nvSpPr>
        <p:spPr>
          <a:xfrm>
            <a:off x="695325" y="1671955"/>
            <a:ext cx="5255260" cy="450469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9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048847" name="标题"/>
          <p:cNvSpPr txBox="1">
            <a:spLocks noGrp="1"/>
          </p:cNvSpPr>
          <p:nvPr>
            <p:ph type="title" idx="3"/>
            <p:custDataLst>
              <p:tags r:id="rId5"/>
            </p:custDataLst>
          </p:nvPr>
        </p:nvSpPr>
        <p:spPr>
          <a:xfrm>
            <a:off x="695325" y="1247140"/>
            <a:ext cx="5255260" cy="4000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048848" name="任意多边形 10"/>
          <p:cNvSpPr/>
          <p:nvPr userDrawn="1">
            <p:custDataLst>
              <p:tags r:id="rId6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048849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95960" y="360000"/>
            <a:ext cx="10800080" cy="720000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048850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99135" y="6314440"/>
            <a:ext cx="2613025" cy="316865"/>
          </a:xfrm>
        </p:spPr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851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p>
            <a:endParaRPr lang="zh-CN" altLang="en-US" dirty="0"/>
          </a:p>
        </p:txBody>
      </p:sp>
      <p:sp>
        <p:nvSpPr>
          <p:cNvPr id="1048852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300" y="6314440"/>
            <a:ext cx="2618740" cy="316865"/>
          </a:xfrm>
        </p:spPr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任意多边形 6"/>
          <p:cNvSpPr/>
          <p:nvPr userDrawn="1">
            <p:custDataLst>
              <p:tags r:id="rId2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048648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95960" y="360000"/>
            <a:ext cx="10800080" cy="720000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048649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99135" y="6314440"/>
            <a:ext cx="2613025" cy="316865"/>
          </a:xfrm>
        </p:spPr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50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p>
            <a:endParaRPr lang="zh-CN" altLang="en-US" dirty="0"/>
          </a:p>
        </p:txBody>
      </p:sp>
      <p:sp>
        <p:nvSpPr>
          <p:cNvPr id="1048651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300" y="6314440"/>
            <a:ext cx="2618740" cy="316865"/>
          </a:xfrm>
        </p:spPr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任意多边形 13"/>
          <p:cNvSpPr/>
          <p:nvPr>
            <p:custDataLst>
              <p:tags r:id="rId2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048713" name="日期占位符 1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14" name="页脚占位符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1048715" name="灯片编号占位符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5" name="正文"/>
          <p:cNvSpPr txBox="1">
            <a:spLocks noGrp="1"/>
          </p:cNvSpPr>
          <p:nvPr>
            <p:ph idx="2"/>
            <p:custDataLst>
              <p:tags r:id="rId2"/>
            </p:custDataLst>
          </p:nvPr>
        </p:nvSpPr>
        <p:spPr>
          <a:xfrm>
            <a:off x="695960" y="360045"/>
            <a:ext cx="10801985" cy="581787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9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048806" name="任意多边形 13"/>
          <p:cNvSpPr/>
          <p:nvPr userDrawn="1">
            <p:custDataLst>
              <p:tags r:id="rId3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048807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99135" y="6314440"/>
            <a:ext cx="2613025" cy="316865"/>
          </a:xfrm>
        </p:spPr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808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p>
            <a:endParaRPr lang="zh-CN" altLang="en-US" dirty="0"/>
          </a:p>
        </p:txBody>
      </p:sp>
      <p:sp>
        <p:nvSpPr>
          <p:cNvPr id="1048809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300" y="6314440"/>
            <a:ext cx="2618740" cy="316865"/>
          </a:xfrm>
        </p:spPr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20" Type="http://schemas.openxmlformats.org/officeDocument/2006/relationships/tags" Target="../tags/tag98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97.xml"/><Relationship Id="rId18" Type="http://schemas.openxmlformats.org/officeDocument/2006/relationships/tags" Target="../tags/tag96.xml"/><Relationship Id="rId17" Type="http://schemas.openxmlformats.org/officeDocument/2006/relationships/tags" Target="../tags/tag95.xml"/><Relationship Id="rId16" Type="http://schemas.openxmlformats.org/officeDocument/2006/relationships/tags" Target="../tags/tag94.xml"/><Relationship Id="rId15" Type="http://schemas.openxmlformats.org/officeDocument/2006/relationships/tags" Target="../tags/tag93.xml"/><Relationship Id="rId14" Type="http://schemas.openxmlformats.org/officeDocument/2006/relationships/tags" Target="../tags/tag92.xml"/><Relationship Id="rId13" Type="http://schemas.openxmlformats.org/officeDocument/2006/relationships/tags" Target="../tags/tag9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任意多边形 6"/>
          <p:cNvSpPr/>
          <p:nvPr userDrawn="1">
            <p:custDataLst>
              <p:tags r:id="rId13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048577" name="日期占位符 8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>
          <a:xfrm>
            <a:off x="695960" y="6356350"/>
            <a:ext cx="2743200" cy="365125"/>
          </a:xfrm>
        </p:spPr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578" name="页脚占位符 9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p>
            <a:endParaRPr lang="zh-CN" altLang="en-US" dirty="0"/>
          </a:p>
        </p:txBody>
      </p:sp>
      <p:sp>
        <p:nvSpPr>
          <p:cNvPr id="1048579" name="灯片编号占位符 10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>
          <a:xfrm>
            <a:off x="8753983" y="6356350"/>
            <a:ext cx="2743200" cy="365125"/>
          </a:xfrm>
        </p:spPr>
        <p:txBody>
          <a:bodyPr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48580" name="标题占位符 1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8581" name="文本占位符 2"/>
          <p:cNvSpPr>
            <a:spLocks noGrp="1"/>
          </p:cNvSpPr>
          <p:nvPr>
            <p:ph type="body" idx="1"/>
            <p:custDataLst>
              <p:tags r:id="rId18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582" name="KSO_TEMPLATE" hidden="1"/>
          <p:cNvSpPr/>
          <p:nvPr userDrawn="1">
            <p:custDataLst>
              <p:tags r:id="rId19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0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200" b="0" i="0" u="none" strike="noStrike" kern="1200" cap="none" spc="300" normalizeH="0" baseline="0" smtClean="0">
          <a:ln>
            <a:noFill/>
            <a:prstDash val="sysDot"/>
          </a:ln>
          <a:solidFill>
            <a:schemeClr val="tx1">
              <a:lumMod val="85000"/>
              <a:lumOff val="15000"/>
            </a:schemeClr>
          </a:solidFill>
          <a:latin typeface="+mj-lt"/>
          <a:ea typeface="+mj-lt"/>
          <a:cs typeface="MiSans Normal" panose="00000500000000000000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MiSans Normal" panose="00000500000000000000" charset="-122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9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MiSans Normal" panose="00000500000000000000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9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MiSans Normal" panose="00000500000000000000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MiSans Normal" panose="00000500000000000000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9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MiSans Normal" panose="00000500000000000000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Content Placeholder 1"/>
          <p:cNvSpPr>
            <a:spLocks noGrp="1"/>
          </p:cNvSpPr>
          <p:nvPr>
            <p:ph idx="3"/>
          </p:nvPr>
        </p:nvSpPr>
        <p:spPr>
          <a:xfrm>
            <a:off x="695960" y="1079500"/>
            <a:ext cx="11303000" cy="5779135"/>
          </a:xfrm>
        </p:spPr>
        <p:txBody>
          <a:bodyPr>
            <a:normAutofit/>
          </a:bodyPr>
          <a:p>
            <a:pPr marL="0" indent="0">
              <a:buNone/>
            </a:pPr>
            <a:r>
              <a:rPr sz="2000" dirty="0">
                <a:latin typeface="Merriweather" panose="00000500000000000000" charset="0"/>
                <a:cs typeface="Merriweather" panose="00000500000000000000" charset="0"/>
              </a:rPr>
              <a:t>韩乾盛，</a:t>
            </a:r>
            <a:r>
              <a:rPr lang="en-US" altLang="zh-CN" sz="2000" dirty="0">
                <a:latin typeface="Merriweather" panose="00000500000000000000" charset="0"/>
                <a:cs typeface="Merriweather" panose="00000500000000000000" charset="0"/>
              </a:rPr>
              <a:t>2020MCS</a:t>
            </a:r>
            <a:endParaRPr lang="en-US" altLang="zh-CN" sz="2000" dirty="0">
              <a:latin typeface="Merriweather" panose="00000500000000000000" charset="0"/>
              <a:cs typeface="Merriweather" panose="00000500000000000000" charset="0"/>
            </a:endParaRPr>
          </a:p>
          <a:p>
            <a:pPr marL="0" indent="0">
              <a:buNone/>
            </a:pPr>
            <a:r>
              <a:rPr sz="2000" dirty="0">
                <a:latin typeface="Merriweather" panose="00000500000000000000" charset="0"/>
                <a:cs typeface="Merriweather" panose="00000500000000000000" charset="0"/>
              </a:rPr>
              <a:t>申请时</a:t>
            </a:r>
            <a:r>
              <a:rPr lang="en-US" altLang="zh-CN" sz="2000" dirty="0">
                <a:latin typeface="Merriweather" panose="00000500000000000000" charset="0"/>
                <a:cs typeface="Merriweather" panose="00000500000000000000" charset="0"/>
              </a:rPr>
              <a:t>GPA</a:t>
            </a:r>
            <a:r>
              <a:rPr sz="2000" dirty="0">
                <a:latin typeface="Merriweather" panose="00000500000000000000" charset="0"/>
                <a:cs typeface="Merriweather" panose="00000500000000000000" charset="0"/>
              </a:rPr>
              <a:t>：</a:t>
            </a:r>
            <a:r>
              <a:rPr lang="en-US" altLang="zh-CN" sz="2000" dirty="0">
                <a:latin typeface="Merriweather" panose="00000500000000000000" charset="0"/>
                <a:cs typeface="Merriweather" panose="00000500000000000000" charset="0"/>
              </a:rPr>
              <a:t>98.2</a:t>
            </a:r>
            <a:endParaRPr sz="2000" dirty="0">
              <a:latin typeface="Merriweather" panose="00000500000000000000" charset="0"/>
              <a:cs typeface="Merriweather" panose="00000500000000000000" charset="0"/>
            </a:endParaRPr>
          </a:p>
          <a:p>
            <a:pPr marL="0" indent="0">
              <a:buNone/>
            </a:pPr>
            <a:r>
              <a:rPr sz="2000" dirty="0">
                <a:latin typeface="Merriweather" panose="00000500000000000000" charset="0"/>
                <a:cs typeface="Merriweather" panose="00000500000000000000" charset="0"/>
              </a:rPr>
              <a:t>一篇</a:t>
            </a:r>
            <a:r>
              <a:rPr lang="en-US" altLang="zh-CN" sz="2000" dirty="0">
                <a:latin typeface="Merriweather" panose="00000500000000000000" charset="0"/>
                <a:cs typeface="Merriweather" panose="00000500000000000000" charset="0"/>
              </a:rPr>
              <a:t>SCI</a:t>
            </a:r>
            <a:r>
              <a:rPr sz="2000" dirty="0">
                <a:latin typeface="Merriweather" panose="00000500000000000000" charset="0"/>
                <a:cs typeface="Merriweather" panose="00000500000000000000" charset="0"/>
              </a:rPr>
              <a:t>一作论文（</a:t>
            </a:r>
            <a:r>
              <a:rPr lang="en-US" altLang="zh-CN" sz="2000" dirty="0">
                <a:latin typeface="Merriweather" panose="00000500000000000000" charset="0"/>
                <a:cs typeface="Merriweather" panose="00000500000000000000" charset="0"/>
              </a:rPr>
              <a:t>Numerical PDE</a:t>
            </a:r>
            <a:r>
              <a:rPr sz="2000" dirty="0">
                <a:latin typeface="Merriweather" panose="00000500000000000000" charset="0"/>
                <a:cs typeface="Merriweather" panose="00000500000000000000" charset="0"/>
              </a:rPr>
              <a:t>方向</a:t>
            </a:r>
            <a:r>
              <a:rPr lang="en-US" altLang="zh-CN" sz="2000" dirty="0">
                <a:latin typeface="Merriweather" panose="00000500000000000000" charset="0"/>
                <a:cs typeface="Merriweather" panose="00000500000000000000" charset="0"/>
              </a:rPr>
              <a:t>）+</a:t>
            </a:r>
            <a:r>
              <a:rPr sz="2000" dirty="0">
                <a:latin typeface="Merriweather" panose="00000500000000000000" charset="0"/>
                <a:cs typeface="Merriweather" panose="00000500000000000000" charset="0"/>
              </a:rPr>
              <a:t>以理暑研项目</a:t>
            </a:r>
            <a:endParaRPr sz="2000" dirty="0">
              <a:latin typeface="Merriweather" panose="00000500000000000000" charset="0"/>
              <a:cs typeface="Merriweather" panose="00000500000000000000" charset="0"/>
            </a:endParaRPr>
          </a:p>
          <a:p>
            <a:pPr marL="0" indent="0">
              <a:buNone/>
            </a:pPr>
            <a:endParaRPr lang="en-US" altLang="zh-CN" sz="2000" dirty="0">
              <a:latin typeface="Merriweather" panose="00000500000000000000" charset="0"/>
              <a:cs typeface="Merriweather" panose="00000500000000000000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Merriweather" panose="00000500000000000000" charset="0"/>
                <a:cs typeface="Merriweather" panose="00000500000000000000" charset="0"/>
              </a:rPr>
              <a:t>Offer: </a:t>
            </a:r>
            <a:endParaRPr sz="2000" dirty="0">
              <a:latin typeface="Merriweather" panose="00000500000000000000" charset="0"/>
              <a:cs typeface="Merriweather" panose="00000500000000000000" charset="0"/>
            </a:endParaRPr>
          </a:p>
          <a:p>
            <a:pPr marL="0" indent="0">
              <a:buNone/>
            </a:pPr>
            <a:r>
              <a:rPr lang="en-US" altLang="en-US" sz="2000" dirty="0">
                <a:latin typeface="Merriweather" panose="00000500000000000000" charset="0"/>
                <a:cs typeface="Merriweather" panose="00000500000000000000" charset="0"/>
              </a:rPr>
              <a:t>• </a:t>
            </a:r>
            <a:r>
              <a:rPr lang="zh-CN" altLang="en-US" sz="2000" dirty="0">
                <a:latin typeface="Merriweather" panose="00000500000000000000" charset="0"/>
                <a:cs typeface="Merriweather" panose="00000500000000000000" charset="0"/>
              </a:rPr>
              <a:t>普渡大学</a:t>
            </a:r>
            <a:r>
              <a:rPr lang="en-US" altLang="en-US" sz="2000" dirty="0">
                <a:latin typeface="Merriweather" panose="00000500000000000000" charset="0"/>
                <a:cs typeface="Merriweather" panose="00000500000000000000" charset="0"/>
              </a:rPr>
              <a:t> Mathematics PhD</a:t>
            </a:r>
            <a:endParaRPr lang="zh-CN" altLang="en-US" sz="2000" dirty="0">
              <a:latin typeface="Merriweather" panose="00000500000000000000" charset="0"/>
              <a:cs typeface="Merriweather" panose="00000500000000000000" charset="0"/>
            </a:endParaRPr>
          </a:p>
          <a:p>
            <a:pPr marL="0" indent="0">
              <a:buNone/>
            </a:pPr>
            <a:r>
              <a:rPr lang="en-US" altLang="en-US" sz="2000" dirty="0">
                <a:latin typeface="Merriweather" panose="00000500000000000000" charset="0"/>
                <a:cs typeface="Merriweather" panose="00000500000000000000" charset="0"/>
              </a:rPr>
              <a:t>• </a:t>
            </a:r>
            <a:r>
              <a:rPr lang="zh-CN" altLang="en-US" sz="2000" dirty="0">
                <a:latin typeface="Merriweather" panose="00000500000000000000" charset="0"/>
                <a:cs typeface="Merriweather" panose="00000500000000000000" charset="0"/>
              </a:rPr>
              <a:t>纽约州立大学石溪分校</a:t>
            </a:r>
            <a:r>
              <a:rPr lang="en-US" altLang="en-US" sz="2000" dirty="0">
                <a:latin typeface="Merriweather" panose="00000500000000000000" charset="0"/>
                <a:cs typeface="Merriweather" panose="00000500000000000000" charset="0"/>
              </a:rPr>
              <a:t> </a:t>
            </a:r>
            <a:r>
              <a:rPr lang="en-US" altLang="zh-CN" sz="2000" dirty="0">
                <a:latin typeface="Merriweather" panose="00000500000000000000" charset="0"/>
                <a:cs typeface="Merriweather" panose="00000500000000000000" charset="0"/>
              </a:rPr>
              <a:t>Applied Math &amp; Statistics PhD</a:t>
            </a:r>
            <a:endParaRPr lang="zh-CN" altLang="en-US" sz="2000" dirty="0">
              <a:latin typeface="Merriweather" panose="00000500000000000000" charset="0"/>
              <a:cs typeface="Merriweather" panose="00000500000000000000" charset="0"/>
            </a:endParaRPr>
          </a:p>
          <a:p>
            <a:pPr marL="0" indent="0">
              <a:buNone/>
            </a:pPr>
            <a:r>
              <a:rPr lang="en-US" altLang="en-US" sz="2000" dirty="0">
                <a:latin typeface="Merriweather" panose="00000500000000000000" charset="0"/>
                <a:cs typeface="Merriweather" panose="00000500000000000000" charset="0"/>
              </a:rPr>
              <a:t>• </a:t>
            </a:r>
            <a:r>
              <a:rPr lang="zh-CN" altLang="en-US" sz="2000" dirty="0">
                <a:latin typeface="Merriweather" panose="00000500000000000000" charset="0"/>
                <a:cs typeface="Merriweather" panose="00000500000000000000" charset="0"/>
              </a:rPr>
              <a:t>华盛顿大学</a:t>
            </a:r>
            <a:r>
              <a:rPr lang="en-US" altLang="en-US" sz="2000" dirty="0">
                <a:latin typeface="Merriweather" panose="00000500000000000000" charset="0"/>
                <a:cs typeface="Merriweather" panose="00000500000000000000" charset="0"/>
              </a:rPr>
              <a:t> </a:t>
            </a:r>
            <a:r>
              <a:rPr lang="en-US" altLang="zh-CN" sz="2000" dirty="0">
                <a:latin typeface="Merriweather" panose="00000500000000000000" charset="0"/>
                <a:cs typeface="Merriweather" panose="00000500000000000000" charset="0"/>
              </a:rPr>
              <a:t>Applied Mathematics Master</a:t>
            </a:r>
            <a:endParaRPr lang="zh-CN" altLang="en-US" sz="2000" dirty="0">
              <a:latin typeface="Merriweather" panose="00000500000000000000" charset="0"/>
              <a:cs typeface="Merriweather" panose="00000500000000000000" charset="0"/>
            </a:endParaRPr>
          </a:p>
          <a:p>
            <a:pPr marL="0" indent="0">
              <a:buNone/>
            </a:pPr>
            <a:r>
              <a:rPr lang="en-US" altLang="en-US" sz="2000" dirty="0">
                <a:latin typeface="Merriweather" panose="00000500000000000000" charset="0"/>
                <a:cs typeface="Merriweather" panose="00000500000000000000" charset="0"/>
              </a:rPr>
              <a:t>• </a:t>
            </a:r>
            <a:r>
              <a:rPr lang="zh-CN" altLang="en-US" sz="2000" dirty="0">
                <a:latin typeface="Merriweather" panose="00000500000000000000" charset="0"/>
                <a:cs typeface="Merriweather" panose="00000500000000000000" charset="0"/>
              </a:rPr>
              <a:t>魏茨曼科学研究所</a:t>
            </a:r>
            <a:r>
              <a:rPr lang="en-US" altLang="en-US" sz="2000" dirty="0">
                <a:latin typeface="Merriweather" panose="00000500000000000000" charset="0"/>
                <a:cs typeface="Merriweather" panose="00000500000000000000" charset="0"/>
              </a:rPr>
              <a:t> </a:t>
            </a:r>
            <a:r>
              <a:rPr lang="en-US" altLang="zh-CN" sz="2000" dirty="0">
                <a:latin typeface="Merriweather" panose="00000500000000000000" charset="0"/>
                <a:cs typeface="Merriweather" panose="00000500000000000000" charset="0"/>
              </a:rPr>
              <a:t>Mathematics and Computer Science Master</a:t>
            </a:r>
            <a:endParaRPr sz="1600" dirty="0">
              <a:latin typeface="Merriweather" panose="00000500000000000000" charset="0"/>
              <a:cs typeface="Merriweather" panose="00000500000000000000" charset="0"/>
            </a:endParaRPr>
          </a:p>
        </p:txBody>
      </p:sp>
      <p:sp>
        <p:nvSpPr>
          <p:cNvPr id="1048590" name="标题 3"/>
          <p:cNvSpPr/>
          <p:nvPr>
            <p:ph type="title" idx="1"/>
          </p:nvPr>
        </p:nvSpPr>
        <p:spPr/>
        <p:txBody>
          <a:bodyPr/>
          <a:p>
            <a:r>
              <a:rPr lang="zh-CN" altLang="en-US"/>
              <a:t>个人情况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3"/>
          </p:nvPr>
        </p:nvPicPr>
        <p:blipFill>
          <a:blip r:embed="rId1"/>
          <a:stretch>
            <a:fillRect/>
          </a:stretch>
        </p:blipFill>
        <p:spPr>
          <a:xfrm>
            <a:off x="1721485" y="975360"/>
            <a:ext cx="8115300" cy="576326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idx="1"/>
          </p:nvPr>
        </p:nvSpPr>
        <p:spPr>
          <a:xfrm>
            <a:off x="831850" y="206375"/>
            <a:ext cx="10528935" cy="615950"/>
          </a:xfrm>
        </p:spPr>
        <p:txBody>
          <a:bodyPr/>
          <a:p>
            <a:r>
              <a:t>我</a:t>
            </a:r>
            <a:r>
              <a:t>的申请学校</a:t>
            </a:r>
            <a:r>
              <a:rPr lang="en-US" altLang="zh-CN"/>
              <a:t>list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3"/>
          </p:nvPr>
        </p:nvSpPr>
        <p:spPr/>
        <p:txBody>
          <a:bodyPr/>
          <a:p>
            <a:r>
              <a:t>以上申请的学校我没有套瓷。除圣母大学被反套</a:t>
            </a:r>
          </a:p>
          <a:p/>
          <a:p/>
          <a:p>
            <a:r>
              <a:t>我套磁了美国</a:t>
            </a:r>
            <a:r>
              <a:rPr lang="en-US" altLang="zh-CN"/>
              <a:t>10</a:t>
            </a:r>
            <a:r>
              <a:t>个</a:t>
            </a:r>
            <a:r>
              <a:rPr lang="en-US" altLang="zh-CN"/>
              <a:t>CS</a:t>
            </a:r>
            <a:r>
              <a:t>系的教授</a:t>
            </a:r>
            <a:r>
              <a:rPr lang="en-US" altLang="zh-CN"/>
              <a:t>，</a:t>
            </a:r>
            <a:r>
              <a:t>得到一个来自</a:t>
            </a:r>
            <a:r>
              <a:rPr lang="en-US" altLang="en-US"/>
              <a:t>University of North Carolina at Charlotte</a:t>
            </a:r>
            <a:r>
              <a:t>教授的</a:t>
            </a:r>
            <a:r>
              <a:t>回复并邀请面试</a:t>
            </a:r>
            <a:r>
              <a:rPr lang="en-US" altLang="zh-CN"/>
              <a:t>。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t>应用数学方向套磁两个本科科研方向的大牛</a:t>
            </a:r>
            <a:r>
              <a:rPr lang="en-US" altLang="zh-CN"/>
              <a:t>，</a:t>
            </a:r>
            <a:r>
              <a:t>一人婉拒</a:t>
            </a:r>
            <a:r>
              <a:rPr lang="en-US" altLang="zh-CN"/>
              <a:t>，</a:t>
            </a:r>
            <a:r>
              <a:t>另一人未回复</a:t>
            </a:r>
            <a:r>
              <a:rPr lang="en-US" altLang="zh-CN"/>
              <a:t>。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3" name="Title 2"/>
          <p:cNvSpPr>
            <a:spLocks noGrp="1"/>
          </p:cNvSpPr>
          <p:nvPr>
            <p:ph type="title" idx="1"/>
          </p:nvPr>
        </p:nvSpPr>
        <p:spPr/>
        <p:txBody>
          <a:bodyPr/>
          <a:p>
            <a:r>
              <a:t>套磁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3"/>
          </p:nvPr>
        </p:nvSpPr>
        <p:spPr/>
        <p:txBody>
          <a:bodyPr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 idx="1"/>
          </p:nvPr>
        </p:nvSpPr>
        <p:spPr>
          <a:xfrm>
            <a:off x="778510" y="0"/>
            <a:ext cx="10598785" cy="720090"/>
          </a:xfrm>
        </p:spPr>
        <p:txBody>
          <a:bodyPr/>
          <a:p>
            <a:r>
              <a:t>普渡大学</a:t>
            </a:r>
            <a:r>
              <a:rPr lang="en-US" altLang="zh-CN"/>
              <a:t>SOP</a:t>
            </a:r>
            <a:endParaRPr lang="en-US" altLang="zh-C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7695" y="591185"/>
            <a:ext cx="8435975" cy="62668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 idx="1"/>
          </p:nvPr>
        </p:nvSpPr>
        <p:spPr/>
        <p:txBody>
          <a:bodyPr/>
          <a:p>
            <a:r>
              <a:t>美国</a:t>
            </a:r>
            <a:r>
              <a:rPr lang="en-US" altLang="zh-CN"/>
              <a:t>PhD: </a:t>
            </a:r>
            <a:r>
              <a:t>多申请学校</a:t>
            </a:r>
            <a:r>
              <a:rPr lang="en-US" altLang="zh-CN"/>
              <a:t>，</a:t>
            </a:r>
            <a:r>
              <a:t>大力出奇迹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396875" y="1080135"/>
            <a:ext cx="10377170" cy="3898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假设申请到一个学校</a:t>
            </a:r>
            <a:r>
              <a:rPr lang="en-US" altLang="zh-CN"/>
              <a:t>PhD</a:t>
            </a:r>
            <a:r>
              <a:rPr lang="zh-CN" altLang="en-US"/>
              <a:t>的概率为</a:t>
            </a:r>
            <a:r>
              <a:rPr lang="en-US" altLang="zh-CN"/>
              <a:t>3%，</a:t>
            </a:r>
            <a:r>
              <a:rPr lang="zh-CN" altLang="en-US"/>
              <a:t>那么申请</a:t>
            </a:r>
            <a:r>
              <a:rPr lang="en-US" altLang="zh-CN"/>
              <a:t>n</a:t>
            </a:r>
            <a:r>
              <a:rPr lang="zh-CN" altLang="en-US"/>
              <a:t>个学校都被拒的概率为</a:t>
            </a:r>
            <a:r>
              <a:rPr lang="en-US" altLang="zh-CN"/>
              <a:t>0.97^n 。</a:t>
            </a:r>
            <a:r>
              <a:rPr lang="zh-CN" altLang="en-US"/>
              <a:t>函数图像为</a:t>
            </a:r>
            <a:r>
              <a:rPr lang="en-US" altLang="zh-CN"/>
              <a:t>：</a:t>
            </a:r>
            <a:endParaRPr lang="en-US" altLang="zh-CN"/>
          </a:p>
        </p:txBody>
      </p:sp>
      <p:pic>
        <p:nvPicPr>
          <p:cNvPr id="8" name="Content Placeholder 7"/>
          <p:cNvPicPr>
            <a:picLocks noChangeAspect="1"/>
          </p:cNvPicPr>
          <p:nvPr>
            <p:ph idx="3"/>
          </p:nvPr>
        </p:nvPicPr>
        <p:blipFill>
          <a:blip r:embed="rId1"/>
          <a:stretch>
            <a:fillRect/>
          </a:stretch>
        </p:blipFill>
        <p:spPr>
          <a:xfrm>
            <a:off x="1196975" y="1470025"/>
            <a:ext cx="8284210" cy="529780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3.0"/>
</p:tagLst>
</file>

<file path=ppt/tags/tag1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10"/>
  <p:tag name="KSO_WM_UNIT_ID" val="_1*i*10"/>
  <p:tag name="KSO_WM_UNIT_LAYERLEVEL" val="1"/>
  <p:tag name="KSO_WM_TAG_VERSION" val="3.0"/>
</p:tagLst>
</file>

<file path=ppt/tags/tag1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_1*i*11"/>
  <p:tag name="KSO_WM_UNIT_LAYERLEVEL" val="1"/>
  <p:tag name="KSO_WM_TAG_VERSION" val="3.0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3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4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4"/>
</p:tagLst>
</file>

<file path=ppt/tags/tag1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  <p:tag name="KSO_WM_UNIT_PRESET_TEXT" val="单击此处编辑母版文本样式 第二级 第三级 第四级 第五级"/>
</p:tagLst>
</file>

<file path=ppt/tags/tag1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3.0"/>
  <p:tag name="KSO_WM_UNIT_TYPE" val="i"/>
  <p:tag name="KSO_WM_UNIT_INDEX" val="1"/>
  <p:tag name="KSO_WM_UNIT_CONTENT_GROUP_TYPE" val="titlestyle"/>
</p:tagLst>
</file>

<file path=ppt/tags/tag1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  <p:tag name="KSO_WM_UNIT_CONTENT_GROUP_TYPE" val="titlestyle"/>
</p:tagLst>
</file>

<file path=ppt/tags/tag2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3.0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2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3.0"/>
  <p:tag name="KSO_WM_UNIT_TYPE" val="i"/>
  <p:tag name="KSO_WM_UNIT_INDEX" val="1"/>
</p:tagLst>
</file>

<file path=ppt/tags/tag2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3.0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3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9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3.0"/>
  <p:tag name="KSO_WM_UNIT_TYPE" val="i"/>
  <p:tag name="KSO_WM_UNIT_INDEX" val="1"/>
</p:tagLst>
</file>

<file path=ppt/tags/tag3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3.0"/>
</p:tagLst>
</file>

<file path=ppt/tags/tag30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3.0"/>
  <p:tag name="KSO_WM_UNIT_TYPE" val="i"/>
  <p:tag name="KSO_WM_UNIT_INDEX" val="2"/>
</p:tagLst>
</file>

<file path=ppt/tags/tag3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3.0"/>
  <p:tag name="KSO_WM_UNIT_TYPE" val="i"/>
  <p:tag name="KSO_WM_UNIT_INDEX" val="3"/>
</p:tagLst>
</file>

<file path=ppt/tags/tag3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3.0"/>
  <p:tag name="KSO_WM_UNIT_CONTENT_GROUP_TYPE" val="contentchip"/>
  <p:tag name="KSO_WM_UNIT_TYPE" val="i"/>
  <p:tag name="KSO_WM_UNIT_INDEX" val="4"/>
</p:tagLst>
</file>

<file path=ppt/tags/tag3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3.0"/>
  <p:tag name="KSO_WM_UNIT_TYPE" val="i"/>
  <p:tag name="KSO_WM_UNIT_INDEX" val="5"/>
</p:tagLst>
</file>

<file path=ppt/tags/tag34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3.0"/>
  <p:tag name="KSO_WM_BEAUTIFY_FLAG" val="#wm#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39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3.0"/>
  <p:tag name="KSO_WM_BEAUTIFY_FLAG" val="#wm#"/>
  <p:tag name="KSO_WM_UNIT_PRESET_TEXT" val="单击此处编辑母版文本样式 第二级 第三级 第四级 第五级"/>
</p:tagLst>
</file>

<file path=ppt/tags/tag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4"/>
  <p:tag name="KSO_WM_UNIT_ID" val="_1*i*4"/>
  <p:tag name="KSO_WM_UNIT_LAYERLEVEL" val="1"/>
  <p:tag name="KSO_WM_TAG_VERSION" val="3.0"/>
</p:tagLst>
</file>

<file path=ppt/tags/tag4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3.0"/>
  <p:tag name="KSO_WM_BEAUTIFY_FLAG" val="#wm#"/>
  <p:tag name="KSO_WM_UNIT_PRESET_TEXT" val="单击此处编辑母版文本样式 第二级 第三级 第四级 第五级"/>
</p:tagLst>
</file>

<file path=ppt/tags/tag4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3.0"/>
  <p:tag name="KSO_WM_UNIT_TYPE" val="i"/>
  <p:tag name="KSO_WM_UNIT_INDEX" val="1"/>
  <p:tag name="KSO_WM_UNIT_CONTENT_GROUP_TYPE" val="titlestyle"/>
</p:tagLst>
</file>

<file path=ppt/tags/tag42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3.0"/>
  <p:tag name="KSO_WM_BEAUTIFY_FLAG" val="#wm#"/>
  <p:tag name="KSO_WM_UNIT_CONTENT_GROUP_TYPE" val="titlestyle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4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3.0"/>
  <p:tag name="KSO_WM_BEAUTIFY_FLAG" val="#wm#"/>
  <p:tag name="KSO_WM_UNIT_PRESET_TEXT" val="单击此处编辑母版文本样式 第二级 第三级 第四级 第五级"/>
</p:tagLst>
</file>

<file path=ppt/tags/tag47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3.0"/>
  <p:tag name="KSO_WM_BEAUTIFY_FLAG" val="#wm#"/>
</p:tagLst>
</file>

<file path=ppt/tags/tag48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3.0"/>
  <p:tag name="KSO_WM_BEAUTIFY_FLAG" val="#wm#"/>
  <p:tag name="KSO_WM_UNIT_PRESET_TEXT" val="单击此处编辑母版文本样式 第二级 第三级 第四级 第五级"/>
</p:tagLst>
</file>

<file path=ppt/tags/tag49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3.0"/>
  <p:tag name="KSO_WM_BEAUTIFY_FLAG" val="#wm#"/>
</p:tagLst>
</file>

<file path=ppt/tags/tag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3.0"/>
</p:tagLst>
</file>

<file path=ppt/tags/tag5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3.0"/>
  <p:tag name="KSO_WM_UNIT_TYPE" val="i"/>
  <p:tag name="KSO_WM_UNIT_INDEX" val="1"/>
  <p:tag name="KSO_WM_UNIT_CONTENT_GROUP_TYPE" val="titlestyle"/>
</p:tagLst>
</file>

<file path=ppt/tags/tag51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3.0"/>
  <p:tag name="KSO_WM_BEAUTIFY_FLAG" val="#wm#"/>
  <p:tag name="KSO_WM_UNIT_CONTENT_GROUP_TYPE" val="titlestyle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5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3.0"/>
  <p:tag name="KSO_WM_UNIT_TYPE" val="i"/>
  <p:tag name="KSO_WM_UNIT_INDEX" val="1"/>
  <p:tag name="KSO_WM_UNIT_CONTENT_GROUP_TYPE" val="titlestyle"/>
</p:tagLst>
</file>

<file path=ppt/tags/tag56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3.0"/>
  <p:tag name="KSO_WM_BEAUTIFY_FLAG" val="#wm#"/>
  <p:tag name="KSO_WM_UNIT_CONTENT_GROUP_TYPE" val="titlestyle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3.0"/>
</p:tagLst>
</file>

<file path=ppt/tags/tag6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8*i*1"/>
  <p:tag name="KSO_WM_UNIT_LAYERLEVEL" val="1"/>
  <p:tag name="KSO_WM_TAG_VERSION" val="3.0"/>
  <p:tag name="KSO_WM_UNIT_TYPE" val="i"/>
  <p:tag name="KSO_WM_UNIT_INDEX" val="1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6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3.0"/>
  <p:tag name="KSO_WM_BEAUTIFY_FLAG" val="#wm#"/>
  <p:tag name="KSO_WM_UNIT_PRESET_TEXT" val="单击此处编辑母版文本样式 第二级 第三级 第四级 第五级"/>
</p:tagLst>
</file>

<file path=ppt/tags/tag6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9*i*1"/>
  <p:tag name="KSO_WM_UNIT_LAYERLEVEL" val="1"/>
  <p:tag name="KSO_WM_TAG_VERSION" val="3.0"/>
  <p:tag name="KSO_WM_UNIT_TYPE" val="i"/>
  <p:tag name="KSO_WM_UNIT_INDEX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6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3.0"/>
  <p:tag name="KSO_WM_UNIT_CONTENT_GROUP_TYPE" val="titlestyle"/>
  <p:tag name="KSO_WM_UNIT_TYPE" val="i"/>
  <p:tag name="KSO_WM_UNIT_INDEX" val="1"/>
</p:tagLst>
</file>

<file path=ppt/tags/tag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3.0"/>
</p:tagLst>
</file>

<file path=ppt/tags/tag7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选择预设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3.0"/>
  <p:tag name="KSO_WM_BEAUTIFY_FLAG" val="#wm#"/>
  <p:tag name="KSO_WM_UNIT_CONTENT_GROUP_TYPE" val="titlestyle"/>
</p:tagLst>
</file>

<file path=ppt/tags/tag71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3.0"/>
  <p:tag name="KSO_WM_BEAUTIFY_FLAG" val="#wm#"/>
  <p:tag name="KSO_WM_UNIT_CONTENT_GROUP_TYPE" val="titlestyle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7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3.0"/>
  <p:tag name="KSO_WM_UNIT_TYPE" val="i"/>
  <p:tag name="KSO_WM_UNIT_INDEX" val="1"/>
</p:tagLst>
</file>

<file path=ppt/tags/tag76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3.0"/>
  <p:tag name="KSO_WM_UNIT_TYPE" val="i"/>
  <p:tag name="KSO_WM_UNIT_INDEX" val="2"/>
</p:tagLst>
</file>

<file path=ppt/tags/tag77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3.0"/>
  <p:tag name="KSO_WM_UNIT_TYPE" val="i"/>
  <p:tag name="KSO_WM_UNIT_INDEX" val="3"/>
</p:tagLst>
</file>

<file path=ppt/tags/tag7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3.0"/>
  <p:tag name="KSO_WM_UNIT_CONTENT_GROUP_TYPE" val="contentchip"/>
  <p:tag name="KSO_WM_UNIT_TYPE" val="i"/>
  <p:tag name="KSO_WM_UNIT_INDEX" val="4"/>
</p:tagLst>
</file>

<file path=ppt/tags/tag7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3.0"/>
  <p:tag name="KSO_WM_UNIT_TYPE" val="i"/>
  <p:tag name="KSO_WM_UNIT_INDEX" val="5"/>
</p:tagLst>
</file>

<file path=ppt/tags/tag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8"/>
  <p:tag name="KSO_WM_UNIT_ID" val="_1*i*8"/>
  <p:tag name="KSO_WM_UNIT_LAYERLEVEL" val="1"/>
  <p:tag name="KSO_WM_TAG_VERSION" val="3.0"/>
</p:tagLst>
</file>

<file path=ppt/tags/tag8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3.0"/>
  <p:tag name="KSO_WM_UNIT_TYPE" val="i"/>
  <p:tag name="KSO_WM_UNIT_INDEX" val="6"/>
</p:tagLst>
</file>

<file path=ppt/tags/tag8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3.0"/>
  <p:tag name="KSO_WM_UNIT_TYPE" val="i"/>
  <p:tag name="KSO_WM_UNIT_INDEX" val="7"/>
</p:tagLst>
</file>

<file path=ppt/tags/tag8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3.0"/>
  <p:tag name="KSO_WM_UNIT_CONTENT_GROUP_TYPE" val="contentchip"/>
  <p:tag name="KSO_WM_UNIT_TYPE" val="i"/>
  <p:tag name="KSO_WM_UNIT_INDEX" val="8"/>
</p:tagLst>
</file>

<file path=ppt/tags/tag8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3.0"/>
  <p:tag name="KSO_WM_UNIT_CONTENT_GROUP_TYPE" val="contentchip"/>
  <p:tag name="KSO_WM_UNIT_TYPE" val="i"/>
  <p:tag name="KSO_WM_UNIT_INDEX" val="9"/>
</p:tagLst>
</file>

<file path=ppt/tags/tag8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0"/>
  <p:tag name="KSO_WM_UNIT_LAYERLEVEL" val="1"/>
  <p:tag name="KSO_WM_TAG_VERSION" val="3.0"/>
  <p:tag name="KSO_WM_UNIT_CONTENT_GROUP_TYPE" val="contentchip"/>
  <p:tag name="KSO_WM_UNIT_TYPE" val="i"/>
  <p:tag name="KSO_WM_UNIT_INDEX" val="10"/>
</p:tagLst>
</file>

<file path=ppt/tags/tag8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1"/>
  <p:tag name="KSO_WM_UNIT_LAYERLEVEL" val="1"/>
  <p:tag name="KSO_WM_TAG_VERSION" val="3.0"/>
  <p:tag name="KSO_WM_UNIT_TYPE" val="i"/>
  <p:tag name="KSO_WM_UNIT_INDEX" val="11"/>
</p:tagLst>
</file>

<file path=ppt/tags/tag86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  YOU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3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9"/>
  <p:tag name="KSO_WM_UNIT_ID" val="_1*i*9"/>
  <p:tag name="KSO_WM_UNIT_LAYERLEVEL" val="1"/>
  <p:tag name="KSO_WM_TAG_VERSION" val="3.0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f*4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4"/>
</p:tagLst>
</file>

<file path=ppt/tags/tag9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3.0"/>
  <p:tag name="KSO_WM_UNIT_TYPE" val="i"/>
  <p:tag name="KSO_WM_UNIT_INDEX" val="1"/>
  <p:tag name="KSO_WM_UNIT_CONTENT_GROUP_TYPE" val="titlestyle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TYPE" val="a"/>
  <p:tag name="KSO_WM_UNIT_INDEX" val="1"/>
  <p:tag name="KSO_WM_TEMPLATE_CATEGORY" val="custom"/>
  <p:tag name="KSO_WM_TEMPLATE_INDEX" val="20230314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 二级 三级 四级 五级"/>
  <p:tag name="KSO_WM_UNIT_NOCLEAR" val="0"/>
  <p:tag name="KSO_WM_UNIT_TYPE" val="f"/>
  <p:tag name="KSO_WM_UNIT_INDEX" val="1"/>
  <p:tag name="KSO_WM_TEMPLATE_CATEGORY" val="custom"/>
  <p:tag name="KSO_WM_TEMPLATE_INDEX" val="20230314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0314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heme/theme1.xml><?xml version="1.0" encoding="utf-8"?>
<a:theme xmlns:a="http://schemas.openxmlformats.org/drawingml/2006/main" name="Office 主题">
  <a:themeElements>
    <a:clrScheme name="自定义 23">
      <a:dk1>
        <a:srgbClr val="000000"/>
      </a:dk1>
      <a:lt1>
        <a:srgbClr val="FFFFFF"/>
      </a:lt1>
      <a:dk2>
        <a:srgbClr val="011163"/>
      </a:dk2>
      <a:lt2>
        <a:srgbClr val="FFFFFF"/>
      </a:lt2>
      <a:accent1>
        <a:srgbClr val="4864FC"/>
      </a:accent1>
      <a:accent2>
        <a:srgbClr val="6C5EDE"/>
      </a:accent2>
      <a:accent3>
        <a:srgbClr val="9059BF"/>
      </a:accent3>
      <a:accent4>
        <a:srgbClr val="B453A1"/>
      </a:accent4>
      <a:accent5>
        <a:srgbClr val="D84E82"/>
      </a:accent5>
      <a:accent6>
        <a:srgbClr val="FC4864"/>
      </a:accent6>
      <a:hlink>
        <a:srgbClr val="0563C1"/>
      </a:hlink>
      <a:folHlink>
        <a:srgbClr val="954D72"/>
      </a:folHlink>
    </a:clrScheme>
    <a:fontScheme name="自定义 18">
      <a:majorFont>
        <a:latin typeface="MiSans Heavy"/>
        <a:ea typeface="MiSans Heavy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426</Words>
  <Application>WPS Presentation</Application>
  <PresentationFormat/>
  <Paragraphs>32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32" baseType="lpstr">
      <vt:lpstr>Arial</vt:lpstr>
      <vt:lpstr>宋体</vt:lpstr>
      <vt:lpstr>Wingdings</vt:lpstr>
      <vt:lpstr>MiSans Normal</vt:lpstr>
      <vt:lpstr>苹方-简</vt:lpstr>
      <vt:lpstr>Wingdings</vt:lpstr>
      <vt:lpstr>MiSans Heavy</vt:lpstr>
      <vt:lpstr>Merriweather</vt:lpstr>
      <vt:lpstr>微软雅黑</vt:lpstr>
      <vt:lpstr>汉仪旗黑</vt:lpstr>
      <vt:lpstr>宋体</vt:lpstr>
      <vt:lpstr>Arial Unicode MS</vt:lpstr>
      <vt:lpstr>汉仪书宋二KW</vt:lpstr>
      <vt:lpstr>Calibri</vt:lpstr>
      <vt:lpstr>Helvetica Neue</vt:lpstr>
      <vt:lpstr>Helvetica</vt:lpstr>
      <vt:lpstr>Alimama ShuHeiTi Bold</vt:lpstr>
      <vt:lpstr>Helvetica Neue</vt:lpstr>
      <vt:lpstr>Helvetica Neue Medium</vt:lpstr>
      <vt:lpstr>Alimama ShuHeiTi Bold</vt:lpstr>
      <vt:lpstr>Helvetica</vt:lpstr>
      <vt:lpstr>Helvetica Neue Medium</vt:lpstr>
      <vt:lpstr>MiSans Heavy</vt:lpstr>
      <vt:lpstr>MiSans Normal</vt:lpstr>
      <vt:lpstr>微软雅黑</vt:lpstr>
      <vt:lpstr>Apple Color Emoji</vt:lpstr>
      <vt:lpstr>Office 主题</vt:lpstr>
      <vt:lpstr>个人情况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个人情况</dc:title>
  <dc:creator>2304FPN6DC</dc:creator>
  <cp:lastModifiedBy>齐天大圣1410239755</cp:lastModifiedBy>
  <cp:revision>11</cp:revision>
  <dcterms:created xsi:type="dcterms:W3CDTF">2025-05-03T14:28:15Z</dcterms:created>
  <dcterms:modified xsi:type="dcterms:W3CDTF">2025-05-03T14:28:15Z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8AA343583C66048C9BCB1468EB53C996_43</vt:lpwstr>
  </property>
  <property fmtid="{D5CDD505-2E9C-101B-9397-08002B2CF9AE}" pid="3" name="KSOProductBuildVer">
    <vt:lpwstr>1033-6.15.1.8935</vt:lpwstr>
  </property>
</Properties>
</file>