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60000"/>
              <a:lumOff val="40000"/>
            </a:schemeClr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申研</a:t>
            </a:r>
            <a:r>
              <a:rPr lang="zh-CN" altLang="en-US"/>
              <a:t>经验分享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——</a:t>
            </a:r>
            <a:r>
              <a:rPr lang="zh-CN" altLang="en-US"/>
              <a:t>殷宇航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定校思路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按排名划分：按照</a:t>
            </a:r>
            <a:r>
              <a:rPr lang="en-US" altLang="zh-CN">
                <a:sym typeface="+mn-ea"/>
              </a:rPr>
              <a:t>qs/us news</a:t>
            </a:r>
            <a:r>
              <a:rPr lang="zh-CN" altLang="en-US">
                <a:sym typeface="+mn-ea"/>
              </a:rPr>
              <a:t>等排名从前往后看，选出匹配自己分数段的学校，去学校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官网</a:t>
            </a:r>
            <a:r>
              <a:rPr lang="zh-CN" altLang="en-US">
                <a:sym typeface="+mn-ea"/>
              </a:rPr>
              <a:t>找相应的专业。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按地区划分：美国，欧洲，香港，新加坡，澳大利亚。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地理位置：是否在大城市，偏远地区是否能接受。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专业匹配度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推荐几个好用的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：指南者留学微信小程序，小红书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2.Timeline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>
            <a:normAutofit lnSpcReduction="20000"/>
          </a:bodyPr>
          <a:p>
            <a:r>
              <a:rPr lang="en-US" altLang="zh-CN"/>
              <a:t>2024/04</a:t>
            </a:r>
            <a:r>
              <a:rPr lang="zh-CN" altLang="en-US"/>
              <a:t>第一次考雅思</a:t>
            </a:r>
            <a:endParaRPr lang="zh-CN" altLang="en-US"/>
          </a:p>
          <a:p>
            <a:r>
              <a:rPr lang="en-US" altLang="zh-CN"/>
              <a:t>2024/05</a:t>
            </a:r>
            <a:r>
              <a:rPr lang="zh-CN" altLang="en-US"/>
              <a:t>决定好是否找中介，初步定校，准备</a:t>
            </a:r>
            <a:r>
              <a:rPr lang="en-US" altLang="zh-CN">
                <a:solidFill>
                  <a:srgbClr val="FF0000"/>
                </a:solidFill>
              </a:rPr>
              <a:t>NUS</a:t>
            </a:r>
            <a:r>
              <a:rPr lang="zh-CN" altLang="en-US">
                <a:solidFill>
                  <a:srgbClr val="FF0000"/>
                </a:solidFill>
              </a:rPr>
              <a:t>提前批</a:t>
            </a:r>
            <a:r>
              <a:rPr lang="zh-CN" altLang="en-US"/>
              <a:t>材料，联系老师要推荐信</a:t>
            </a:r>
            <a:endParaRPr lang="zh-CN" altLang="en-US"/>
          </a:p>
          <a:p>
            <a:r>
              <a:rPr lang="en-US" altLang="zh-CN"/>
              <a:t>2024/07</a:t>
            </a:r>
            <a:r>
              <a:rPr lang="zh-CN" altLang="en-US"/>
              <a:t>期末考试提高</a:t>
            </a:r>
            <a:r>
              <a:rPr lang="en-US" altLang="zh-CN"/>
              <a:t>GPA</a:t>
            </a:r>
            <a:endParaRPr lang="en-US" altLang="zh-CN"/>
          </a:p>
          <a:p>
            <a:r>
              <a:rPr lang="en-US" altLang="zh-CN"/>
              <a:t>2024/08</a:t>
            </a:r>
            <a:r>
              <a:rPr lang="zh-CN" altLang="en-US"/>
              <a:t>第二次考雅思</a:t>
            </a:r>
            <a:endParaRPr lang="zh-CN" altLang="en-US"/>
          </a:p>
          <a:p>
            <a:r>
              <a:rPr lang="en-US" altLang="zh-CN"/>
              <a:t>2024/09</a:t>
            </a:r>
            <a:r>
              <a:rPr lang="zh-CN" altLang="en-US"/>
              <a:t>看很多很多学校的官网提前准备材料</a:t>
            </a:r>
            <a:endParaRPr lang="zh-CN" altLang="en-US"/>
          </a:p>
          <a:p>
            <a:r>
              <a:rPr lang="en-US" altLang="zh-CN"/>
              <a:t>2024/10</a:t>
            </a:r>
            <a:r>
              <a:rPr lang="zh-CN" altLang="en-US"/>
              <a:t>准备文书，</a:t>
            </a:r>
            <a:r>
              <a:rPr lang="en-US" altLang="zh-CN"/>
              <a:t>CV</a:t>
            </a:r>
            <a:r>
              <a:rPr lang="zh-CN" altLang="en-US"/>
              <a:t>，不断修改，优化，提前联系老师说清楚准备申请的学校和推荐信的发送方式。</a:t>
            </a:r>
            <a:endParaRPr lang="zh-CN" altLang="en-US"/>
          </a:p>
          <a:p>
            <a:r>
              <a:rPr lang="en-US" altLang="zh-CN"/>
              <a:t>12.1</a:t>
            </a:r>
            <a:r>
              <a:rPr lang="zh-CN" altLang="en-US"/>
              <a:t>，</a:t>
            </a:r>
            <a:r>
              <a:rPr lang="en-US" altLang="zh-CN"/>
              <a:t>12.15</a:t>
            </a:r>
            <a:r>
              <a:rPr lang="zh-CN" altLang="en-US"/>
              <a:t>，</a:t>
            </a:r>
            <a:r>
              <a:rPr lang="en-US" altLang="zh-CN"/>
              <a:t>1.15</a:t>
            </a:r>
            <a:r>
              <a:rPr lang="zh-CN" altLang="en-US"/>
              <a:t>递交申请，提醒老师填写推荐信</a:t>
            </a:r>
            <a:endParaRPr lang="zh-CN" altLang="en-US"/>
          </a:p>
          <a:p>
            <a:r>
              <a:rPr lang="en-US" altLang="zh-CN"/>
              <a:t>2025/02</a:t>
            </a:r>
            <a:r>
              <a:rPr lang="zh-CN" altLang="en-US"/>
              <a:t>收</a:t>
            </a:r>
            <a:r>
              <a:rPr lang="en-US" altLang="zh-CN"/>
              <a:t>offer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3.BG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申请时</a:t>
            </a:r>
            <a:r>
              <a:rPr lang="en-US" altLang="zh-CN"/>
              <a:t>GPA 90.3</a:t>
            </a:r>
            <a:r>
              <a:rPr lang="zh-CN" altLang="en-US"/>
              <a:t>，</a:t>
            </a:r>
            <a:r>
              <a:rPr lang="en-US" altLang="zh-CN"/>
              <a:t>ranking2</a:t>
            </a:r>
            <a:endParaRPr lang="zh-CN" altLang="en-US"/>
          </a:p>
          <a:p>
            <a:r>
              <a:rPr lang="zh-CN" altLang="en-US"/>
              <a:t>雅思</a:t>
            </a:r>
            <a:r>
              <a:rPr lang="en-US" altLang="zh-CN"/>
              <a:t>6.5(5.5)</a:t>
            </a:r>
            <a:endParaRPr lang="en-US" altLang="zh-CN"/>
          </a:p>
          <a:p>
            <a:r>
              <a:rPr lang="zh-CN" altLang="en-US"/>
              <a:t>无</a:t>
            </a:r>
            <a:r>
              <a:rPr lang="en-US" altLang="zh-CN"/>
              <a:t>GRE</a:t>
            </a:r>
            <a:endParaRPr lang="en-US" altLang="zh-CN"/>
          </a:p>
          <a:p>
            <a:r>
              <a:rPr lang="zh-CN" altLang="en-US"/>
              <a:t>一段</a:t>
            </a:r>
            <a:r>
              <a:rPr lang="en-US" altLang="zh-CN"/>
              <a:t>project</a:t>
            </a:r>
            <a:r>
              <a:rPr lang="zh-CN" altLang="en-US"/>
              <a:t>，一个</a:t>
            </a:r>
            <a:r>
              <a:rPr lang="en-US" altLang="zh-CN"/>
              <a:t>research</a:t>
            </a:r>
            <a:endParaRPr lang="en-US" altLang="zh-CN"/>
          </a:p>
          <a:p>
            <a:r>
              <a:rPr lang="zh-CN" altLang="en-US"/>
              <a:t>三段实习经历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录取情况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1800"/>
              <a:t>录取：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美国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华盛顿大学</a:t>
            </a:r>
            <a:r>
              <a:rPr lang="en-US" altLang="zh-CN" sz="1800"/>
              <a:t> computational and applied math                                                      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西北大学</a:t>
            </a:r>
            <a:r>
              <a:rPr lang="en-US" altLang="zh-CN" sz="1800"/>
              <a:t> </a:t>
            </a:r>
            <a:r>
              <a:rPr lang="en-US" altLang="zh-CN" sz="1800">
                <a:sym typeface="+mn-ea"/>
              </a:rPr>
              <a:t> engineering science and applied math                                                 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zh-CN" altLang="en-US" sz="1800"/>
              <a:t>约翰霍普金斯大学</a:t>
            </a:r>
            <a:r>
              <a:rPr lang="en-US" altLang="zh-CN" sz="1800"/>
              <a:t> applied math and statistics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莱斯大学</a:t>
            </a:r>
            <a:r>
              <a:rPr lang="en-US" altLang="zh-CN" sz="1800"/>
              <a:t> computational and applied math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南加州大学</a:t>
            </a:r>
            <a:r>
              <a:rPr lang="en-US" altLang="zh-CN" sz="1800"/>
              <a:t> mathematics</a:t>
            </a:r>
            <a:r>
              <a:rPr lang="zh-CN" altLang="en-US" sz="1800"/>
              <a:t>和</a:t>
            </a:r>
            <a:r>
              <a:rPr lang="en-US" altLang="zh-CN" sz="1800"/>
              <a:t>mathematical data science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宾夕法尼亚州立大学</a:t>
            </a:r>
            <a:r>
              <a:rPr lang="en-US" altLang="zh-CN" sz="1800"/>
              <a:t> applied statistics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欧洲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瑞典皇家理工大学</a:t>
            </a:r>
            <a:r>
              <a:rPr lang="en-US" altLang="zh-CN" sz="1800"/>
              <a:t> mathematics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哥本哈根大学</a:t>
            </a:r>
            <a:r>
              <a:rPr lang="en-US" altLang="zh-CN" sz="1800"/>
              <a:t> mathematics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澳大利亚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新南威尔士大学</a:t>
            </a:r>
            <a:r>
              <a:rPr lang="en-US" altLang="zh-CN" sz="1800"/>
              <a:t> mathematics</a:t>
            </a:r>
            <a:endParaRPr lang="zh-CN" altLang="en-US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拒信情况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美国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宾夕法尼亚大学</a:t>
            </a:r>
            <a:r>
              <a:rPr lang="en-US" altLang="zh-CN"/>
              <a:t> biostatistics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UIUC applied math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密歇根大学安娜堡分校</a:t>
            </a:r>
            <a:r>
              <a:rPr lang="en-US" altLang="zh-CN"/>
              <a:t> applied statistics</a:t>
            </a:r>
            <a:endParaRPr lang="en-US" altLang="zh-CN"/>
          </a:p>
          <a:p>
            <a:r>
              <a:rPr lang="zh-CN" altLang="en-US"/>
              <a:t>欧洲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洛桑（</a:t>
            </a:r>
            <a:r>
              <a:rPr lang="en-US" altLang="zh-CN"/>
              <a:t>EPFL</a:t>
            </a:r>
            <a:r>
              <a:rPr lang="zh-CN" altLang="en-US"/>
              <a:t>）</a:t>
            </a:r>
            <a:r>
              <a:rPr lang="en-US" altLang="zh-CN"/>
              <a:t> applied math</a:t>
            </a:r>
            <a:endParaRPr lang="en-US" altLang="zh-CN"/>
          </a:p>
          <a:p>
            <a:r>
              <a:rPr lang="zh-CN" altLang="en-US"/>
              <a:t>加拿大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多伦多大学</a:t>
            </a:r>
            <a:r>
              <a:rPr lang="en-US" altLang="zh-CN"/>
              <a:t> mathematics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麦吉尔大学</a:t>
            </a:r>
            <a:r>
              <a:rPr lang="en-US" altLang="zh-CN"/>
              <a:t> mathematics and statistics</a:t>
            </a:r>
            <a:endParaRPr lang="en-US" altLang="zh-CN"/>
          </a:p>
          <a:p>
            <a:r>
              <a:rPr lang="zh-CN" altLang="en-US"/>
              <a:t>没消息</a:t>
            </a:r>
            <a:r>
              <a:rPr lang="en-US" altLang="zh-CN"/>
              <a:t>:NUS,</a:t>
            </a:r>
            <a:r>
              <a:rPr lang="zh-CN" altLang="en-US"/>
              <a:t>港中文，沙特国王科技</a:t>
            </a:r>
            <a:r>
              <a:rPr lang="en-US" altLang="zh-CN"/>
              <a:t>phd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5010"/>
          </a:xfrm>
        </p:spPr>
        <p:txBody>
          <a:bodyPr>
            <a:noAutofit/>
          </a:bodyPr>
          <a:p>
            <a:r>
              <a:rPr lang="en-US" altLang="zh-CN" sz="9600"/>
              <a:t>             </a:t>
            </a:r>
            <a:r>
              <a:rPr lang="zh-CN" altLang="en-US" sz="9600"/>
              <a:t>谢谢！</a:t>
            </a:r>
            <a:endParaRPr lang="zh-CN" altLang="en-US"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WPS 演示</Application>
  <PresentationFormat>宽屏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申研经验分享</vt:lpstr>
      <vt:lpstr>1.定校思路</vt:lpstr>
      <vt:lpstr>2.Timeline</vt:lpstr>
      <vt:lpstr>3.BG</vt:lpstr>
      <vt:lpstr>4.录取情况</vt:lpstr>
      <vt:lpstr>5.拒信情况</vt:lpstr>
      <vt:lpstr>             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张青虾</cp:lastModifiedBy>
  <cp:revision>5</cp:revision>
  <dcterms:created xsi:type="dcterms:W3CDTF">2023-08-09T12:44:00Z</dcterms:created>
  <dcterms:modified xsi:type="dcterms:W3CDTF">2025-05-06T09:43:19Z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DC5F34F5C1964E74A6271C8F1380B4E1_13</vt:lpwstr>
  </property>
  <property fmtid="{D5CDD505-2E9C-101B-9397-08002B2CF9AE}" pid="3" name="KSOProductBuildVer">
    <vt:lpwstr>2052-12.1.0.20784</vt:lpwstr>
  </property>
</Properties>
</file>