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3D99C6-E768-224F-B1AF-F9193217BA24}" type="doc">
      <dgm:prSet loTypeId="urn:microsoft.com/office/officeart/2005/8/layout/orgChart1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14FDFA4-3B73-994B-B620-ECD934BAA384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2000" b="1"/>
            <a:t>IGFEM-Curves-2D</a:t>
          </a:r>
        </a:p>
      </dgm:t>
    </dgm:pt>
    <dgm:pt modelId="{B77985A5-ADC4-D049-9A74-D1687C220D90}" type="parTrans" cxnId="{7FA26F82-29DD-2547-B67F-532FF18D6D18}">
      <dgm:prSet/>
      <dgm:spPr/>
      <dgm:t>
        <a:bodyPr/>
        <a:lstStyle/>
        <a:p>
          <a:endParaRPr lang="en-US"/>
        </a:p>
      </dgm:t>
    </dgm:pt>
    <dgm:pt modelId="{A3AA9E96-8122-C24B-BDB9-C7C3F834F719}" type="sibTrans" cxnId="{7FA26F82-29DD-2547-B67F-532FF18D6D18}">
      <dgm:prSet/>
      <dgm:spPr/>
      <dgm:t>
        <a:bodyPr/>
        <a:lstStyle/>
        <a:p>
          <a:endParaRPr lang="en-US"/>
        </a:p>
      </dgm:t>
    </dgm:pt>
    <dgm:pt modelId="{B4522D13-5BFF-E24E-8211-5F390B6149CA}">
      <dgm:prSet phldrT="[Text]" custT="1"/>
      <dgm:spPr/>
      <dgm:t>
        <a:bodyPr/>
        <a:lstStyle/>
        <a:p>
          <a:r>
            <a:rPr lang="en-US" sz="1600"/>
            <a:t>M_channels</a:t>
          </a:r>
        </a:p>
      </dgm:t>
    </dgm:pt>
    <dgm:pt modelId="{7FD51F2A-DE95-294D-8F83-B94FDCD38F4F}" type="parTrans" cxnId="{1C4BF0AE-DAD0-764F-BA2A-EE5D7F5660B1}">
      <dgm:prSet/>
      <dgm:spPr/>
      <dgm:t>
        <a:bodyPr/>
        <a:lstStyle/>
        <a:p>
          <a:endParaRPr lang="en-US"/>
        </a:p>
      </dgm:t>
    </dgm:pt>
    <dgm:pt modelId="{2EA2FAAA-1262-DC47-B4B9-B170D1E7EDBD}" type="sibTrans" cxnId="{1C4BF0AE-DAD0-764F-BA2A-EE5D7F5660B1}">
      <dgm:prSet/>
      <dgm:spPr/>
      <dgm:t>
        <a:bodyPr/>
        <a:lstStyle/>
        <a:p>
          <a:endParaRPr lang="en-US"/>
        </a:p>
      </dgm:t>
    </dgm:pt>
    <dgm:pt modelId="{E1C80486-7C59-F049-AD12-4F79877D0743}">
      <dgm:prSet phldrT="[Text]" custT="1"/>
      <dgm:spPr/>
      <dgm:t>
        <a:bodyPr/>
        <a:lstStyle/>
        <a:p>
          <a:r>
            <a:rPr lang="en-US" sz="1600"/>
            <a:t>M_preFEM</a:t>
          </a:r>
        </a:p>
      </dgm:t>
    </dgm:pt>
    <dgm:pt modelId="{9019A397-27E4-AF4B-90F8-0D18608D7050}" type="parTrans" cxnId="{3E3CFBF7-C1BA-A648-9249-C58347BC2A4E}">
      <dgm:prSet/>
      <dgm:spPr/>
      <dgm:t>
        <a:bodyPr/>
        <a:lstStyle/>
        <a:p>
          <a:endParaRPr lang="en-US"/>
        </a:p>
      </dgm:t>
    </dgm:pt>
    <dgm:pt modelId="{76EECB50-6B4B-0247-ABF7-BEDCA1FAA435}" type="sibTrans" cxnId="{3E3CFBF7-C1BA-A648-9249-C58347BC2A4E}">
      <dgm:prSet/>
      <dgm:spPr/>
      <dgm:t>
        <a:bodyPr/>
        <a:lstStyle/>
        <a:p>
          <a:endParaRPr lang="en-US"/>
        </a:p>
      </dgm:t>
    </dgm:pt>
    <dgm:pt modelId="{23FD6805-669D-AB4B-9E6E-A066B0F6A418}">
      <dgm:prSet phldrT="[Text]" custT="1"/>
      <dgm:spPr/>
      <dgm:t>
        <a:bodyPr/>
        <a:lstStyle/>
        <a:p>
          <a:r>
            <a:rPr lang="en-US" sz="1600"/>
            <a:t>M_geom_toolbox</a:t>
          </a:r>
        </a:p>
      </dgm:t>
    </dgm:pt>
    <dgm:pt modelId="{02337763-6DBC-F94E-AA66-CCBB3B5256C7}" type="parTrans" cxnId="{CAEC8F6C-C4D5-9945-9A5A-871AC21B506C}">
      <dgm:prSet/>
      <dgm:spPr/>
      <dgm:t>
        <a:bodyPr/>
        <a:lstStyle/>
        <a:p>
          <a:endParaRPr lang="en-US"/>
        </a:p>
      </dgm:t>
    </dgm:pt>
    <dgm:pt modelId="{14AA9C98-0A54-664F-A9EE-C084DBE3ADF7}" type="sibTrans" cxnId="{CAEC8F6C-C4D5-9945-9A5A-871AC21B506C}">
      <dgm:prSet/>
      <dgm:spPr/>
      <dgm:t>
        <a:bodyPr/>
        <a:lstStyle/>
        <a:p>
          <a:endParaRPr lang="en-US"/>
        </a:p>
      </dgm:t>
    </dgm:pt>
    <dgm:pt modelId="{E73CE4AE-FF34-684B-89BC-630A14754219}">
      <dgm:prSet phldrT="[Text]" custT="1"/>
      <dgm:spPr/>
      <dgm:t>
        <a:bodyPr/>
        <a:lstStyle/>
        <a:p>
          <a:r>
            <a:rPr lang="en-US" sz="2000" b="1"/>
            <a:t>SISL</a:t>
          </a:r>
        </a:p>
      </dgm:t>
    </dgm:pt>
    <dgm:pt modelId="{D24B0026-2CF1-A544-A0BE-5D624C6DB03E}" type="parTrans" cxnId="{8DCA4CC1-C05F-AE4C-89AE-838728504878}">
      <dgm:prSet/>
      <dgm:spPr/>
      <dgm:t>
        <a:bodyPr/>
        <a:lstStyle/>
        <a:p>
          <a:endParaRPr lang="en-US"/>
        </a:p>
      </dgm:t>
    </dgm:pt>
    <dgm:pt modelId="{17760D41-260F-0F45-A901-B29381D2607E}" type="sibTrans" cxnId="{8DCA4CC1-C05F-AE4C-89AE-838728504878}">
      <dgm:prSet/>
      <dgm:spPr/>
      <dgm:t>
        <a:bodyPr/>
        <a:lstStyle/>
        <a:p>
          <a:endParaRPr lang="en-US"/>
        </a:p>
      </dgm:t>
    </dgm:pt>
    <dgm:pt modelId="{5C13EF1F-386A-644F-A9E7-8D1C97891611}">
      <dgm:prSet phldrT="[Text]" custT="1"/>
      <dgm:spPr/>
      <dgm:t>
        <a:bodyPr/>
        <a:lstStyle/>
        <a:p>
          <a:r>
            <a:rPr lang="en-US" sz="2000" b="1" dirty="0"/>
            <a:t>NURBS</a:t>
          </a:r>
        </a:p>
      </dgm:t>
    </dgm:pt>
    <dgm:pt modelId="{40CA6CDC-1FC0-D84D-BE03-A98D0EC74A31}" type="sibTrans" cxnId="{224B7987-271E-C54A-BF9A-9B3A77FE52D6}">
      <dgm:prSet/>
      <dgm:spPr/>
      <dgm:t>
        <a:bodyPr/>
        <a:lstStyle/>
        <a:p>
          <a:endParaRPr lang="en-US"/>
        </a:p>
      </dgm:t>
    </dgm:pt>
    <dgm:pt modelId="{83409444-C6F8-9742-8AA7-0E40D04D6E2A}" type="parTrans" cxnId="{224B7987-271E-C54A-BF9A-9B3A77FE52D6}">
      <dgm:prSet/>
      <dgm:spPr/>
      <dgm:t>
        <a:bodyPr/>
        <a:lstStyle/>
        <a:p>
          <a:endParaRPr lang="en-US"/>
        </a:p>
      </dgm:t>
    </dgm:pt>
    <dgm:pt modelId="{E7E722EF-A6B5-804F-8EA0-7173E154B785}">
      <dgm:prSet custT="1"/>
      <dgm:spPr/>
      <dgm:t>
        <a:bodyPr/>
        <a:lstStyle/>
        <a:p>
          <a:r>
            <a:rPr lang="en-US" sz="1600"/>
            <a:t>nurbs_toolbox</a:t>
          </a:r>
        </a:p>
      </dgm:t>
    </dgm:pt>
    <dgm:pt modelId="{63FD32E7-6146-3F42-92A1-119BA05C7170}" type="parTrans" cxnId="{24C458A0-625B-9549-92FC-A938DA2A9FF5}">
      <dgm:prSet/>
      <dgm:spPr/>
      <dgm:t>
        <a:bodyPr/>
        <a:lstStyle/>
        <a:p>
          <a:endParaRPr lang="en-US"/>
        </a:p>
      </dgm:t>
    </dgm:pt>
    <dgm:pt modelId="{2B0DE3AE-AD22-BB41-92A5-1687B9BB4490}" type="sibTrans" cxnId="{24C458A0-625B-9549-92FC-A938DA2A9FF5}">
      <dgm:prSet/>
      <dgm:spPr/>
      <dgm:t>
        <a:bodyPr/>
        <a:lstStyle/>
        <a:p>
          <a:endParaRPr lang="en-US"/>
        </a:p>
      </dgm:t>
    </dgm:pt>
    <dgm:pt modelId="{DBD19ECE-5F3C-4646-AF05-053F35A6E94C}">
      <dgm:prSet phldrT="[Text]" custT="1"/>
      <dgm:spPr/>
      <dgm:t>
        <a:bodyPr/>
        <a:lstStyle/>
        <a:p>
          <a:r>
            <a:rPr lang="en-US" sz="1600"/>
            <a:t>M_FEM</a:t>
          </a:r>
        </a:p>
      </dgm:t>
    </dgm:pt>
    <dgm:pt modelId="{67879F43-E3F4-F84D-AC71-62D4CA461516}" type="parTrans" cxnId="{9E2EF3FE-7ED5-F244-B38E-B425D6A77022}">
      <dgm:prSet/>
      <dgm:spPr/>
      <dgm:t>
        <a:bodyPr/>
        <a:lstStyle/>
        <a:p>
          <a:endParaRPr lang="en-US"/>
        </a:p>
      </dgm:t>
    </dgm:pt>
    <dgm:pt modelId="{B5DD48D0-E59D-5149-85AD-9254D6861667}" type="sibTrans" cxnId="{9E2EF3FE-7ED5-F244-B38E-B425D6A77022}">
      <dgm:prSet/>
      <dgm:spPr/>
      <dgm:t>
        <a:bodyPr/>
        <a:lstStyle/>
        <a:p>
          <a:endParaRPr lang="en-US"/>
        </a:p>
      </dgm:t>
    </dgm:pt>
    <dgm:pt modelId="{163AABBD-8476-DF45-8C3A-4176969E7EFF}">
      <dgm:prSet phldrT="[Text]" custT="1"/>
      <dgm:spPr/>
      <dgm:t>
        <a:bodyPr/>
        <a:lstStyle/>
        <a:p>
          <a:r>
            <a:rPr lang="en-US" sz="1600"/>
            <a:t>M_error_analysis</a:t>
          </a:r>
        </a:p>
      </dgm:t>
    </dgm:pt>
    <dgm:pt modelId="{7C3DB0FC-8802-AE49-9129-959362468133}" type="parTrans" cxnId="{E4650773-D98F-2F43-A634-B9FFB6A04DAA}">
      <dgm:prSet/>
      <dgm:spPr/>
      <dgm:t>
        <a:bodyPr/>
        <a:lstStyle/>
        <a:p>
          <a:endParaRPr lang="en-US"/>
        </a:p>
      </dgm:t>
    </dgm:pt>
    <dgm:pt modelId="{D2EAF1AD-1CF3-8942-8B91-1464651C5C9B}" type="sibTrans" cxnId="{E4650773-D98F-2F43-A634-B9FFB6A04DAA}">
      <dgm:prSet/>
      <dgm:spPr/>
      <dgm:t>
        <a:bodyPr/>
        <a:lstStyle/>
        <a:p>
          <a:endParaRPr lang="en-US"/>
        </a:p>
      </dgm:t>
    </dgm:pt>
    <dgm:pt modelId="{BB0B5B9C-78A0-A343-8F28-8E12FCFEC7C7}">
      <dgm:prSet phldrT="[Text]" custT="1"/>
      <dgm:spPr/>
      <dgm:t>
        <a:bodyPr/>
        <a:lstStyle/>
        <a:p>
          <a:r>
            <a:rPr lang="en-US" sz="1600"/>
            <a:t>mx_FEM</a:t>
          </a:r>
        </a:p>
      </dgm:t>
    </dgm:pt>
    <dgm:pt modelId="{F6CA8B02-120F-9440-AF93-4EB221E7D41A}" type="parTrans" cxnId="{A623D215-C032-5048-A55F-1853303AB3D2}">
      <dgm:prSet/>
      <dgm:spPr/>
      <dgm:t>
        <a:bodyPr/>
        <a:lstStyle/>
        <a:p>
          <a:endParaRPr lang="en-US"/>
        </a:p>
      </dgm:t>
    </dgm:pt>
    <dgm:pt modelId="{AB07F8C1-EA64-BB44-A88E-3582C4FB9F8D}" type="sibTrans" cxnId="{A623D215-C032-5048-A55F-1853303AB3D2}">
      <dgm:prSet/>
      <dgm:spPr/>
      <dgm:t>
        <a:bodyPr/>
        <a:lstStyle/>
        <a:p>
          <a:endParaRPr lang="en-US"/>
        </a:p>
      </dgm:t>
    </dgm:pt>
    <dgm:pt modelId="{A4ABF699-F938-A447-96D7-F373173A13B0}">
      <dgm:prSet phldrT="[Text]" custT="1"/>
      <dgm:spPr/>
      <dgm:t>
        <a:bodyPr/>
        <a:lstStyle/>
        <a:p>
          <a:r>
            <a:rPr lang="en-US" sz="1600"/>
            <a:t>mx_SISL</a:t>
          </a:r>
        </a:p>
      </dgm:t>
    </dgm:pt>
    <dgm:pt modelId="{48E12FCF-B64D-D64F-8A6F-AB388D2A633D}" type="parTrans" cxnId="{AE8CF92A-0E66-C645-9DE6-89079E23A009}">
      <dgm:prSet/>
      <dgm:spPr/>
      <dgm:t>
        <a:bodyPr/>
        <a:lstStyle/>
        <a:p>
          <a:endParaRPr lang="en-US"/>
        </a:p>
      </dgm:t>
    </dgm:pt>
    <dgm:pt modelId="{7C4CA97E-18B9-2F49-8C34-9A0614A5C510}" type="sibTrans" cxnId="{AE8CF92A-0E66-C645-9DE6-89079E23A009}">
      <dgm:prSet/>
      <dgm:spPr/>
      <dgm:t>
        <a:bodyPr/>
        <a:lstStyle/>
        <a:p>
          <a:endParaRPr lang="en-US"/>
        </a:p>
      </dgm:t>
    </dgm:pt>
    <dgm:pt modelId="{FD9EB941-BAD9-5F45-A650-6C227E4DA35E}">
      <dgm:prSet phldrT="[Text]" custT="1"/>
      <dgm:spPr/>
      <dgm:t>
        <a:bodyPr/>
        <a:lstStyle/>
        <a:p>
          <a:r>
            <a:rPr lang="en-US" sz="1600"/>
            <a:t>M_tests</a:t>
          </a:r>
        </a:p>
      </dgm:t>
    </dgm:pt>
    <dgm:pt modelId="{73608234-3E19-2E45-B7BD-6C854AF3487D}" type="parTrans" cxnId="{AF4D8D47-0640-434F-82B1-919F13AD4E1F}">
      <dgm:prSet/>
      <dgm:spPr/>
      <dgm:t>
        <a:bodyPr/>
        <a:lstStyle/>
        <a:p>
          <a:endParaRPr lang="en-US"/>
        </a:p>
      </dgm:t>
    </dgm:pt>
    <dgm:pt modelId="{353B24B8-2F3D-7142-B1B4-412A6C341336}" type="sibTrans" cxnId="{AF4D8D47-0640-434F-82B1-919F13AD4E1F}">
      <dgm:prSet/>
      <dgm:spPr/>
      <dgm:t>
        <a:bodyPr/>
        <a:lstStyle/>
        <a:p>
          <a:endParaRPr lang="en-US"/>
        </a:p>
      </dgm:t>
    </dgm:pt>
    <dgm:pt modelId="{5A630200-DAA4-8849-BCBA-5168E8273DD5}">
      <dgm:prSet custT="1"/>
      <dgm:spPr/>
      <dgm:t>
        <a:bodyPr/>
        <a:lstStyle/>
        <a:p>
          <a:r>
            <a:rPr lang="en-US" sz="1600"/>
            <a:t>M_tests</a:t>
          </a:r>
        </a:p>
      </dgm:t>
    </dgm:pt>
    <dgm:pt modelId="{91694958-0F06-B348-A3EB-3523167ACA85}" type="parTrans" cxnId="{55CD50E6-6ECA-054D-B685-F9AB5BD684CD}">
      <dgm:prSet/>
      <dgm:spPr/>
      <dgm:t>
        <a:bodyPr/>
        <a:lstStyle/>
        <a:p>
          <a:endParaRPr lang="en-US"/>
        </a:p>
      </dgm:t>
    </dgm:pt>
    <dgm:pt modelId="{522AF3AF-51C2-6D4C-997D-9E409919A0BE}" type="sibTrans" cxnId="{55CD50E6-6ECA-054D-B685-F9AB5BD684CD}">
      <dgm:prSet/>
      <dgm:spPr/>
      <dgm:t>
        <a:bodyPr/>
        <a:lstStyle/>
        <a:p>
          <a:endParaRPr lang="en-US"/>
        </a:p>
      </dgm:t>
    </dgm:pt>
    <dgm:pt modelId="{9A556102-FC24-DC48-9022-7B78F2BD0618}">
      <dgm:prSet phldrT="[Text]" custT="1"/>
      <dgm:spPr/>
      <dgm:t>
        <a:bodyPr/>
        <a:lstStyle/>
        <a:p>
          <a:r>
            <a:rPr lang="en-US" sz="1600"/>
            <a:t>M_tests</a:t>
          </a:r>
        </a:p>
      </dgm:t>
    </dgm:pt>
    <dgm:pt modelId="{CE2EA989-3DE8-2D42-9A03-A58FEEFD0EF4}" type="parTrans" cxnId="{24CC80CC-A88F-3B46-8388-E1D5960ED9A0}">
      <dgm:prSet/>
      <dgm:spPr/>
      <dgm:t>
        <a:bodyPr/>
        <a:lstStyle/>
        <a:p>
          <a:endParaRPr lang="en-US"/>
        </a:p>
      </dgm:t>
    </dgm:pt>
    <dgm:pt modelId="{712AFF15-8F3B-B04F-A9D5-AFF308D3D607}" type="sibTrans" cxnId="{24CC80CC-A88F-3B46-8388-E1D5960ED9A0}">
      <dgm:prSet/>
      <dgm:spPr/>
      <dgm:t>
        <a:bodyPr/>
        <a:lstStyle/>
        <a:p>
          <a:endParaRPr lang="en-US"/>
        </a:p>
      </dgm:t>
    </dgm:pt>
    <dgm:pt modelId="{4FB86773-D065-1043-86AC-B699649E0CEB}" type="pres">
      <dgm:prSet presAssocID="{5D3D99C6-E768-224F-B1AF-F9193217BA24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431804B-AD3B-0D4B-AB70-6717FADB52DC}" type="pres">
      <dgm:prSet presAssocID="{E73CE4AE-FF34-684B-89BC-630A14754219}" presName="hierRoot1" presStyleCnt="0">
        <dgm:presLayoutVars>
          <dgm:hierBranch val="r"/>
        </dgm:presLayoutVars>
      </dgm:prSet>
      <dgm:spPr/>
    </dgm:pt>
    <dgm:pt modelId="{522E62A9-E305-A74B-A28A-3564A4EDC560}" type="pres">
      <dgm:prSet presAssocID="{E73CE4AE-FF34-684B-89BC-630A14754219}" presName="rootComposite1" presStyleCnt="0"/>
      <dgm:spPr/>
    </dgm:pt>
    <dgm:pt modelId="{CFCB137E-738F-9042-A4EE-85AEA3CD48C0}" type="pres">
      <dgm:prSet presAssocID="{E73CE4AE-FF34-684B-89BC-630A14754219}" presName="rootText1" presStyleLbl="node0" presStyleIdx="0" presStyleCnt="3" custScaleX="313842" custScaleY="313842" custLinFactNeighborX="34332" custLinFactNeighborY="5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4105FE-421D-1549-B817-C3E90BDB97FF}" type="pres">
      <dgm:prSet presAssocID="{E73CE4AE-FF34-684B-89BC-630A1475421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A9ADC01-F1E1-9343-90BE-4702CF3BCE68}" type="pres">
      <dgm:prSet presAssocID="{E73CE4AE-FF34-684B-89BC-630A14754219}" presName="hierChild2" presStyleCnt="0"/>
      <dgm:spPr/>
    </dgm:pt>
    <dgm:pt modelId="{35A1FCE0-86D0-484F-A223-FDAC065B8603}" type="pres">
      <dgm:prSet presAssocID="{48E12FCF-B64D-D64F-8A6F-AB388D2A633D}" presName="Name50" presStyleLbl="parChTrans1D2" presStyleIdx="0" presStyleCnt="11"/>
      <dgm:spPr/>
      <dgm:t>
        <a:bodyPr/>
        <a:lstStyle/>
        <a:p>
          <a:endParaRPr lang="en-US"/>
        </a:p>
      </dgm:t>
    </dgm:pt>
    <dgm:pt modelId="{49EC8FDF-77AC-894A-8A8E-2FE2510F739A}" type="pres">
      <dgm:prSet presAssocID="{A4ABF699-F938-A447-96D7-F373173A13B0}" presName="hierRoot2" presStyleCnt="0">
        <dgm:presLayoutVars>
          <dgm:hierBranch val="init"/>
        </dgm:presLayoutVars>
      </dgm:prSet>
      <dgm:spPr/>
    </dgm:pt>
    <dgm:pt modelId="{FEBB2699-5788-E94D-884C-3D80C79E4B40}" type="pres">
      <dgm:prSet presAssocID="{A4ABF699-F938-A447-96D7-F373173A13B0}" presName="rootComposite" presStyleCnt="0"/>
      <dgm:spPr/>
    </dgm:pt>
    <dgm:pt modelId="{4A4C92A9-7D17-7344-96B5-180BB8A13A8A}" type="pres">
      <dgm:prSet presAssocID="{A4ABF699-F938-A447-96D7-F373173A13B0}" presName="rootText" presStyleLbl="node2" presStyleIdx="0" presStyleCnt="11" custScaleX="1372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88EF4B-97BF-7A4D-8F3E-A4CE062D49B6}" type="pres">
      <dgm:prSet presAssocID="{A4ABF699-F938-A447-96D7-F373173A13B0}" presName="rootConnector" presStyleLbl="node2" presStyleIdx="0" presStyleCnt="11"/>
      <dgm:spPr/>
      <dgm:t>
        <a:bodyPr/>
        <a:lstStyle/>
        <a:p>
          <a:endParaRPr lang="en-US"/>
        </a:p>
      </dgm:t>
    </dgm:pt>
    <dgm:pt modelId="{C7F0AD81-F35E-3440-8015-F57E0899AF45}" type="pres">
      <dgm:prSet presAssocID="{A4ABF699-F938-A447-96D7-F373173A13B0}" presName="hierChild4" presStyleCnt="0"/>
      <dgm:spPr/>
    </dgm:pt>
    <dgm:pt modelId="{7F793608-97B6-864C-A6F8-3AF86DEEE6CB}" type="pres">
      <dgm:prSet presAssocID="{A4ABF699-F938-A447-96D7-F373173A13B0}" presName="hierChild5" presStyleCnt="0"/>
      <dgm:spPr/>
    </dgm:pt>
    <dgm:pt modelId="{65966B9C-6D56-6A48-8FB2-00FE507FEE41}" type="pres">
      <dgm:prSet presAssocID="{CE2EA989-3DE8-2D42-9A03-A58FEEFD0EF4}" presName="Name50" presStyleLbl="parChTrans1D2" presStyleIdx="1" presStyleCnt="11"/>
      <dgm:spPr/>
      <dgm:t>
        <a:bodyPr/>
        <a:lstStyle/>
        <a:p>
          <a:endParaRPr lang="en-US"/>
        </a:p>
      </dgm:t>
    </dgm:pt>
    <dgm:pt modelId="{4C82653A-60BC-3041-82A4-CC231B57845F}" type="pres">
      <dgm:prSet presAssocID="{9A556102-FC24-DC48-9022-7B78F2BD0618}" presName="hierRoot2" presStyleCnt="0">
        <dgm:presLayoutVars>
          <dgm:hierBranch val="init"/>
        </dgm:presLayoutVars>
      </dgm:prSet>
      <dgm:spPr/>
    </dgm:pt>
    <dgm:pt modelId="{1DF67A5E-C4ED-2646-AAE7-1D159EB67D9D}" type="pres">
      <dgm:prSet presAssocID="{9A556102-FC24-DC48-9022-7B78F2BD0618}" presName="rootComposite" presStyleCnt="0"/>
      <dgm:spPr/>
    </dgm:pt>
    <dgm:pt modelId="{2831D475-A5AD-0744-A9D6-2A625F78CC9D}" type="pres">
      <dgm:prSet presAssocID="{9A556102-FC24-DC48-9022-7B78F2BD0618}" presName="rootText" presStyleLbl="node2" presStyleIdx="1" presStyleCnt="11" custScaleX="1372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D62023-4328-C848-A6D8-B895EFFF3428}" type="pres">
      <dgm:prSet presAssocID="{9A556102-FC24-DC48-9022-7B78F2BD0618}" presName="rootConnector" presStyleLbl="node2" presStyleIdx="1" presStyleCnt="11"/>
      <dgm:spPr/>
      <dgm:t>
        <a:bodyPr/>
        <a:lstStyle/>
        <a:p>
          <a:endParaRPr lang="en-US"/>
        </a:p>
      </dgm:t>
    </dgm:pt>
    <dgm:pt modelId="{484DCB52-6A3E-2947-933D-1318BFE085E9}" type="pres">
      <dgm:prSet presAssocID="{9A556102-FC24-DC48-9022-7B78F2BD0618}" presName="hierChild4" presStyleCnt="0"/>
      <dgm:spPr/>
    </dgm:pt>
    <dgm:pt modelId="{E7EAE843-1B92-8645-A82B-73DFBDD34734}" type="pres">
      <dgm:prSet presAssocID="{9A556102-FC24-DC48-9022-7B78F2BD0618}" presName="hierChild5" presStyleCnt="0"/>
      <dgm:spPr/>
    </dgm:pt>
    <dgm:pt modelId="{09762B55-61BF-AF4D-84B1-D08FEC07E054}" type="pres">
      <dgm:prSet presAssocID="{E73CE4AE-FF34-684B-89BC-630A14754219}" presName="hierChild3" presStyleCnt="0"/>
      <dgm:spPr/>
    </dgm:pt>
    <dgm:pt modelId="{2A9CDCD8-9FEA-3E4D-A5F8-2695EB3D32B2}" type="pres">
      <dgm:prSet presAssocID="{114FDFA4-3B73-994B-B620-ECD934BAA384}" presName="hierRoot1" presStyleCnt="0">
        <dgm:presLayoutVars>
          <dgm:hierBranch val="r"/>
        </dgm:presLayoutVars>
      </dgm:prSet>
      <dgm:spPr/>
    </dgm:pt>
    <dgm:pt modelId="{1B482B2F-9FC9-8A4F-80ED-0E140B7287D0}" type="pres">
      <dgm:prSet presAssocID="{114FDFA4-3B73-994B-B620-ECD934BAA384}" presName="rootComposite1" presStyleCnt="0"/>
      <dgm:spPr/>
    </dgm:pt>
    <dgm:pt modelId="{0B6175CD-1E28-714A-B266-63F90776B9A1}" type="pres">
      <dgm:prSet presAssocID="{114FDFA4-3B73-994B-B620-ECD934BAA384}" presName="rootText1" presStyleLbl="node0" presStyleIdx="1" presStyleCnt="3" custScaleX="379749" custScaleY="379749" custLinFactNeighborX="643" custLinFactNeighborY="6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46DB6F-7723-7242-9259-8A06A46D841A}" type="pres">
      <dgm:prSet presAssocID="{114FDFA4-3B73-994B-B620-ECD934BAA38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E5AE7A2-D7A4-9D42-8673-C4B14C3E66BC}" type="pres">
      <dgm:prSet presAssocID="{114FDFA4-3B73-994B-B620-ECD934BAA384}" presName="hierChild2" presStyleCnt="0"/>
      <dgm:spPr/>
    </dgm:pt>
    <dgm:pt modelId="{FCE405F2-F897-3344-9362-171C3E3340EF}" type="pres">
      <dgm:prSet presAssocID="{7FD51F2A-DE95-294D-8F83-B94FDCD38F4F}" presName="Name50" presStyleLbl="parChTrans1D2" presStyleIdx="2" presStyleCnt="11"/>
      <dgm:spPr/>
      <dgm:t>
        <a:bodyPr/>
        <a:lstStyle/>
        <a:p>
          <a:endParaRPr lang="en-US"/>
        </a:p>
      </dgm:t>
    </dgm:pt>
    <dgm:pt modelId="{3F97E5B4-0CB0-BB49-A03F-51541DF0B1E5}" type="pres">
      <dgm:prSet presAssocID="{B4522D13-5BFF-E24E-8211-5F390B6149CA}" presName="hierRoot2" presStyleCnt="0">
        <dgm:presLayoutVars>
          <dgm:hierBranch val="init"/>
        </dgm:presLayoutVars>
      </dgm:prSet>
      <dgm:spPr/>
    </dgm:pt>
    <dgm:pt modelId="{0FA62E5E-BC69-B747-A81B-C04B6B62469C}" type="pres">
      <dgm:prSet presAssocID="{B4522D13-5BFF-E24E-8211-5F390B6149CA}" presName="rootComposite" presStyleCnt="0"/>
      <dgm:spPr/>
    </dgm:pt>
    <dgm:pt modelId="{BD79115F-5241-EE48-89B1-1CB3290A8639}" type="pres">
      <dgm:prSet presAssocID="{B4522D13-5BFF-E24E-8211-5F390B6149CA}" presName="rootText" presStyleLbl="node2" presStyleIdx="2" presStyleCnt="11" custScaleX="2141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DE9985-89A3-D24E-AFAC-6F53919C6434}" type="pres">
      <dgm:prSet presAssocID="{B4522D13-5BFF-E24E-8211-5F390B6149CA}" presName="rootConnector" presStyleLbl="node2" presStyleIdx="2" presStyleCnt="11"/>
      <dgm:spPr/>
      <dgm:t>
        <a:bodyPr/>
        <a:lstStyle/>
        <a:p>
          <a:endParaRPr lang="en-US"/>
        </a:p>
      </dgm:t>
    </dgm:pt>
    <dgm:pt modelId="{E6B73E84-D1D0-1B42-BA36-D7B182BEC72A}" type="pres">
      <dgm:prSet presAssocID="{B4522D13-5BFF-E24E-8211-5F390B6149CA}" presName="hierChild4" presStyleCnt="0"/>
      <dgm:spPr/>
    </dgm:pt>
    <dgm:pt modelId="{4F6DCD26-6D9D-B94A-9142-711342CCFA14}" type="pres">
      <dgm:prSet presAssocID="{B4522D13-5BFF-E24E-8211-5F390B6149CA}" presName="hierChild5" presStyleCnt="0"/>
      <dgm:spPr/>
    </dgm:pt>
    <dgm:pt modelId="{22991AB3-3FD0-3C4D-95A8-8485141BA331}" type="pres">
      <dgm:prSet presAssocID="{9019A397-27E4-AF4B-90F8-0D18608D7050}" presName="Name50" presStyleLbl="parChTrans1D2" presStyleIdx="3" presStyleCnt="11"/>
      <dgm:spPr/>
      <dgm:t>
        <a:bodyPr/>
        <a:lstStyle/>
        <a:p>
          <a:endParaRPr lang="en-US"/>
        </a:p>
      </dgm:t>
    </dgm:pt>
    <dgm:pt modelId="{53483208-CDE0-9B43-B49C-E8124C134A9A}" type="pres">
      <dgm:prSet presAssocID="{E1C80486-7C59-F049-AD12-4F79877D0743}" presName="hierRoot2" presStyleCnt="0">
        <dgm:presLayoutVars>
          <dgm:hierBranch val="r"/>
        </dgm:presLayoutVars>
      </dgm:prSet>
      <dgm:spPr/>
    </dgm:pt>
    <dgm:pt modelId="{84B86E6E-3685-6E44-BA11-5F8DFB46CE7E}" type="pres">
      <dgm:prSet presAssocID="{E1C80486-7C59-F049-AD12-4F79877D0743}" presName="rootComposite" presStyleCnt="0"/>
      <dgm:spPr/>
    </dgm:pt>
    <dgm:pt modelId="{5A3F856C-32A3-8E45-8765-A499E2391D72}" type="pres">
      <dgm:prSet presAssocID="{E1C80486-7C59-F049-AD12-4F79877D0743}" presName="rootText" presStyleLbl="node2" presStyleIdx="3" presStyleCnt="11" custScaleX="2141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C902C6-94EF-5D49-857E-2888684D72E3}" type="pres">
      <dgm:prSet presAssocID="{E1C80486-7C59-F049-AD12-4F79877D0743}" presName="rootConnector" presStyleLbl="node2" presStyleIdx="3" presStyleCnt="11"/>
      <dgm:spPr/>
      <dgm:t>
        <a:bodyPr/>
        <a:lstStyle/>
        <a:p>
          <a:endParaRPr lang="en-US"/>
        </a:p>
      </dgm:t>
    </dgm:pt>
    <dgm:pt modelId="{75B629CB-359C-DD41-95F1-037BF95B0961}" type="pres">
      <dgm:prSet presAssocID="{E1C80486-7C59-F049-AD12-4F79877D0743}" presName="hierChild4" presStyleCnt="0"/>
      <dgm:spPr/>
    </dgm:pt>
    <dgm:pt modelId="{3F09F229-82BA-D545-B5E6-F3BDED9145D6}" type="pres">
      <dgm:prSet presAssocID="{E1C80486-7C59-F049-AD12-4F79877D0743}" presName="hierChild5" presStyleCnt="0"/>
      <dgm:spPr/>
    </dgm:pt>
    <dgm:pt modelId="{BCA62F91-C3EE-4542-97B0-2614273F3EC6}" type="pres">
      <dgm:prSet presAssocID="{02337763-6DBC-F94E-AA66-CCBB3B5256C7}" presName="Name50" presStyleLbl="parChTrans1D2" presStyleIdx="4" presStyleCnt="11"/>
      <dgm:spPr/>
      <dgm:t>
        <a:bodyPr/>
        <a:lstStyle/>
        <a:p>
          <a:endParaRPr lang="en-US"/>
        </a:p>
      </dgm:t>
    </dgm:pt>
    <dgm:pt modelId="{85D5FB53-52E0-C64F-80A6-5535284C426A}" type="pres">
      <dgm:prSet presAssocID="{23FD6805-669D-AB4B-9E6E-A066B0F6A418}" presName="hierRoot2" presStyleCnt="0">
        <dgm:presLayoutVars>
          <dgm:hierBranch val="init"/>
        </dgm:presLayoutVars>
      </dgm:prSet>
      <dgm:spPr/>
    </dgm:pt>
    <dgm:pt modelId="{E5926329-2FD8-1343-A49F-4BB553030511}" type="pres">
      <dgm:prSet presAssocID="{23FD6805-669D-AB4B-9E6E-A066B0F6A418}" presName="rootComposite" presStyleCnt="0"/>
      <dgm:spPr/>
    </dgm:pt>
    <dgm:pt modelId="{4A4DB480-9B00-6847-B0E0-B3EA66A900B5}" type="pres">
      <dgm:prSet presAssocID="{23FD6805-669D-AB4B-9E6E-A066B0F6A418}" presName="rootText" presStyleLbl="node2" presStyleIdx="4" presStyleCnt="11" custScaleX="2954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2DD874-F4CA-D047-B4CD-4341B62E8E27}" type="pres">
      <dgm:prSet presAssocID="{23FD6805-669D-AB4B-9E6E-A066B0F6A418}" presName="rootConnector" presStyleLbl="node2" presStyleIdx="4" presStyleCnt="11"/>
      <dgm:spPr/>
      <dgm:t>
        <a:bodyPr/>
        <a:lstStyle/>
        <a:p>
          <a:endParaRPr lang="en-US"/>
        </a:p>
      </dgm:t>
    </dgm:pt>
    <dgm:pt modelId="{494B2B2D-AD7D-A44A-86C1-4BA60B896E73}" type="pres">
      <dgm:prSet presAssocID="{23FD6805-669D-AB4B-9E6E-A066B0F6A418}" presName="hierChild4" presStyleCnt="0"/>
      <dgm:spPr/>
    </dgm:pt>
    <dgm:pt modelId="{F878F836-65B3-E34B-BE54-C8CB95664124}" type="pres">
      <dgm:prSet presAssocID="{23FD6805-669D-AB4B-9E6E-A066B0F6A418}" presName="hierChild5" presStyleCnt="0"/>
      <dgm:spPr/>
    </dgm:pt>
    <dgm:pt modelId="{8202E8B7-07AC-4447-9BA2-8E7B446EE583}" type="pres">
      <dgm:prSet presAssocID="{67879F43-E3F4-F84D-AC71-62D4CA461516}" presName="Name50" presStyleLbl="parChTrans1D2" presStyleIdx="5" presStyleCnt="11"/>
      <dgm:spPr/>
      <dgm:t>
        <a:bodyPr/>
        <a:lstStyle/>
        <a:p>
          <a:endParaRPr lang="en-US"/>
        </a:p>
      </dgm:t>
    </dgm:pt>
    <dgm:pt modelId="{4EDEB781-111E-984C-9C05-3BD866F7604B}" type="pres">
      <dgm:prSet presAssocID="{DBD19ECE-5F3C-4646-AF05-053F35A6E94C}" presName="hierRoot2" presStyleCnt="0">
        <dgm:presLayoutVars>
          <dgm:hierBranch val="init"/>
        </dgm:presLayoutVars>
      </dgm:prSet>
      <dgm:spPr/>
    </dgm:pt>
    <dgm:pt modelId="{C281D36D-4A42-EF4B-BE56-5F1191AF2A86}" type="pres">
      <dgm:prSet presAssocID="{DBD19ECE-5F3C-4646-AF05-053F35A6E94C}" presName="rootComposite" presStyleCnt="0"/>
      <dgm:spPr/>
    </dgm:pt>
    <dgm:pt modelId="{24D53265-4362-CF46-81F5-7C31DD0FAA17}" type="pres">
      <dgm:prSet presAssocID="{DBD19ECE-5F3C-4646-AF05-053F35A6E94C}" presName="rootText" presStyleLbl="node2" presStyleIdx="5" presStyleCnt="11" custScaleX="1406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66877F-466A-3E44-8300-2077C096362C}" type="pres">
      <dgm:prSet presAssocID="{DBD19ECE-5F3C-4646-AF05-053F35A6E94C}" presName="rootConnector" presStyleLbl="node2" presStyleIdx="5" presStyleCnt="11"/>
      <dgm:spPr/>
      <dgm:t>
        <a:bodyPr/>
        <a:lstStyle/>
        <a:p>
          <a:endParaRPr lang="en-US"/>
        </a:p>
      </dgm:t>
    </dgm:pt>
    <dgm:pt modelId="{85B488F6-48C9-CB42-BAA4-366C14EFC8E2}" type="pres">
      <dgm:prSet presAssocID="{DBD19ECE-5F3C-4646-AF05-053F35A6E94C}" presName="hierChild4" presStyleCnt="0"/>
      <dgm:spPr/>
    </dgm:pt>
    <dgm:pt modelId="{F63EE5FD-FB7C-874F-88F0-9AC7C4C9621A}" type="pres">
      <dgm:prSet presAssocID="{DBD19ECE-5F3C-4646-AF05-053F35A6E94C}" presName="hierChild5" presStyleCnt="0"/>
      <dgm:spPr/>
    </dgm:pt>
    <dgm:pt modelId="{7DA95916-7B69-F343-A6C4-27C401CBB5F1}" type="pres">
      <dgm:prSet presAssocID="{F6CA8B02-120F-9440-AF93-4EB221E7D41A}" presName="Name50" presStyleLbl="parChTrans1D2" presStyleIdx="6" presStyleCnt="11"/>
      <dgm:spPr/>
      <dgm:t>
        <a:bodyPr/>
        <a:lstStyle/>
        <a:p>
          <a:endParaRPr lang="en-US"/>
        </a:p>
      </dgm:t>
    </dgm:pt>
    <dgm:pt modelId="{46228D0D-32D6-934F-A931-919441E75729}" type="pres">
      <dgm:prSet presAssocID="{BB0B5B9C-78A0-A343-8F28-8E12FCFEC7C7}" presName="hierRoot2" presStyleCnt="0">
        <dgm:presLayoutVars>
          <dgm:hierBranch val="init"/>
        </dgm:presLayoutVars>
      </dgm:prSet>
      <dgm:spPr/>
    </dgm:pt>
    <dgm:pt modelId="{709DFFEE-B570-764C-BBA3-84A5D45D4DC3}" type="pres">
      <dgm:prSet presAssocID="{BB0B5B9C-78A0-A343-8F28-8E12FCFEC7C7}" presName="rootComposite" presStyleCnt="0"/>
      <dgm:spPr/>
    </dgm:pt>
    <dgm:pt modelId="{7C1EE20D-C45B-AE4D-9C02-54DAAB4D1F45}" type="pres">
      <dgm:prSet presAssocID="{BB0B5B9C-78A0-A343-8F28-8E12FCFEC7C7}" presName="rootText" presStyleLbl="node2" presStyleIdx="6" presStyleCnt="11" custScaleX="1327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D87FA0-0098-1148-A173-14EED17CC837}" type="pres">
      <dgm:prSet presAssocID="{BB0B5B9C-78A0-A343-8F28-8E12FCFEC7C7}" presName="rootConnector" presStyleLbl="node2" presStyleIdx="6" presStyleCnt="11"/>
      <dgm:spPr/>
      <dgm:t>
        <a:bodyPr/>
        <a:lstStyle/>
        <a:p>
          <a:endParaRPr lang="en-US"/>
        </a:p>
      </dgm:t>
    </dgm:pt>
    <dgm:pt modelId="{FF64EE72-8131-BC4D-8985-B0140B2F6F1A}" type="pres">
      <dgm:prSet presAssocID="{BB0B5B9C-78A0-A343-8F28-8E12FCFEC7C7}" presName="hierChild4" presStyleCnt="0"/>
      <dgm:spPr/>
    </dgm:pt>
    <dgm:pt modelId="{4F2A070B-A960-A14B-95ED-577716F435E4}" type="pres">
      <dgm:prSet presAssocID="{BB0B5B9C-78A0-A343-8F28-8E12FCFEC7C7}" presName="hierChild5" presStyleCnt="0"/>
      <dgm:spPr/>
    </dgm:pt>
    <dgm:pt modelId="{878FACD0-2EFA-6545-8A99-F616B5A649F7}" type="pres">
      <dgm:prSet presAssocID="{7C3DB0FC-8802-AE49-9129-959362468133}" presName="Name50" presStyleLbl="parChTrans1D2" presStyleIdx="7" presStyleCnt="11"/>
      <dgm:spPr/>
      <dgm:t>
        <a:bodyPr/>
        <a:lstStyle/>
        <a:p>
          <a:endParaRPr lang="en-US"/>
        </a:p>
      </dgm:t>
    </dgm:pt>
    <dgm:pt modelId="{537EAAF8-1971-C649-8C2C-72194D999A0A}" type="pres">
      <dgm:prSet presAssocID="{163AABBD-8476-DF45-8C3A-4176969E7EFF}" presName="hierRoot2" presStyleCnt="0">
        <dgm:presLayoutVars>
          <dgm:hierBranch val="init"/>
        </dgm:presLayoutVars>
      </dgm:prSet>
      <dgm:spPr/>
    </dgm:pt>
    <dgm:pt modelId="{F35BE226-9750-5A40-8874-C1E72BB91983}" type="pres">
      <dgm:prSet presAssocID="{163AABBD-8476-DF45-8C3A-4176969E7EFF}" presName="rootComposite" presStyleCnt="0"/>
      <dgm:spPr/>
    </dgm:pt>
    <dgm:pt modelId="{DAADE560-9DC5-B144-BEEF-8668D85BCEF8}" type="pres">
      <dgm:prSet presAssocID="{163AABBD-8476-DF45-8C3A-4176969E7EFF}" presName="rootText" presStyleLbl="node2" presStyleIdx="7" presStyleCnt="11" custScaleX="2627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1896A4-AEDC-6C4A-AA00-30DDDC0517F2}" type="pres">
      <dgm:prSet presAssocID="{163AABBD-8476-DF45-8C3A-4176969E7EFF}" presName="rootConnector" presStyleLbl="node2" presStyleIdx="7" presStyleCnt="11"/>
      <dgm:spPr/>
      <dgm:t>
        <a:bodyPr/>
        <a:lstStyle/>
        <a:p>
          <a:endParaRPr lang="en-US"/>
        </a:p>
      </dgm:t>
    </dgm:pt>
    <dgm:pt modelId="{461CCB13-F726-D645-884A-5AB9260279CC}" type="pres">
      <dgm:prSet presAssocID="{163AABBD-8476-DF45-8C3A-4176969E7EFF}" presName="hierChild4" presStyleCnt="0"/>
      <dgm:spPr/>
    </dgm:pt>
    <dgm:pt modelId="{B8E37FBF-4CF0-7E4E-8E5C-1AA3718AB0D9}" type="pres">
      <dgm:prSet presAssocID="{163AABBD-8476-DF45-8C3A-4176969E7EFF}" presName="hierChild5" presStyleCnt="0"/>
      <dgm:spPr/>
    </dgm:pt>
    <dgm:pt modelId="{6C030ADC-94FA-B04E-85D1-ABB55F022494}" type="pres">
      <dgm:prSet presAssocID="{73608234-3E19-2E45-B7BD-6C854AF3487D}" presName="Name50" presStyleLbl="parChTrans1D2" presStyleIdx="8" presStyleCnt="11"/>
      <dgm:spPr/>
      <dgm:t>
        <a:bodyPr/>
        <a:lstStyle/>
        <a:p>
          <a:endParaRPr lang="en-US"/>
        </a:p>
      </dgm:t>
    </dgm:pt>
    <dgm:pt modelId="{0A238E10-6643-8549-91D2-EE8D45FF9DCA}" type="pres">
      <dgm:prSet presAssocID="{FD9EB941-BAD9-5F45-A650-6C227E4DA35E}" presName="hierRoot2" presStyleCnt="0">
        <dgm:presLayoutVars>
          <dgm:hierBranch val="init"/>
        </dgm:presLayoutVars>
      </dgm:prSet>
      <dgm:spPr/>
    </dgm:pt>
    <dgm:pt modelId="{408E411B-559A-EB44-B31E-9A3EB36E8487}" type="pres">
      <dgm:prSet presAssocID="{FD9EB941-BAD9-5F45-A650-6C227E4DA35E}" presName="rootComposite" presStyleCnt="0"/>
      <dgm:spPr/>
    </dgm:pt>
    <dgm:pt modelId="{8D9D0E70-9F3F-C141-9659-6B558AC31552}" type="pres">
      <dgm:prSet presAssocID="{FD9EB941-BAD9-5F45-A650-6C227E4DA35E}" presName="rootText" presStyleLbl="node2" presStyleIdx="8" presStyleCnt="11" custScaleX="1327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8E7593-9ABD-AE4D-BE5F-B7EA79CCF106}" type="pres">
      <dgm:prSet presAssocID="{FD9EB941-BAD9-5F45-A650-6C227E4DA35E}" presName="rootConnector" presStyleLbl="node2" presStyleIdx="8" presStyleCnt="11"/>
      <dgm:spPr/>
      <dgm:t>
        <a:bodyPr/>
        <a:lstStyle/>
        <a:p>
          <a:endParaRPr lang="en-US"/>
        </a:p>
      </dgm:t>
    </dgm:pt>
    <dgm:pt modelId="{AF8B6016-F78C-8D44-80BF-A22A4CFEC4A8}" type="pres">
      <dgm:prSet presAssocID="{FD9EB941-BAD9-5F45-A650-6C227E4DA35E}" presName="hierChild4" presStyleCnt="0"/>
      <dgm:spPr/>
    </dgm:pt>
    <dgm:pt modelId="{D079393D-9E2D-D446-BD5D-5D777C77A17B}" type="pres">
      <dgm:prSet presAssocID="{FD9EB941-BAD9-5F45-A650-6C227E4DA35E}" presName="hierChild5" presStyleCnt="0"/>
      <dgm:spPr/>
    </dgm:pt>
    <dgm:pt modelId="{D3FAAFF5-5621-BE49-8B4C-E28054C87073}" type="pres">
      <dgm:prSet presAssocID="{114FDFA4-3B73-994B-B620-ECD934BAA384}" presName="hierChild3" presStyleCnt="0"/>
      <dgm:spPr/>
    </dgm:pt>
    <dgm:pt modelId="{8D610E9E-7258-344E-80CD-054D0B78C551}" type="pres">
      <dgm:prSet presAssocID="{5C13EF1F-386A-644F-A9E7-8D1C97891611}" presName="hierRoot1" presStyleCnt="0">
        <dgm:presLayoutVars>
          <dgm:hierBranch val="r"/>
        </dgm:presLayoutVars>
      </dgm:prSet>
      <dgm:spPr/>
    </dgm:pt>
    <dgm:pt modelId="{A8F25AF7-725C-4E41-9798-82D3B8E2383F}" type="pres">
      <dgm:prSet presAssocID="{5C13EF1F-386A-644F-A9E7-8D1C97891611}" presName="rootComposite1" presStyleCnt="0"/>
      <dgm:spPr/>
    </dgm:pt>
    <dgm:pt modelId="{02198380-31A0-224D-B6B9-5DA4D7CF0237}" type="pres">
      <dgm:prSet presAssocID="{5C13EF1F-386A-644F-A9E7-8D1C97891611}" presName="rootText1" presStyleLbl="node0" presStyleIdx="2" presStyleCnt="3" custScaleX="313842" custScaleY="3138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BBD2CF-6317-C74E-AA33-A9CF7630791A}" type="pres">
      <dgm:prSet presAssocID="{5C13EF1F-386A-644F-A9E7-8D1C9789161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7B5AA1E-6056-F24F-B099-0E3775CAEE18}" type="pres">
      <dgm:prSet presAssocID="{5C13EF1F-386A-644F-A9E7-8D1C97891611}" presName="hierChild2" presStyleCnt="0"/>
      <dgm:spPr/>
    </dgm:pt>
    <dgm:pt modelId="{6587C8E3-1035-904E-B77A-EC990997A9E2}" type="pres">
      <dgm:prSet presAssocID="{63FD32E7-6146-3F42-92A1-119BA05C7170}" presName="Name50" presStyleLbl="parChTrans1D2" presStyleIdx="9" presStyleCnt="11"/>
      <dgm:spPr/>
      <dgm:t>
        <a:bodyPr/>
        <a:lstStyle/>
        <a:p>
          <a:endParaRPr lang="en-US"/>
        </a:p>
      </dgm:t>
    </dgm:pt>
    <dgm:pt modelId="{4543AFF7-430D-2F44-A60E-DCB5B47D1A4B}" type="pres">
      <dgm:prSet presAssocID="{E7E722EF-A6B5-804F-8EA0-7173E154B785}" presName="hierRoot2" presStyleCnt="0">
        <dgm:presLayoutVars>
          <dgm:hierBranch val="l"/>
        </dgm:presLayoutVars>
      </dgm:prSet>
      <dgm:spPr/>
    </dgm:pt>
    <dgm:pt modelId="{DEFB40A1-4D4D-A845-990F-ACBF14950040}" type="pres">
      <dgm:prSet presAssocID="{E7E722EF-A6B5-804F-8EA0-7173E154B785}" presName="rootComposite" presStyleCnt="0"/>
      <dgm:spPr/>
    </dgm:pt>
    <dgm:pt modelId="{756D3288-95C9-5E4F-B339-B70358B26AE5}" type="pres">
      <dgm:prSet presAssocID="{E7E722EF-A6B5-804F-8EA0-7173E154B785}" presName="rootText" presStyleLbl="node2" presStyleIdx="9" presStyleCnt="11" custScaleX="2627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700980-140E-BD40-917B-DF5054981A44}" type="pres">
      <dgm:prSet presAssocID="{E7E722EF-A6B5-804F-8EA0-7173E154B785}" presName="rootConnector" presStyleLbl="node2" presStyleIdx="9" presStyleCnt="11"/>
      <dgm:spPr/>
      <dgm:t>
        <a:bodyPr/>
        <a:lstStyle/>
        <a:p>
          <a:endParaRPr lang="en-US"/>
        </a:p>
      </dgm:t>
    </dgm:pt>
    <dgm:pt modelId="{02898496-9E31-AD43-8B69-4FB39EE6B7DE}" type="pres">
      <dgm:prSet presAssocID="{E7E722EF-A6B5-804F-8EA0-7173E154B785}" presName="hierChild4" presStyleCnt="0"/>
      <dgm:spPr/>
    </dgm:pt>
    <dgm:pt modelId="{748C56D7-BBBA-354E-8401-07B1051AF25D}" type="pres">
      <dgm:prSet presAssocID="{E7E722EF-A6B5-804F-8EA0-7173E154B785}" presName="hierChild5" presStyleCnt="0"/>
      <dgm:spPr/>
    </dgm:pt>
    <dgm:pt modelId="{7E340486-C11E-6B4B-B495-BBBECD74FE50}" type="pres">
      <dgm:prSet presAssocID="{91694958-0F06-B348-A3EB-3523167ACA85}" presName="Name50" presStyleLbl="parChTrans1D2" presStyleIdx="10" presStyleCnt="11"/>
      <dgm:spPr/>
      <dgm:t>
        <a:bodyPr/>
        <a:lstStyle/>
        <a:p>
          <a:endParaRPr lang="en-US"/>
        </a:p>
      </dgm:t>
    </dgm:pt>
    <dgm:pt modelId="{E894A6E2-A6D8-A446-BD87-DD47BE4BF464}" type="pres">
      <dgm:prSet presAssocID="{5A630200-DAA4-8849-BCBA-5168E8273DD5}" presName="hierRoot2" presStyleCnt="0">
        <dgm:presLayoutVars>
          <dgm:hierBranch val="init"/>
        </dgm:presLayoutVars>
      </dgm:prSet>
      <dgm:spPr/>
    </dgm:pt>
    <dgm:pt modelId="{0AFC88B0-7FC3-BB42-843B-01FE07209BF2}" type="pres">
      <dgm:prSet presAssocID="{5A630200-DAA4-8849-BCBA-5168E8273DD5}" presName="rootComposite" presStyleCnt="0"/>
      <dgm:spPr/>
    </dgm:pt>
    <dgm:pt modelId="{7731C5C7-20AA-E543-8E28-244E20C4C01B}" type="pres">
      <dgm:prSet presAssocID="{5A630200-DAA4-8849-BCBA-5168E8273DD5}" presName="rootText" presStyleLbl="node2" presStyleIdx="10" presStyleCnt="11" custScaleX="1406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E8F48A-2237-F547-8318-3CC1CEB6BA5B}" type="pres">
      <dgm:prSet presAssocID="{5A630200-DAA4-8849-BCBA-5168E8273DD5}" presName="rootConnector" presStyleLbl="node2" presStyleIdx="10" presStyleCnt="11"/>
      <dgm:spPr/>
      <dgm:t>
        <a:bodyPr/>
        <a:lstStyle/>
        <a:p>
          <a:endParaRPr lang="en-US"/>
        </a:p>
      </dgm:t>
    </dgm:pt>
    <dgm:pt modelId="{FCAAEEBA-BA4B-BA48-A3CC-C2F23C92CBF0}" type="pres">
      <dgm:prSet presAssocID="{5A630200-DAA4-8849-BCBA-5168E8273DD5}" presName="hierChild4" presStyleCnt="0"/>
      <dgm:spPr/>
    </dgm:pt>
    <dgm:pt modelId="{E41EBD98-F7B0-3543-8D07-032B290CF669}" type="pres">
      <dgm:prSet presAssocID="{5A630200-DAA4-8849-BCBA-5168E8273DD5}" presName="hierChild5" presStyleCnt="0"/>
      <dgm:spPr/>
    </dgm:pt>
    <dgm:pt modelId="{9334E37F-24D5-CA4C-BE44-385A8EE7AE31}" type="pres">
      <dgm:prSet presAssocID="{5C13EF1F-386A-644F-A9E7-8D1C97891611}" presName="hierChild3" presStyleCnt="0"/>
      <dgm:spPr/>
    </dgm:pt>
  </dgm:ptLst>
  <dgm:cxnLst>
    <dgm:cxn modelId="{D612DB15-3369-0B4D-B03F-0EF8E807E44A}" type="presOf" srcId="{91694958-0F06-B348-A3EB-3523167ACA85}" destId="{7E340486-C11E-6B4B-B495-BBBECD74FE50}" srcOrd="0" destOrd="0" presId="urn:microsoft.com/office/officeart/2005/8/layout/orgChart1"/>
    <dgm:cxn modelId="{1AA78BD8-B4F2-644D-99AD-0E68A94A7666}" type="presOf" srcId="{9019A397-27E4-AF4B-90F8-0D18608D7050}" destId="{22991AB3-3FD0-3C4D-95A8-8485141BA331}" srcOrd="0" destOrd="0" presId="urn:microsoft.com/office/officeart/2005/8/layout/orgChart1"/>
    <dgm:cxn modelId="{F40C6462-8C15-2D42-A63C-D6CAAAB91C2F}" type="presOf" srcId="{23FD6805-669D-AB4B-9E6E-A066B0F6A418}" destId="{4A4DB480-9B00-6847-B0E0-B3EA66A900B5}" srcOrd="0" destOrd="0" presId="urn:microsoft.com/office/officeart/2005/8/layout/orgChart1"/>
    <dgm:cxn modelId="{8DCA4CC1-C05F-AE4C-89AE-838728504878}" srcId="{5D3D99C6-E768-224F-B1AF-F9193217BA24}" destId="{E73CE4AE-FF34-684B-89BC-630A14754219}" srcOrd="0" destOrd="0" parTransId="{D24B0026-2CF1-A544-A0BE-5D624C6DB03E}" sibTransId="{17760D41-260F-0F45-A901-B29381D2607E}"/>
    <dgm:cxn modelId="{6E90FD99-D9CF-9740-8AC1-0356A4AB5C2E}" type="presOf" srcId="{E1C80486-7C59-F049-AD12-4F79877D0743}" destId="{5A3F856C-32A3-8E45-8765-A499E2391D72}" srcOrd="0" destOrd="0" presId="urn:microsoft.com/office/officeart/2005/8/layout/orgChart1"/>
    <dgm:cxn modelId="{E30AE84E-8D9A-A547-A865-E15B14BF9FEC}" type="presOf" srcId="{F6CA8B02-120F-9440-AF93-4EB221E7D41A}" destId="{7DA95916-7B69-F343-A6C4-27C401CBB5F1}" srcOrd="0" destOrd="0" presId="urn:microsoft.com/office/officeart/2005/8/layout/orgChart1"/>
    <dgm:cxn modelId="{39BB0491-C3DC-6F4B-9FDE-014D665B8229}" type="presOf" srcId="{DBD19ECE-5F3C-4646-AF05-053F35A6E94C}" destId="{A466877F-466A-3E44-8300-2077C096362C}" srcOrd="1" destOrd="0" presId="urn:microsoft.com/office/officeart/2005/8/layout/orgChart1"/>
    <dgm:cxn modelId="{0524007F-274E-CF4B-8E84-11BC523B255B}" type="presOf" srcId="{FD9EB941-BAD9-5F45-A650-6C227E4DA35E}" destId="{8D9D0E70-9F3F-C141-9659-6B558AC31552}" srcOrd="0" destOrd="0" presId="urn:microsoft.com/office/officeart/2005/8/layout/orgChart1"/>
    <dgm:cxn modelId="{221C5599-901B-7941-988C-E70AA1608239}" type="presOf" srcId="{BB0B5B9C-78A0-A343-8F28-8E12FCFEC7C7}" destId="{7C1EE20D-C45B-AE4D-9C02-54DAAB4D1F45}" srcOrd="0" destOrd="0" presId="urn:microsoft.com/office/officeart/2005/8/layout/orgChart1"/>
    <dgm:cxn modelId="{114B1997-EDF9-FE47-B25F-EC0ED54CC238}" type="presOf" srcId="{E7E722EF-A6B5-804F-8EA0-7173E154B785}" destId="{756D3288-95C9-5E4F-B339-B70358B26AE5}" srcOrd="0" destOrd="0" presId="urn:microsoft.com/office/officeart/2005/8/layout/orgChart1"/>
    <dgm:cxn modelId="{AE8CF92A-0E66-C645-9DE6-89079E23A009}" srcId="{E73CE4AE-FF34-684B-89BC-630A14754219}" destId="{A4ABF699-F938-A447-96D7-F373173A13B0}" srcOrd="0" destOrd="0" parTransId="{48E12FCF-B64D-D64F-8A6F-AB388D2A633D}" sibTransId="{7C4CA97E-18B9-2F49-8C34-9A0614A5C510}"/>
    <dgm:cxn modelId="{9532C7D0-FC6D-9E46-BB11-8C347EF48524}" type="presOf" srcId="{02337763-6DBC-F94E-AA66-CCBB3B5256C7}" destId="{BCA62F91-C3EE-4542-97B0-2614273F3EC6}" srcOrd="0" destOrd="0" presId="urn:microsoft.com/office/officeart/2005/8/layout/orgChart1"/>
    <dgm:cxn modelId="{4A91CCAC-6915-0040-8F54-5E0BA209D9A0}" type="presOf" srcId="{B4522D13-5BFF-E24E-8211-5F390B6149CA}" destId="{7EDE9985-89A3-D24E-AFAC-6F53919C6434}" srcOrd="1" destOrd="0" presId="urn:microsoft.com/office/officeart/2005/8/layout/orgChart1"/>
    <dgm:cxn modelId="{A99D80D1-CC7E-F644-B7AC-8913399C3A92}" type="presOf" srcId="{5C13EF1F-386A-644F-A9E7-8D1C97891611}" destId="{02198380-31A0-224D-B6B9-5DA4D7CF0237}" srcOrd="0" destOrd="0" presId="urn:microsoft.com/office/officeart/2005/8/layout/orgChart1"/>
    <dgm:cxn modelId="{67404E83-DAFF-1446-838C-120A38DCC0C3}" type="presOf" srcId="{114FDFA4-3B73-994B-B620-ECD934BAA384}" destId="{6046DB6F-7723-7242-9259-8A06A46D841A}" srcOrd="1" destOrd="0" presId="urn:microsoft.com/office/officeart/2005/8/layout/orgChart1"/>
    <dgm:cxn modelId="{24C458A0-625B-9549-92FC-A938DA2A9FF5}" srcId="{5C13EF1F-386A-644F-A9E7-8D1C97891611}" destId="{E7E722EF-A6B5-804F-8EA0-7173E154B785}" srcOrd="0" destOrd="0" parTransId="{63FD32E7-6146-3F42-92A1-119BA05C7170}" sibTransId="{2B0DE3AE-AD22-BB41-92A5-1687B9BB4490}"/>
    <dgm:cxn modelId="{49607B38-0EBA-D048-A934-E98021EAFAEF}" type="presOf" srcId="{7FD51F2A-DE95-294D-8F83-B94FDCD38F4F}" destId="{FCE405F2-F897-3344-9362-171C3E3340EF}" srcOrd="0" destOrd="0" presId="urn:microsoft.com/office/officeart/2005/8/layout/orgChart1"/>
    <dgm:cxn modelId="{A623D215-C032-5048-A55F-1853303AB3D2}" srcId="{114FDFA4-3B73-994B-B620-ECD934BAA384}" destId="{BB0B5B9C-78A0-A343-8F28-8E12FCFEC7C7}" srcOrd="4" destOrd="0" parTransId="{F6CA8B02-120F-9440-AF93-4EB221E7D41A}" sibTransId="{AB07F8C1-EA64-BB44-A88E-3582C4FB9F8D}"/>
    <dgm:cxn modelId="{A542AFE8-5E99-5949-A179-7A5A194711FC}" type="presOf" srcId="{114FDFA4-3B73-994B-B620-ECD934BAA384}" destId="{0B6175CD-1E28-714A-B266-63F90776B9A1}" srcOrd="0" destOrd="0" presId="urn:microsoft.com/office/officeart/2005/8/layout/orgChart1"/>
    <dgm:cxn modelId="{6298CC07-A6EF-874A-B6B5-F9BDB7253C33}" type="presOf" srcId="{23FD6805-669D-AB4B-9E6E-A066B0F6A418}" destId="{7B2DD874-F4CA-D047-B4CD-4341B62E8E27}" srcOrd="1" destOrd="0" presId="urn:microsoft.com/office/officeart/2005/8/layout/orgChart1"/>
    <dgm:cxn modelId="{7FA26F82-29DD-2547-B67F-532FF18D6D18}" srcId="{5D3D99C6-E768-224F-B1AF-F9193217BA24}" destId="{114FDFA4-3B73-994B-B620-ECD934BAA384}" srcOrd="1" destOrd="0" parTransId="{B77985A5-ADC4-D049-9A74-D1687C220D90}" sibTransId="{A3AA9E96-8122-C24B-BDB9-C7C3F834F719}"/>
    <dgm:cxn modelId="{CFE03371-7CBE-E542-B6C2-865A88284052}" type="presOf" srcId="{9A556102-FC24-DC48-9022-7B78F2BD0618}" destId="{2831D475-A5AD-0744-A9D6-2A625F78CC9D}" srcOrd="0" destOrd="0" presId="urn:microsoft.com/office/officeart/2005/8/layout/orgChart1"/>
    <dgm:cxn modelId="{C9F72A65-7DB0-0A47-8FED-1E55D9FD6729}" type="presOf" srcId="{BB0B5B9C-78A0-A343-8F28-8E12FCFEC7C7}" destId="{19D87FA0-0098-1148-A173-14EED17CC837}" srcOrd="1" destOrd="0" presId="urn:microsoft.com/office/officeart/2005/8/layout/orgChart1"/>
    <dgm:cxn modelId="{E4650773-D98F-2F43-A634-B9FFB6A04DAA}" srcId="{114FDFA4-3B73-994B-B620-ECD934BAA384}" destId="{163AABBD-8476-DF45-8C3A-4176969E7EFF}" srcOrd="5" destOrd="0" parTransId="{7C3DB0FC-8802-AE49-9129-959362468133}" sibTransId="{D2EAF1AD-1CF3-8942-8B91-1464651C5C9B}"/>
    <dgm:cxn modelId="{24CC80CC-A88F-3B46-8388-E1D5960ED9A0}" srcId="{E73CE4AE-FF34-684B-89BC-630A14754219}" destId="{9A556102-FC24-DC48-9022-7B78F2BD0618}" srcOrd="1" destOrd="0" parTransId="{CE2EA989-3DE8-2D42-9A03-A58FEEFD0EF4}" sibTransId="{712AFF15-8F3B-B04F-A9D5-AFF308D3D607}"/>
    <dgm:cxn modelId="{04388A10-2703-F64F-AA19-AB1E395D17E4}" type="presOf" srcId="{163AABBD-8476-DF45-8C3A-4176969E7EFF}" destId="{C81896A4-AEDC-6C4A-AA00-30DDDC0517F2}" srcOrd="1" destOrd="0" presId="urn:microsoft.com/office/officeart/2005/8/layout/orgChart1"/>
    <dgm:cxn modelId="{792E71B1-96E5-5346-A83D-757D3643BCD0}" type="presOf" srcId="{7C3DB0FC-8802-AE49-9129-959362468133}" destId="{878FACD0-2EFA-6545-8A99-F616B5A649F7}" srcOrd="0" destOrd="0" presId="urn:microsoft.com/office/officeart/2005/8/layout/orgChart1"/>
    <dgm:cxn modelId="{68192C34-0D83-B649-AC32-C3B67D037596}" type="presOf" srcId="{A4ABF699-F938-A447-96D7-F373173A13B0}" destId="{9D88EF4B-97BF-7A4D-8F3E-A4CE062D49B6}" srcOrd="1" destOrd="0" presId="urn:microsoft.com/office/officeart/2005/8/layout/orgChart1"/>
    <dgm:cxn modelId="{3E3CFBF7-C1BA-A648-9249-C58347BC2A4E}" srcId="{114FDFA4-3B73-994B-B620-ECD934BAA384}" destId="{E1C80486-7C59-F049-AD12-4F79877D0743}" srcOrd="1" destOrd="0" parTransId="{9019A397-27E4-AF4B-90F8-0D18608D7050}" sibTransId="{76EECB50-6B4B-0247-ABF7-BEDCA1FAA435}"/>
    <dgm:cxn modelId="{426EE586-CD40-6E4B-829D-87E101EE58A7}" type="presOf" srcId="{63FD32E7-6146-3F42-92A1-119BA05C7170}" destId="{6587C8E3-1035-904E-B77A-EC990997A9E2}" srcOrd="0" destOrd="0" presId="urn:microsoft.com/office/officeart/2005/8/layout/orgChart1"/>
    <dgm:cxn modelId="{069E5594-57FC-E74A-A576-25263E2941A5}" type="presOf" srcId="{163AABBD-8476-DF45-8C3A-4176969E7EFF}" destId="{DAADE560-9DC5-B144-BEEF-8668D85BCEF8}" srcOrd="0" destOrd="0" presId="urn:microsoft.com/office/officeart/2005/8/layout/orgChart1"/>
    <dgm:cxn modelId="{1A248D19-9523-924D-A0A9-3A05F734ED55}" type="presOf" srcId="{E1C80486-7C59-F049-AD12-4F79877D0743}" destId="{0FC902C6-94EF-5D49-857E-2888684D72E3}" srcOrd="1" destOrd="0" presId="urn:microsoft.com/office/officeart/2005/8/layout/orgChart1"/>
    <dgm:cxn modelId="{2FE87B61-F0D9-624E-9ADF-ADFF14B2F161}" type="presOf" srcId="{5C13EF1F-386A-644F-A9E7-8D1C97891611}" destId="{E4BBD2CF-6317-C74E-AA33-A9CF7630791A}" srcOrd="1" destOrd="0" presId="urn:microsoft.com/office/officeart/2005/8/layout/orgChart1"/>
    <dgm:cxn modelId="{CD33F8A9-C7D3-114B-8A9E-8B3411A40CA6}" type="presOf" srcId="{5D3D99C6-E768-224F-B1AF-F9193217BA24}" destId="{4FB86773-D065-1043-86AC-B699649E0CEB}" srcOrd="0" destOrd="0" presId="urn:microsoft.com/office/officeart/2005/8/layout/orgChart1"/>
    <dgm:cxn modelId="{A425F23C-E000-7E4A-88C1-8FFB02CF6D5A}" type="presOf" srcId="{FD9EB941-BAD9-5F45-A650-6C227E4DA35E}" destId="{8A8E7593-9ABD-AE4D-BE5F-B7EA79CCF106}" srcOrd="1" destOrd="0" presId="urn:microsoft.com/office/officeart/2005/8/layout/orgChart1"/>
    <dgm:cxn modelId="{60B8DCEB-ACCD-BB47-BFC1-BC0063707AB1}" type="presOf" srcId="{DBD19ECE-5F3C-4646-AF05-053F35A6E94C}" destId="{24D53265-4362-CF46-81F5-7C31DD0FAA17}" srcOrd="0" destOrd="0" presId="urn:microsoft.com/office/officeart/2005/8/layout/orgChart1"/>
    <dgm:cxn modelId="{76231078-88F6-DD45-B811-10FD2181BBF4}" type="presOf" srcId="{A4ABF699-F938-A447-96D7-F373173A13B0}" destId="{4A4C92A9-7D17-7344-96B5-180BB8A13A8A}" srcOrd="0" destOrd="0" presId="urn:microsoft.com/office/officeart/2005/8/layout/orgChart1"/>
    <dgm:cxn modelId="{1C4BF0AE-DAD0-764F-BA2A-EE5D7F5660B1}" srcId="{114FDFA4-3B73-994B-B620-ECD934BAA384}" destId="{B4522D13-5BFF-E24E-8211-5F390B6149CA}" srcOrd="0" destOrd="0" parTransId="{7FD51F2A-DE95-294D-8F83-B94FDCD38F4F}" sibTransId="{2EA2FAAA-1262-DC47-B4B9-B170D1E7EDBD}"/>
    <dgm:cxn modelId="{9E2EF3FE-7ED5-F244-B38E-B425D6A77022}" srcId="{114FDFA4-3B73-994B-B620-ECD934BAA384}" destId="{DBD19ECE-5F3C-4646-AF05-053F35A6E94C}" srcOrd="3" destOrd="0" parTransId="{67879F43-E3F4-F84D-AC71-62D4CA461516}" sibTransId="{B5DD48D0-E59D-5149-85AD-9254D6861667}"/>
    <dgm:cxn modelId="{2A90AA0F-9F14-0945-BA34-B61E926EEA16}" type="presOf" srcId="{67879F43-E3F4-F84D-AC71-62D4CA461516}" destId="{8202E8B7-07AC-4447-9BA2-8E7B446EE583}" srcOrd="0" destOrd="0" presId="urn:microsoft.com/office/officeart/2005/8/layout/orgChart1"/>
    <dgm:cxn modelId="{DE721369-2891-4C46-98BF-2FBD276F8609}" type="presOf" srcId="{5A630200-DAA4-8849-BCBA-5168E8273DD5}" destId="{A5E8F48A-2237-F547-8318-3CC1CEB6BA5B}" srcOrd="1" destOrd="0" presId="urn:microsoft.com/office/officeart/2005/8/layout/orgChart1"/>
    <dgm:cxn modelId="{91FFD338-EC46-684B-8DF6-C5B06D403988}" type="presOf" srcId="{CE2EA989-3DE8-2D42-9A03-A58FEEFD0EF4}" destId="{65966B9C-6D56-6A48-8FB2-00FE507FEE41}" srcOrd="0" destOrd="0" presId="urn:microsoft.com/office/officeart/2005/8/layout/orgChart1"/>
    <dgm:cxn modelId="{53ADBABC-77AE-8F49-A712-4559DC518575}" type="presOf" srcId="{E7E722EF-A6B5-804F-8EA0-7173E154B785}" destId="{5A700980-140E-BD40-917B-DF5054981A44}" srcOrd="1" destOrd="0" presId="urn:microsoft.com/office/officeart/2005/8/layout/orgChart1"/>
    <dgm:cxn modelId="{722ACC29-4D08-A644-9064-E38221D9844E}" type="presOf" srcId="{73608234-3E19-2E45-B7BD-6C854AF3487D}" destId="{6C030ADC-94FA-B04E-85D1-ABB55F022494}" srcOrd="0" destOrd="0" presId="urn:microsoft.com/office/officeart/2005/8/layout/orgChart1"/>
    <dgm:cxn modelId="{0AC47406-2BB6-C54C-9F52-7C16BB1FB03E}" type="presOf" srcId="{B4522D13-5BFF-E24E-8211-5F390B6149CA}" destId="{BD79115F-5241-EE48-89B1-1CB3290A8639}" srcOrd="0" destOrd="0" presId="urn:microsoft.com/office/officeart/2005/8/layout/orgChart1"/>
    <dgm:cxn modelId="{878D2C33-F411-DD41-A1C4-8F533A456189}" type="presOf" srcId="{9A556102-FC24-DC48-9022-7B78F2BD0618}" destId="{19D62023-4328-C848-A6D8-B895EFFF3428}" srcOrd="1" destOrd="0" presId="urn:microsoft.com/office/officeart/2005/8/layout/orgChart1"/>
    <dgm:cxn modelId="{AF4D8D47-0640-434F-82B1-919F13AD4E1F}" srcId="{114FDFA4-3B73-994B-B620-ECD934BAA384}" destId="{FD9EB941-BAD9-5F45-A650-6C227E4DA35E}" srcOrd="6" destOrd="0" parTransId="{73608234-3E19-2E45-B7BD-6C854AF3487D}" sibTransId="{353B24B8-2F3D-7142-B1B4-412A6C341336}"/>
    <dgm:cxn modelId="{8B821D81-E1E0-AF40-B749-473C398FA9E0}" type="presOf" srcId="{E73CE4AE-FF34-684B-89BC-630A14754219}" destId="{4D4105FE-421D-1549-B817-C3E90BDB97FF}" srcOrd="1" destOrd="0" presId="urn:microsoft.com/office/officeart/2005/8/layout/orgChart1"/>
    <dgm:cxn modelId="{1973AA52-9C17-B247-9A23-1BCCE47726BF}" type="presOf" srcId="{5A630200-DAA4-8849-BCBA-5168E8273DD5}" destId="{7731C5C7-20AA-E543-8E28-244E20C4C01B}" srcOrd="0" destOrd="0" presId="urn:microsoft.com/office/officeart/2005/8/layout/orgChart1"/>
    <dgm:cxn modelId="{CAEC8F6C-C4D5-9945-9A5A-871AC21B506C}" srcId="{114FDFA4-3B73-994B-B620-ECD934BAA384}" destId="{23FD6805-669D-AB4B-9E6E-A066B0F6A418}" srcOrd="2" destOrd="0" parTransId="{02337763-6DBC-F94E-AA66-CCBB3B5256C7}" sibTransId="{14AA9C98-0A54-664F-A9EE-C084DBE3ADF7}"/>
    <dgm:cxn modelId="{55CD50E6-6ECA-054D-B685-F9AB5BD684CD}" srcId="{5C13EF1F-386A-644F-A9E7-8D1C97891611}" destId="{5A630200-DAA4-8849-BCBA-5168E8273DD5}" srcOrd="1" destOrd="0" parTransId="{91694958-0F06-B348-A3EB-3523167ACA85}" sibTransId="{522AF3AF-51C2-6D4C-997D-9E409919A0BE}"/>
    <dgm:cxn modelId="{224B7987-271E-C54A-BF9A-9B3A77FE52D6}" srcId="{5D3D99C6-E768-224F-B1AF-F9193217BA24}" destId="{5C13EF1F-386A-644F-A9E7-8D1C97891611}" srcOrd="2" destOrd="0" parTransId="{83409444-C6F8-9742-8AA7-0E40D04D6E2A}" sibTransId="{40CA6CDC-1FC0-D84D-BE03-A98D0EC74A31}"/>
    <dgm:cxn modelId="{BAEB650A-11A6-0741-9FA8-8FC31FDC1694}" type="presOf" srcId="{48E12FCF-B64D-D64F-8A6F-AB388D2A633D}" destId="{35A1FCE0-86D0-484F-A223-FDAC065B8603}" srcOrd="0" destOrd="0" presId="urn:microsoft.com/office/officeart/2005/8/layout/orgChart1"/>
    <dgm:cxn modelId="{F83A7903-FFD8-4E40-994A-1591E6DB97F3}" type="presOf" srcId="{E73CE4AE-FF34-684B-89BC-630A14754219}" destId="{CFCB137E-738F-9042-A4EE-85AEA3CD48C0}" srcOrd="0" destOrd="0" presId="urn:microsoft.com/office/officeart/2005/8/layout/orgChart1"/>
    <dgm:cxn modelId="{4A808558-9E3A-DE44-956D-8D7ED3A03952}" type="presParOf" srcId="{4FB86773-D065-1043-86AC-B699649E0CEB}" destId="{7431804B-AD3B-0D4B-AB70-6717FADB52DC}" srcOrd="0" destOrd="0" presId="urn:microsoft.com/office/officeart/2005/8/layout/orgChart1"/>
    <dgm:cxn modelId="{52A33AA6-297B-7040-B67F-CF39CDC91E71}" type="presParOf" srcId="{7431804B-AD3B-0D4B-AB70-6717FADB52DC}" destId="{522E62A9-E305-A74B-A28A-3564A4EDC560}" srcOrd="0" destOrd="0" presId="urn:microsoft.com/office/officeart/2005/8/layout/orgChart1"/>
    <dgm:cxn modelId="{A920CD9F-7D4E-3E4D-B12E-61C487C4AF84}" type="presParOf" srcId="{522E62A9-E305-A74B-A28A-3564A4EDC560}" destId="{CFCB137E-738F-9042-A4EE-85AEA3CD48C0}" srcOrd="0" destOrd="0" presId="urn:microsoft.com/office/officeart/2005/8/layout/orgChart1"/>
    <dgm:cxn modelId="{D7D704BC-D2A7-7545-8DF6-9F1C84E9B7CA}" type="presParOf" srcId="{522E62A9-E305-A74B-A28A-3564A4EDC560}" destId="{4D4105FE-421D-1549-B817-C3E90BDB97FF}" srcOrd="1" destOrd="0" presId="urn:microsoft.com/office/officeart/2005/8/layout/orgChart1"/>
    <dgm:cxn modelId="{6E5C8052-BFC0-B343-BFD9-8840D3C2BAEE}" type="presParOf" srcId="{7431804B-AD3B-0D4B-AB70-6717FADB52DC}" destId="{6A9ADC01-F1E1-9343-90BE-4702CF3BCE68}" srcOrd="1" destOrd="0" presId="urn:microsoft.com/office/officeart/2005/8/layout/orgChart1"/>
    <dgm:cxn modelId="{C505BBC5-E68E-4146-980D-6B7F93F836C5}" type="presParOf" srcId="{6A9ADC01-F1E1-9343-90BE-4702CF3BCE68}" destId="{35A1FCE0-86D0-484F-A223-FDAC065B8603}" srcOrd="0" destOrd="0" presId="urn:microsoft.com/office/officeart/2005/8/layout/orgChart1"/>
    <dgm:cxn modelId="{DAECC1FA-C6AC-DA40-B10E-4D0C450AF357}" type="presParOf" srcId="{6A9ADC01-F1E1-9343-90BE-4702CF3BCE68}" destId="{49EC8FDF-77AC-894A-8A8E-2FE2510F739A}" srcOrd="1" destOrd="0" presId="urn:microsoft.com/office/officeart/2005/8/layout/orgChart1"/>
    <dgm:cxn modelId="{734BBCF3-D18F-264A-8F85-009014A31BE5}" type="presParOf" srcId="{49EC8FDF-77AC-894A-8A8E-2FE2510F739A}" destId="{FEBB2699-5788-E94D-884C-3D80C79E4B40}" srcOrd="0" destOrd="0" presId="urn:microsoft.com/office/officeart/2005/8/layout/orgChart1"/>
    <dgm:cxn modelId="{F6663437-C1DC-D449-A83A-35A6891601D4}" type="presParOf" srcId="{FEBB2699-5788-E94D-884C-3D80C79E4B40}" destId="{4A4C92A9-7D17-7344-96B5-180BB8A13A8A}" srcOrd="0" destOrd="0" presId="urn:microsoft.com/office/officeart/2005/8/layout/orgChart1"/>
    <dgm:cxn modelId="{393D4297-B39A-4A45-87E3-C23B60B0637E}" type="presParOf" srcId="{FEBB2699-5788-E94D-884C-3D80C79E4B40}" destId="{9D88EF4B-97BF-7A4D-8F3E-A4CE062D49B6}" srcOrd="1" destOrd="0" presId="urn:microsoft.com/office/officeart/2005/8/layout/orgChart1"/>
    <dgm:cxn modelId="{DC39CB2E-7A45-CE42-8EAE-188B34E3189F}" type="presParOf" srcId="{49EC8FDF-77AC-894A-8A8E-2FE2510F739A}" destId="{C7F0AD81-F35E-3440-8015-F57E0899AF45}" srcOrd="1" destOrd="0" presId="urn:microsoft.com/office/officeart/2005/8/layout/orgChart1"/>
    <dgm:cxn modelId="{C99897CF-EFB6-F840-9EEE-DF99481D2542}" type="presParOf" srcId="{49EC8FDF-77AC-894A-8A8E-2FE2510F739A}" destId="{7F793608-97B6-864C-A6F8-3AF86DEEE6CB}" srcOrd="2" destOrd="0" presId="urn:microsoft.com/office/officeart/2005/8/layout/orgChart1"/>
    <dgm:cxn modelId="{F0F76865-0F6C-494A-A3AE-A7C7C11D0E69}" type="presParOf" srcId="{6A9ADC01-F1E1-9343-90BE-4702CF3BCE68}" destId="{65966B9C-6D56-6A48-8FB2-00FE507FEE41}" srcOrd="2" destOrd="0" presId="urn:microsoft.com/office/officeart/2005/8/layout/orgChart1"/>
    <dgm:cxn modelId="{3483A7DC-D6DE-314F-932A-6A427ADAC952}" type="presParOf" srcId="{6A9ADC01-F1E1-9343-90BE-4702CF3BCE68}" destId="{4C82653A-60BC-3041-82A4-CC231B57845F}" srcOrd="3" destOrd="0" presId="urn:microsoft.com/office/officeart/2005/8/layout/orgChart1"/>
    <dgm:cxn modelId="{C8793A58-15AB-304D-A39C-0A8E81E1C77E}" type="presParOf" srcId="{4C82653A-60BC-3041-82A4-CC231B57845F}" destId="{1DF67A5E-C4ED-2646-AAE7-1D159EB67D9D}" srcOrd="0" destOrd="0" presId="urn:microsoft.com/office/officeart/2005/8/layout/orgChart1"/>
    <dgm:cxn modelId="{D6260507-2CCC-CF47-85A9-989134961526}" type="presParOf" srcId="{1DF67A5E-C4ED-2646-AAE7-1D159EB67D9D}" destId="{2831D475-A5AD-0744-A9D6-2A625F78CC9D}" srcOrd="0" destOrd="0" presId="urn:microsoft.com/office/officeart/2005/8/layout/orgChart1"/>
    <dgm:cxn modelId="{1E71B353-B158-B34D-B735-771AD5ADC495}" type="presParOf" srcId="{1DF67A5E-C4ED-2646-AAE7-1D159EB67D9D}" destId="{19D62023-4328-C848-A6D8-B895EFFF3428}" srcOrd="1" destOrd="0" presId="urn:microsoft.com/office/officeart/2005/8/layout/orgChart1"/>
    <dgm:cxn modelId="{433A77DF-9B7D-4E4F-AC2D-85195E4A8808}" type="presParOf" srcId="{4C82653A-60BC-3041-82A4-CC231B57845F}" destId="{484DCB52-6A3E-2947-933D-1318BFE085E9}" srcOrd="1" destOrd="0" presId="urn:microsoft.com/office/officeart/2005/8/layout/orgChart1"/>
    <dgm:cxn modelId="{CB8012EF-4AD5-134A-A2D4-646928171615}" type="presParOf" srcId="{4C82653A-60BC-3041-82A4-CC231B57845F}" destId="{E7EAE843-1B92-8645-A82B-73DFBDD34734}" srcOrd="2" destOrd="0" presId="urn:microsoft.com/office/officeart/2005/8/layout/orgChart1"/>
    <dgm:cxn modelId="{9A86BD4B-A6D7-904F-9368-ECAE2A02FE9D}" type="presParOf" srcId="{7431804B-AD3B-0D4B-AB70-6717FADB52DC}" destId="{09762B55-61BF-AF4D-84B1-D08FEC07E054}" srcOrd="2" destOrd="0" presId="urn:microsoft.com/office/officeart/2005/8/layout/orgChart1"/>
    <dgm:cxn modelId="{5A53C27D-5993-1140-A2BA-73D67B59DD04}" type="presParOf" srcId="{4FB86773-D065-1043-86AC-B699649E0CEB}" destId="{2A9CDCD8-9FEA-3E4D-A5F8-2695EB3D32B2}" srcOrd="1" destOrd="0" presId="urn:microsoft.com/office/officeart/2005/8/layout/orgChart1"/>
    <dgm:cxn modelId="{0C69126D-7C1F-6B48-B03F-C2A260B68450}" type="presParOf" srcId="{2A9CDCD8-9FEA-3E4D-A5F8-2695EB3D32B2}" destId="{1B482B2F-9FC9-8A4F-80ED-0E140B7287D0}" srcOrd="0" destOrd="0" presId="urn:microsoft.com/office/officeart/2005/8/layout/orgChart1"/>
    <dgm:cxn modelId="{6A83FBED-95A9-E747-B891-A8365FB86FA0}" type="presParOf" srcId="{1B482B2F-9FC9-8A4F-80ED-0E140B7287D0}" destId="{0B6175CD-1E28-714A-B266-63F90776B9A1}" srcOrd="0" destOrd="0" presId="urn:microsoft.com/office/officeart/2005/8/layout/orgChart1"/>
    <dgm:cxn modelId="{15F4C54D-2FB7-B14C-9736-4247713145B0}" type="presParOf" srcId="{1B482B2F-9FC9-8A4F-80ED-0E140B7287D0}" destId="{6046DB6F-7723-7242-9259-8A06A46D841A}" srcOrd="1" destOrd="0" presId="urn:microsoft.com/office/officeart/2005/8/layout/orgChart1"/>
    <dgm:cxn modelId="{289003F4-9E0A-BD49-BB6E-F8DAD45B4E78}" type="presParOf" srcId="{2A9CDCD8-9FEA-3E4D-A5F8-2695EB3D32B2}" destId="{3E5AE7A2-D7A4-9D42-8673-C4B14C3E66BC}" srcOrd="1" destOrd="0" presId="urn:microsoft.com/office/officeart/2005/8/layout/orgChart1"/>
    <dgm:cxn modelId="{2941856C-B19B-004E-AA45-CD8B103C9A5C}" type="presParOf" srcId="{3E5AE7A2-D7A4-9D42-8673-C4B14C3E66BC}" destId="{FCE405F2-F897-3344-9362-171C3E3340EF}" srcOrd="0" destOrd="0" presId="urn:microsoft.com/office/officeart/2005/8/layout/orgChart1"/>
    <dgm:cxn modelId="{74410A1B-C53B-1C43-9904-B59EA2A1EEC6}" type="presParOf" srcId="{3E5AE7A2-D7A4-9D42-8673-C4B14C3E66BC}" destId="{3F97E5B4-0CB0-BB49-A03F-51541DF0B1E5}" srcOrd="1" destOrd="0" presId="urn:microsoft.com/office/officeart/2005/8/layout/orgChart1"/>
    <dgm:cxn modelId="{D3EB1F13-49D4-F944-A941-6708B65C4F69}" type="presParOf" srcId="{3F97E5B4-0CB0-BB49-A03F-51541DF0B1E5}" destId="{0FA62E5E-BC69-B747-A81B-C04B6B62469C}" srcOrd="0" destOrd="0" presId="urn:microsoft.com/office/officeart/2005/8/layout/orgChart1"/>
    <dgm:cxn modelId="{F918175F-EB9E-E348-B7BA-741A8BD69C3D}" type="presParOf" srcId="{0FA62E5E-BC69-B747-A81B-C04B6B62469C}" destId="{BD79115F-5241-EE48-89B1-1CB3290A8639}" srcOrd="0" destOrd="0" presId="urn:microsoft.com/office/officeart/2005/8/layout/orgChart1"/>
    <dgm:cxn modelId="{8ADE6780-3209-9140-8A06-57F5C4B080A0}" type="presParOf" srcId="{0FA62E5E-BC69-B747-A81B-C04B6B62469C}" destId="{7EDE9985-89A3-D24E-AFAC-6F53919C6434}" srcOrd="1" destOrd="0" presId="urn:microsoft.com/office/officeart/2005/8/layout/orgChart1"/>
    <dgm:cxn modelId="{0A3A9245-5B28-C340-959C-162E9101DABC}" type="presParOf" srcId="{3F97E5B4-0CB0-BB49-A03F-51541DF0B1E5}" destId="{E6B73E84-D1D0-1B42-BA36-D7B182BEC72A}" srcOrd="1" destOrd="0" presId="urn:microsoft.com/office/officeart/2005/8/layout/orgChart1"/>
    <dgm:cxn modelId="{0BA23A6F-AA60-4744-90CA-A9E1F3D5CC20}" type="presParOf" srcId="{3F97E5B4-0CB0-BB49-A03F-51541DF0B1E5}" destId="{4F6DCD26-6D9D-B94A-9142-711342CCFA14}" srcOrd="2" destOrd="0" presId="urn:microsoft.com/office/officeart/2005/8/layout/orgChart1"/>
    <dgm:cxn modelId="{C41A4897-BA53-A74A-A3C5-57AFFB4CA33A}" type="presParOf" srcId="{3E5AE7A2-D7A4-9D42-8673-C4B14C3E66BC}" destId="{22991AB3-3FD0-3C4D-95A8-8485141BA331}" srcOrd="2" destOrd="0" presId="urn:microsoft.com/office/officeart/2005/8/layout/orgChart1"/>
    <dgm:cxn modelId="{F98456D6-7079-0642-8B1C-682CE1480AEA}" type="presParOf" srcId="{3E5AE7A2-D7A4-9D42-8673-C4B14C3E66BC}" destId="{53483208-CDE0-9B43-B49C-E8124C134A9A}" srcOrd="3" destOrd="0" presId="urn:microsoft.com/office/officeart/2005/8/layout/orgChart1"/>
    <dgm:cxn modelId="{0AE26CE3-CEFD-9D43-9BBD-0D7712AE0FF8}" type="presParOf" srcId="{53483208-CDE0-9B43-B49C-E8124C134A9A}" destId="{84B86E6E-3685-6E44-BA11-5F8DFB46CE7E}" srcOrd="0" destOrd="0" presId="urn:microsoft.com/office/officeart/2005/8/layout/orgChart1"/>
    <dgm:cxn modelId="{57371BDF-A58E-C54C-B394-DFE58631640B}" type="presParOf" srcId="{84B86E6E-3685-6E44-BA11-5F8DFB46CE7E}" destId="{5A3F856C-32A3-8E45-8765-A499E2391D72}" srcOrd="0" destOrd="0" presId="urn:microsoft.com/office/officeart/2005/8/layout/orgChart1"/>
    <dgm:cxn modelId="{9C8AD7F4-CBC7-604A-8E1B-DB2A7C944891}" type="presParOf" srcId="{84B86E6E-3685-6E44-BA11-5F8DFB46CE7E}" destId="{0FC902C6-94EF-5D49-857E-2888684D72E3}" srcOrd="1" destOrd="0" presId="urn:microsoft.com/office/officeart/2005/8/layout/orgChart1"/>
    <dgm:cxn modelId="{283E62CE-A8A9-FA4E-B6A2-F5457784239A}" type="presParOf" srcId="{53483208-CDE0-9B43-B49C-E8124C134A9A}" destId="{75B629CB-359C-DD41-95F1-037BF95B0961}" srcOrd="1" destOrd="0" presId="urn:microsoft.com/office/officeart/2005/8/layout/orgChart1"/>
    <dgm:cxn modelId="{C385D1F6-1B97-5F46-867C-B9D00AE80FF2}" type="presParOf" srcId="{53483208-CDE0-9B43-B49C-E8124C134A9A}" destId="{3F09F229-82BA-D545-B5E6-F3BDED9145D6}" srcOrd="2" destOrd="0" presId="urn:microsoft.com/office/officeart/2005/8/layout/orgChart1"/>
    <dgm:cxn modelId="{E34986D2-C34B-2B43-9794-BF0D527FC375}" type="presParOf" srcId="{3E5AE7A2-D7A4-9D42-8673-C4B14C3E66BC}" destId="{BCA62F91-C3EE-4542-97B0-2614273F3EC6}" srcOrd="4" destOrd="0" presId="urn:microsoft.com/office/officeart/2005/8/layout/orgChart1"/>
    <dgm:cxn modelId="{290277E8-F63A-9D46-95BB-CAC4F3A2B9C0}" type="presParOf" srcId="{3E5AE7A2-D7A4-9D42-8673-C4B14C3E66BC}" destId="{85D5FB53-52E0-C64F-80A6-5535284C426A}" srcOrd="5" destOrd="0" presId="urn:microsoft.com/office/officeart/2005/8/layout/orgChart1"/>
    <dgm:cxn modelId="{9B1280A2-8E6A-AE49-8298-A866840E7992}" type="presParOf" srcId="{85D5FB53-52E0-C64F-80A6-5535284C426A}" destId="{E5926329-2FD8-1343-A49F-4BB553030511}" srcOrd="0" destOrd="0" presId="urn:microsoft.com/office/officeart/2005/8/layout/orgChart1"/>
    <dgm:cxn modelId="{BBE80006-85AC-B64D-9CD8-F8DA8557B51E}" type="presParOf" srcId="{E5926329-2FD8-1343-A49F-4BB553030511}" destId="{4A4DB480-9B00-6847-B0E0-B3EA66A900B5}" srcOrd="0" destOrd="0" presId="urn:microsoft.com/office/officeart/2005/8/layout/orgChart1"/>
    <dgm:cxn modelId="{9831CD0C-27D9-3A43-B1AF-442142AD2D2C}" type="presParOf" srcId="{E5926329-2FD8-1343-A49F-4BB553030511}" destId="{7B2DD874-F4CA-D047-B4CD-4341B62E8E27}" srcOrd="1" destOrd="0" presId="urn:microsoft.com/office/officeart/2005/8/layout/orgChart1"/>
    <dgm:cxn modelId="{4CBD790C-9067-B044-A457-7CB2E1B3AD48}" type="presParOf" srcId="{85D5FB53-52E0-C64F-80A6-5535284C426A}" destId="{494B2B2D-AD7D-A44A-86C1-4BA60B896E73}" srcOrd="1" destOrd="0" presId="urn:microsoft.com/office/officeart/2005/8/layout/orgChart1"/>
    <dgm:cxn modelId="{7399609F-1683-5843-B71C-F54E55EEFE9C}" type="presParOf" srcId="{85D5FB53-52E0-C64F-80A6-5535284C426A}" destId="{F878F836-65B3-E34B-BE54-C8CB95664124}" srcOrd="2" destOrd="0" presId="urn:microsoft.com/office/officeart/2005/8/layout/orgChart1"/>
    <dgm:cxn modelId="{2E0E5E1B-9283-8B48-95CD-DED53835EE7D}" type="presParOf" srcId="{3E5AE7A2-D7A4-9D42-8673-C4B14C3E66BC}" destId="{8202E8B7-07AC-4447-9BA2-8E7B446EE583}" srcOrd="6" destOrd="0" presId="urn:microsoft.com/office/officeart/2005/8/layout/orgChart1"/>
    <dgm:cxn modelId="{66C57340-ABD9-5B46-918D-8BD4EAF0A751}" type="presParOf" srcId="{3E5AE7A2-D7A4-9D42-8673-C4B14C3E66BC}" destId="{4EDEB781-111E-984C-9C05-3BD866F7604B}" srcOrd="7" destOrd="0" presId="urn:microsoft.com/office/officeart/2005/8/layout/orgChart1"/>
    <dgm:cxn modelId="{ABE3E931-012C-E444-AF0D-B2E3DF322CE7}" type="presParOf" srcId="{4EDEB781-111E-984C-9C05-3BD866F7604B}" destId="{C281D36D-4A42-EF4B-BE56-5F1191AF2A86}" srcOrd="0" destOrd="0" presId="urn:microsoft.com/office/officeart/2005/8/layout/orgChart1"/>
    <dgm:cxn modelId="{930CA5FF-F31B-1643-B2FC-B581EC29098F}" type="presParOf" srcId="{C281D36D-4A42-EF4B-BE56-5F1191AF2A86}" destId="{24D53265-4362-CF46-81F5-7C31DD0FAA17}" srcOrd="0" destOrd="0" presId="urn:microsoft.com/office/officeart/2005/8/layout/orgChart1"/>
    <dgm:cxn modelId="{DDAFEA49-D6F8-2545-88C4-04A408C3EC0D}" type="presParOf" srcId="{C281D36D-4A42-EF4B-BE56-5F1191AF2A86}" destId="{A466877F-466A-3E44-8300-2077C096362C}" srcOrd="1" destOrd="0" presId="urn:microsoft.com/office/officeart/2005/8/layout/orgChart1"/>
    <dgm:cxn modelId="{8FC8B041-F9C6-384B-A21A-F65445CF4FFD}" type="presParOf" srcId="{4EDEB781-111E-984C-9C05-3BD866F7604B}" destId="{85B488F6-48C9-CB42-BAA4-366C14EFC8E2}" srcOrd="1" destOrd="0" presId="urn:microsoft.com/office/officeart/2005/8/layout/orgChart1"/>
    <dgm:cxn modelId="{C26A6153-2524-6942-ADA6-515689B5B996}" type="presParOf" srcId="{4EDEB781-111E-984C-9C05-3BD866F7604B}" destId="{F63EE5FD-FB7C-874F-88F0-9AC7C4C9621A}" srcOrd="2" destOrd="0" presId="urn:microsoft.com/office/officeart/2005/8/layout/orgChart1"/>
    <dgm:cxn modelId="{24D5038F-B462-714C-947A-B24804C95730}" type="presParOf" srcId="{3E5AE7A2-D7A4-9D42-8673-C4B14C3E66BC}" destId="{7DA95916-7B69-F343-A6C4-27C401CBB5F1}" srcOrd="8" destOrd="0" presId="urn:microsoft.com/office/officeart/2005/8/layout/orgChart1"/>
    <dgm:cxn modelId="{17F27AC6-E8DE-F242-BDE8-DCF4B02B57A5}" type="presParOf" srcId="{3E5AE7A2-D7A4-9D42-8673-C4B14C3E66BC}" destId="{46228D0D-32D6-934F-A931-919441E75729}" srcOrd="9" destOrd="0" presId="urn:microsoft.com/office/officeart/2005/8/layout/orgChart1"/>
    <dgm:cxn modelId="{9D3E278A-3A96-6D49-8AC5-42E82A09555B}" type="presParOf" srcId="{46228D0D-32D6-934F-A931-919441E75729}" destId="{709DFFEE-B570-764C-BBA3-84A5D45D4DC3}" srcOrd="0" destOrd="0" presId="urn:microsoft.com/office/officeart/2005/8/layout/orgChart1"/>
    <dgm:cxn modelId="{66C1EA80-F7E8-CA48-BA14-D77BA77849D6}" type="presParOf" srcId="{709DFFEE-B570-764C-BBA3-84A5D45D4DC3}" destId="{7C1EE20D-C45B-AE4D-9C02-54DAAB4D1F45}" srcOrd="0" destOrd="0" presId="urn:microsoft.com/office/officeart/2005/8/layout/orgChart1"/>
    <dgm:cxn modelId="{5FF78754-4F20-234A-9296-290C8ED311B4}" type="presParOf" srcId="{709DFFEE-B570-764C-BBA3-84A5D45D4DC3}" destId="{19D87FA0-0098-1148-A173-14EED17CC837}" srcOrd="1" destOrd="0" presId="urn:microsoft.com/office/officeart/2005/8/layout/orgChart1"/>
    <dgm:cxn modelId="{6597767A-F2A4-854D-AAD3-C1B813CBCD7F}" type="presParOf" srcId="{46228D0D-32D6-934F-A931-919441E75729}" destId="{FF64EE72-8131-BC4D-8985-B0140B2F6F1A}" srcOrd="1" destOrd="0" presId="urn:microsoft.com/office/officeart/2005/8/layout/orgChart1"/>
    <dgm:cxn modelId="{568B8844-12D5-1046-AA00-730998F895A5}" type="presParOf" srcId="{46228D0D-32D6-934F-A931-919441E75729}" destId="{4F2A070B-A960-A14B-95ED-577716F435E4}" srcOrd="2" destOrd="0" presId="urn:microsoft.com/office/officeart/2005/8/layout/orgChart1"/>
    <dgm:cxn modelId="{BA218EB3-5088-2242-ACE0-84F9A89A09A3}" type="presParOf" srcId="{3E5AE7A2-D7A4-9D42-8673-C4B14C3E66BC}" destId="{878FACD0-2EFA-6545-8A99-F616B5A649F7}" srcOrd="10" destOrd="0" presId="urn:microsoft.com/office/officeart/2005/8/layout/orgChart1"/>
    <dgm:cxn modelId="{F6911945-5022-6649-9BAF-C40B398A91B5}" type="presParOf" srcId="{3E5AE7A2-D7A4-9D42-8673-C4B14C3E66BC}" destId="{537EAAF8-1971-C649-8C2C-72194D999A0A}" srcOrd="11" destOrd="0" presId="urn:microsoft.com/office/officeart/2005/8/layout/orgChart1"/>
    <dgm:cxn modelId="{A1BDDE08-B72A-134F-A783-3E59C7DBB00C}" type="presParOf" srcId="{537EAAF8-1971-C649-8C2C-72194D999A0A}" destId="{F35BE226-9750-5A40-8874-C1E72BB91983}" srcOrd="0" destOrd="0" presId="urn:microsoft.com/office/officeart/2005/8/layout/orgChart1"/>
    <dgm:cxn modelId="{A5BA8E64-1318-9F4D-81F9-BB29694E683B}" type="presParOf" srcId="{F35BE226-9750-5A40-8874-C1E72BB91983}" destId="{DAADE560-9DC5-B144-BEEF-8668D85BCEF8}" srcOrd="0" destOrd="0" presId="urn:microsoft.com/office/officeart/2005/8/layout/orgChart1"/>
    <dgm:cxn modelId="{4FC3F393-4761-EE43-A9D0-D0A4FEF2B781}" type="presParOf" srcId="{F35BE226-9750-5A40-8874-C1E72BB91983}" destId="{C81896A4-AEDC-6C4A-AA00-30DDDC0517F2}" srcOrd="1" destOrd="0" presId="urn:microsoft.com/office/officeart/2005/8/layout/orgChart1"/>
    <dgm:cxn modelId="{42C5CCDA-C06B-8340-B3C8-4EB76AA67442}" type="presParOf" srcId="{537EAAF8-1971-C649-8C2C-72194D999A0A}" destId="{461CCB13-F726-D645-884A-5AB9260279CC}" srcOrd="1" destOrd="0" presId="urn:microsoft.com/office/officeart/2005/8/layout/orgChart1"/>
    <dgm:cxn modelId="{CC97B78F-C233-FC40-8C81-81579696B711}" type="presParOf" srcId="{537EAAF8-1971-C649-8C2C-72194D999A0A}" destId="{B8E37FBF-4CF0-7E4E-8E5C-1AA3718AB0D9}" srcOrd="2" destOrd="0" presId="urn:microsoft.com/office/officeart/2005/8/layout/orgChart1"/>
    <dgm:cxn modelId="{D8A7C7CF-5AA9-F840-B925-D0C04376564E}" type="presParOf" srcId="{3E5AE7A2-D7A4-9D42-8673-C4B14C3E66BC}" destId="{6C030ADC-94FA-B04E-85D1-ABB55F022494}" srcOrd="12" destOrd="0" presId="urn:microsoft.com/office/officeart/2005/8/layout/orgChart1"/>
    <dgm:cxn modelId="{5AB280E8-84B7-3E44-A0D9-5FDB9D0842C0}" type="presParOf" srcId="{3E5AE7A2-D7A4-9D42-8673-C4B14C3E66BC}" destId="{0A238E10-6643-8549-91D2-EE8D45FF9DCA}" srcOrd="13" destOrd="0" presId="urn:microsoft.com/office/officeart/2005/8/layout/orgChart1"/>
    <dgm:cxn modelId="{E224BF4C-05B1-0142-AC16-C3AE17932999}" type="presParOf" srcId="{0A238E10-6643-8549-91D2-EE8D45FF9DCA}" destId="{408E411B-559A-EB44-B31E-9A3EB36E8487}" srcOrd="0" destOrd="0" presId="urn:microsoft.com/office/officeart/2005/8/layout/orgChart1"/>
    <dgm:cxn modelId="{80E8F487-944F-D947-93DD-5C00C34C2812}" type="presParOf" srcId="{408E411B-559A-EB44-B31E-9A3EB36E8487}" destId="{8D9D0E70-9F3F-C141-9659-6B558AC31552}" srcOrd="0" destOrd="0" presId="urn:microsoft.com/office/officeart/2005/8/layout/orgChart1"/>
    <dgm:cxn modelId="{083ADC4B-96EB-C343-A50F-9DD66F200966}" type="presParOf" srcId="{408E411B-559A-EB44-B31E-9A3EB36E8487}" destId="{8A8E7593-9ABD-AE4D-BE5F-B7EA79CCF106}" srcOrd="1" destOrd="0" presId="urn:microsoft.com/office/officeart/2005/8/layout/orgChart1"/>
    <dgm:cxn modelId="{1E5CF562-2950-CC47-A165-FE6331B5F3B3}" type="presParOf" srcId="{0A238E10-6643-8549-91D2-EE8D45FF9DCA}" destId="{AF8B6016-F78C-8D44-80BF-A22A4CFEC4A8}" srcOrd="1" destOrd="0" presId="urn:microsoft.com/office/officeart/2005/8/layout/orgChart1"/>
    <dgm:cxn modelId="{D2B20316-AA0E-7845-B0CD-534892F37EAF}" type="presParOf" srcId="{0A238E10-6643-8549-91D2-EE8D45FF9DCA}" destId="{D079393D-9E2D-D446-BD5D-5D777C77A17B}" srcOrd="2" destOrd="0" presId="urn:microsoft.com/office/officeart/2005/8/layout/orgChart1"/>
    <dgm:cxn modelId="{3004F767-1BB8-0743-9652-630F4319658E}" type="presParOf" srcId="{2A9CDCD8-9FEA-3E4D-A5F8-2695EB3D32B2}" destId="{D3FAAFF5-5621-BE49-8B4C-E28054C87073}" srcOrd="2" destOrd="0" presId="urn:microsoft.com/office/officeart/2005/8/layout/orgChart1"/>
    <dgm:cxn modelId="{108C1D8C-1B96-6F4A-AD67-FD40C5CB2D06}" type="presParOf" srcId="{4FB86773-D065-1043-86AC-B699649E0CEB}" destId="{8D610E9E-7258-344E-80CD-054D0B78C551}" srcOrd="2" destOrd="0" presId="urn:microsoft.com/office/officeart/2005/8/layout/orgChart1"/>
    <dgm:cxn modelId="{93ECC573-FF81-884E-B6F6-B1B73A61B80A}" type="presParOf" srcId="{8D610E9E-7258-344E-80CD-054D0B78C551}" destId="{A8F25AF7-725C-4E41-9798-82D3B8E2383F}" srcOrd="0" destOrd="0" presId="urn:microsoft.com/office/officeart/2005/8/layout/orgChart1"/>
    <dgm:cxn modelId="{9F17CE4B-1824-304D-A217-0B7CD96E3926}" type="presParOf" srcId="{A8F25AF7-725C-4E41-9798-82D3B8E2383F}" destId="{02198380-31A0-224D-B6B9-5DA4D7CF0237}" srcOrd="0" destOrd="0" presId="urn:microsoft.com/office/officeart/2005/8/layout/orgChart1"/>
    <dgm:cxn modelId="{27410248-35C8-884F-BA33-6BC166A7EE64}" type="presParOf" srcId="{A8F25AF7-725C-4E41-9798-82D3B8E2383F}" destId="{E4BBD2CF-6317-C74E-AA33-A9CF7630791A}" srcOrd="1" destOrd="0" presId="urn:microsoft.com/office/officeart/2005/8/layout/orgChart1"/>
    <dgm:cxn modelId="{18E074E5-52A7-FA46-B03E-4F9772762621}" type="presParOf" srcId="{8D610E9E-7258-344E-80CD-054D0B78C551}" destId="{C7B5AA1E-6056-F24F-B099-0E3775CAEE18}" srcOrd="1" destOrd="0" presId="urn:microsoft.com/office/officeart/2005/8/layout/orgChart1"/>
    <dgm:cxn modelId="{0897C23C-687B-6D44-A002-9DF8EA29EB1F}" type="presParOf" srcId="{C7B5AA1E-6056-F24F-B099-0E3775CAEE18}" destId="{6587C8E3-1035-904E-B77A-EC990997A9E2}" srcOrd="0" destOrd="0" presId="urn:microsoft.com/office/officeart/2005/8/layout/orgChart1"/>
    <dgm:cxn modelId="{DD470FFB-4D34-ED4F-9EFC-AF71F1C5D264}" type="presParOf" srcId="{C7B5AA1E-6056-F24F-B099-0E3775CAEE18}" destId="{4543AFF7-430D-2F44-A60E-DCB5B47D1A4B}" srcOrd="1" destOrd="0" presId="urn:microsoft.com/office/officeart/2005/8/layout/orgChart1"/>
    <dgm:cxn modelId="{63111734-41A2-BC4B-B15E-18F48B8803D4}" type="presParOf" srcId="{4543AFF7-430D-2F44-A60E-DCB5B47D1A4B}" destId="{DEFB40A1-4D4D-A845-990F-ACBF14950040}" srcOrd="0" destOrd="0" presId="urn:microsoft.com/office/officeart/2005/8/layout/orgChart1"/>
    <dgm:cxn modelId="{9DBABCFB-DD6F-ED44-A3EA-DE121F29FC93}" type="presParOf" srcId="{DEFB40A1-4D4D-A845-990F-ACBF14950040}" destId="{756D3288-95C9-5E4F-B339-B70358B26AE5}" srcOrd="0" destOrd="0" presId="urn:microsoft.com/office/officeart/2005/8/layout/orgChart1"/>
    <dgm:cxn modelId="{C899AA2D-DE29-BD46-834A-328CD8154396}" type="presParOf" srcId="{DEFB40A1-4D4D-A845-990F-ACBF14950040}" destId="{5A700980-140E-BD40-917B-DF5054981A44}" srcOrd="1" destOrd="0" presId="urn:microsoft.com/office/officeart/2005/8/layout/orgChart1"/>
    <dgm:cxn modelId="{8DC6737B-6F47-4342-9800-84A26E7CE4E7}" type="presParOf" srcId="{4543AFF7-430D-2F44-A60E-DCB5B47D1A4B}" destId="{02898496-9E31-AD43-8B69-4FB39EE6B7DE}" srcOrd="1" destOrd="0" presId="urn:microsoft.com/office/officeart/2005/8/layout/orgChart1"/>
    <dgm:cxn modelId="{20C4065B-6CE7-3E47-B845-CC3A08942801}" type="presParOf" srcId="{4543AFF7-430D-2F44-A60E-DCB5B47D1A4B}" destId="{748C56D7-BBBA-354E-8401-07B1051AF25D}" srcOrd="2" destOrd="0" presId="urn:microsoft.com/office/officeart/2005/8/layout/orgChart1"/>
    <dgm:cxn modelId="{574DAEBE-2A2F-1340-B0DF-7D695001E749}" type="presParOf" srcId="{C7B5AA1E-6056-F24F-B099-0E3775CAEE18}" destId="{7E340486-C11E-6B4B-B495-BBBECD74FE50}" srcOrd="2" destOrd="0" presId="urn:microsoft.com/office/officeart/2005/8/layout/orgChart1"/>
    <dgm:cxn modelId="{CB896F1E-345D-8B43-A4AA-8F91C2D4C580}" type="presParOf" srcId="{C7B5AA1E-6056-F24F-B099-0E3775CAEE18}" destId="{E894A6E2-A6D8-A446-BD87-DD47BE4BF464}" srcOrd="3" destOrd="0" presId="urn:microsoft.com/office/officeart/2005/8/layout/orgChart1"/>
    <dgm:cxn modelId="{90F58253-84EA-0F43-9005-16DECC6A17AE}" type="presParOf" srcId="{E894A6E2-A6D8-A446-BD87-DD47BE4BF464}" destId="{0AFC88B0-7FC3-BB42-843B-01FE07209BF2}" srcOrd="0" destOrd="0" presId="urn:microsoft.com/office/officeart/2005/8/layout/orgChart1"/>
    <dgm:cxn modelId="{2B50FE48-A37B-8148-AA99-AFCBB3212D03}" type="presParOf" srcId="{0AFC88B0-7FC3-BB42-843B-01FE07209BF2}" destId="{7731C5C7-20AA-E543-8E28-244E20C4C01B}" srcOrd="0" destOrd="0" presId="urn:microsoft.com/office/officeart/2005/8/layout/orgChart1"/>
    <dgm:cxn modelId="{6BCF8468-5B03-3B4C-9506-DF8913CAF74B}" type="presParOf" srcId="{0AFC88B0-7FC3-BB42-843B-01FE07209BF2}" destId="{A5E8F48A-2237-F547-8318-3CC1CEB6BA5B}" srcOrd="1" destOrd="0" presId="urn:microsoft.com/office/officeart/2005/8/layout/orgChart1"/>
    <dgm:cxn modelId="{C2965B01-C03D-B44F-BEC6-A3809590CDB2}" type="presParOf" srcId="{E894A6E2-A6D8-A446-BD87-DD47BE4BF464}" destId="{FCAAEEBA-BA4B-BA48-A3CC-C2F23C92CBF0}" srcOrd="1" destOrd="0" presId="urn:microsoft.com/office/officeart/2005/8/layout/orgChart1"/>
    <dgm:cxn modelId="{4351550C-D271-7A4F-9268-FD67694659B7}" type="presParOf" srcId="{E894A6E2-A6D8-A446-BD87-DD47BE4BF464}" destId="{E41EBD98-F7B0-3543-8D07-032B290CF669}" srcOrd="2" destOrd="0" presId="urn:microsoft.com/office/officeart/2005/8/layout/orgChart1"/>
    <dgm:cxn modelId="{0DD69FC8-1B08-8C48-9156-E05B1C957C32}" type="presParOf" srcId="{8D610E9E-7258-344E-80CD-054D0B78C551}" destId="{9334E37F-24D5-CA4C-BE44-385A8EE7AE3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340486-C11E-6B4B-B495-BBBECD74FE50}">
      <dsp:nvSpPr>
        <dsp:cNvPr id="0" name=""/>
        <dsp:cNvSpPr/>
      </dsp:nvSpPr>
      <dsp:spPr>
        <a:xfrm>
          <a:off x="320154" y="882719"/>
          <a:ext cx="264512" cy="657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7400"/>
              </a:lnTo>
              <a:lnTo>
                <a:pt x="264512" y="65740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7C8E3-1035-904E-B77A-EC990997A9E2}">
      <dsp:nvSpPr>
        <dsp:cNvPr id="0" name=""/>
        <dsp:cNvSpPr/>
      </dsp:nvSpPr>
      <dsp:spPr>
        <a:xfrm>
          <a:off x="320154" y="882719"/>
          <a:ext cx="264512" cy="258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465"/>
              </a:lnTo>
              <a:lnTo>
                <a:pt x="264512" y="25846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030ADC-94FA-B04E-85D1-ABB55F022494}">
      <dsp:nvSpPr>
        <dsp:cNvPr id="0" name=""/>
        <dsp:cNvSpPr/>
      </dsp:nvSpPr>
      <dsp:spPr>
        <a:xfrm>
          <a:off x="2395961" y="1069760"/>
          <a:ext cx="316447" cy="2650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0193"/>
              </a:lnTo>
              <a:lnTo>
                <a:pt x="316447" y="265019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FACD0-2EFA-6545-8A99-F616B5A649F7}">
      <dsp:nvSpPr>
        <dsp:cNvPr id="0" name=""/>
        <dsp:cNvSpPr/>
      </dsp:nvSpPr>
      <dsp:spPr>
        <a:xfrm>
          <a:off x="2395961" y="1069760"/>
          <a:ext cx="316447" cy="2251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1258"/>
              </a:lnTo>
              <a:lnTo>
                <a:pt x="316447" y="225125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95916-7B69-F343-A6C4-27C401CBB5F1}">
      <dsp:nvSpPr>
        <dsp:cNvPr id="0" name=""/>
        <dsp:cNvSpPr/>
      </dsp:nvSpPr>
      <dsp:spPr>
        <a:xfrm>
          <a:off x="2395961" y="1069760"/>
          <a:ext cx="316447" cy="1852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2323"/>
              </a:lnTo>
              <a:lnTo>
                <a:pt x="316447" y="185232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02E8B7-07AC-4447-9BA2-8E7B446EE583}">
      <dsp:nvSpPr>
        <dsp:cNvPr id="0" name=""/>
        <dsp:cNvSpPr/>
      </dsp:nvSpPr>
      <dsp:spPr>
        <a:xfrm>
          <a:off x="2395961" y="1069760"/>
          <a:ext cx="316447" cy="1453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3388"/>
              </a:lnTo>
              <a:lnTo>
                <a:pt x="316447" y="145338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A62F91-C3EE-4542-97B0-2614273F3EC6}">
      <dsp:nvSpPr>
        <dsp:cNvPr id="0" name=""/>
        <dsp:cNvSpPr/>
      </dsp:nvSpPr>
      <dsp:spPr>
        <a:xfrm>
          <a:off x="2395961" y="1069760"/>
          <a:ext cx="316447" cy="1054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4453"/>
              </a:lnTo>
              <a:lnTo>
                <a:pt x="316447" y="105445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91AB3-3FD0-3C4D-95A8-8485141BA331}">
      <dsp:nvSpPr>
        <dsp:cNvPr id="0" name=""/>
        <dsp:cNvSpPr/>
      </dsp:nvSpPr>
      <dsp:spPr>
        <a:xfrm>
          <a:off x="2395961" y="1069760"/>
          <a:ext cx="316447" cy="6555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5517"/>
              </a:lnTo>
              <a:lnTo>
                <a:pt x="316447" y="65551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405F2-F897-3344-9362-171C3E3340EF}">
      <dsp:nvSpPr>
        <dsp:cNvPr id="0" name=""/>
        <dsp:cNvSpPr/>
      </dsp:nvSpPr>
      <dsp:spPr>
        <a:xfrm>
          <a:off x="2395961" y="1069760"/>
          <a:ext cx="316447" cy="256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582"/>
              </a:lnTo>
              <a:lnTo>
                <a:pt x="316447" y="25658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966B9C-6D56-6A48-8FB2-00FE507FEE41}">
      <dsp:nvSpPr>
        <dsp:cNvPr id="0" name=""/>
        <dsp:cNvSpPr/>
      </dsp:nvSpPr>
      <dsp:spPr>
        <a:xfrm>
          <a:off x="4750859" y="884177"/>
          <a:ext cx="120699" cy="655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5942"/>
              </a:lnTo>
              <a:lnTo>
                <a:pt x="120699" y="65594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1FCE0-86D0-484F-A223-FDAC065B8603}">
      <dsp:nvSpPr>
        <dsp:cNvPr id="0" name=""/>
        <dsp:cNvSpPr/>
      </dsp:nvSpPr>
      <dsp:spPr>
        <a:xfrm>
          <a:off x="4750859" y="884177"/>
          <a:ext cx="120699" cy="257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006"/>
              </a:lnTo>
              <a:lnTo>
                <a:pt x="120699" y="25700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CB137E-738F-9042-A4EE-85AEA3CD48C0}">
      <dsp:nvSpPr>
        <dsp:cNvPr id="0" name=""/>
        <dsp:cNvSpPr/>
      </dsp:nvSpPr>
      <dsp:spPr>
        <a:xfrm>
          <a:off x="4574517" y="2468"/>
          <a:ext cx="1763417" cy="8817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/>
            <a:t>SISL</a:t>
          </a:r>
        </a:p>
      </dsp:txBody>
      <dsp:txXfrm>
        <a:off x="4574517" y="2468"/>
        <a:ext cx="1763417" cy="881708"/>
      </dsp:txXfrm>
    </dsp:sp>
    <dsp:sp modelId="{4A4C92A9-7D17-7344-96B5-180BB8A13A8A}">
      <dsp:nvSpPr>
        <dsp:cNvPr id="0" name=""/>
        <dsp:cNvSpPr/>
      </dsp:nvSpPr>
      <dsp:spPr>
        <a:xfrm>
          <a:off x="4871559" y="1000713"/>
          <a:ext cx="771091" cy="2809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mx_SISL</a:t>
          </a:r>
        </a:p>
      </dsp:txBody>
      <dsp:txXfrm>
        <a:off x="4871559" y="1000713"/>
        <a:ext cx="771091" cy="280940"/>
      </dsp:txXfrm>
    </dsp:sp>
    <dsp:sp modelId="{2831D475-A5AD-0744-A9D6-2A625F78CC9D}">
      <dsp:nvSpPr>
        <dsp:cNvPr id="0" name=""/>
        <dsp:cNvSpPr/>
      </dsp:nvSpPr>
      <dsp:spPr>
        <a:xfrm>
          <a:off x="4871559" y="1399649"/>
          <a:ext cx="771091" cy="2809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M_tests</a:t>
          </a:r>
        </a:p>
      </dsp:txBody>
      <dsp:txXfrm>
        <a:off x="4871559" y="1399649"/>
        <a:ext cx="771091" cy="280940"/>
      </dsp:txXfrm>
    </dsp:sp>
    <dsp:sp modelId="{0B6175CD-1E28-714A-B266-63F90776B9A1}">
      <dsp:nvSpPr>
        <dsp:cNvPr id="0" name=""/>
        <dsp:cNvSpPr/>
      </dsp:nvSpPr>
      <dsp:spPr>
        <a:xfrm>
          <a:off x="2182587" y="2892"/>
          <a:ext cx="2133735" cy="1066867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/>
            <a:t>IGFEM-Curves-2D</a:t>
          </a:r>
        </a:p>
      </dsp:txBody>
      <dsp:txXfrm>
        <a:off x="2182587" y="2892"/>
        <a:ext cx="2133735" cy="1066867"/>
      </dsp:txXfrm>
    </dsp:sp>
    <dsp:sp modelId="{BD79115F-5241-EE48-89B1-1CB3290A8639}">
      <dsp:nvSpPr>
        <dsp:cNvPr id="0" name=""/>
        <dsp:cNvSpPr/>
      </dsp:nvSpPr>
      <dsp:spPr>
        <a:xfrm>
          <a:off x="2712408" y="1185873"/>
          <a:ext cx="1203048" cy="2809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M_channels</a:t>
          </a:r>
        </a:p>
      </dsp:txBody>
      <dsp:txXfrm>
        <a:off x="2712408" y="1185873"/>
        <a:ext cx="1203048" cy="280940"/>
      </dsp:txXfrm>
    </dsp:sp>
    <dsp:sp modelId="{5A3F856C-32A3-8E45-8765-A499E2391D72}">
      <dsp:nvSpPr>
        <dsp:cNvPr id="0" name=""/>
        <dsp:cNvSpPr/>
      </dsp:nvSpPr>
      <dsp:spPr>
        <a:xfrm>
          <a:off x="2712408" y="1584808"/>
          <a:ext cx="1203048" cy="2809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M_preFEM</a:t>
          </a:r>
        </a:p>
      </dsp:txBody>
      <dsp:txXfrm>
        <a:off x="2712408" y="1584808"/>
        <a:ext cx="1203048" cy="280940"/>
      </dsp:txXfrm>
    </dsp:sp>
    <dsp:sp modelId="{4A4DB480-9B00-6847-B0E0-B3EA66A900B5}">
      <dsp:nvSpPr>
        <dsp:cNvPr id="0" name=""/>
        <dsp:cNvSpPr/>
      </dsp:nvSpPr>
      <dsp:spPr>
        <a:xfrm>
          <a:off x="2712408" y="1983743"/>
          <a:ext cx="1660261" cy="2809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M_geom_toolbox</a:t>
          </a:r>
        </a:p>
      </dsp:txBody>
      <dsp:txXfrm>
        <a:off x="2712408" y="1983743"/>
        <a:ext cx="1660261" cy="280940"/>
      </dsp:txXfrm>
    </dsp:sp>
    <dsp:sp modelId="{24D53265-4362-CF46-81F5-7C31DD0FAA17}">
      <dsp:nvSpPr>
        <dsp:cNvPr id="0" name=""/>
        <dsp:cNvSpPr/>
      </dsp:nvSpPr>
      <dsp:spPr>
        <a:xfrm>
          <a:off x="2712408" y="2382678"/>
          <a:ext cx="790481" cy="2809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M_FEM</a:t>
          </a:r>
        </a:p>
      </dsp:txBody>
      <dsp:txXfrm>
        <a:off x="2712408" y="2382678"/>
        <a:ext cx="790481" cy="280940"/>
      </dsp:txXfrm>
    </dsp:sp>
    <dsp:sp modelId="{7C1EE20D-C45B-AE4D-9C02-54DAAB4D1F45}">
      <dsp:nvSpPr>
        <dsp:cNvPr id="0" name=""/>
        <dsp:cNvSpPr/>
      </dsp:nvSpPr>
      <dsp:spPr>
        <a:xfrm>
          <a:off x="2712408" y="2781613"/>
          <a:ext cx="745828" cy="2809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mx_FEM</a:t>
          </a:r>
        </a:p>
      </dsp:txBody>
      <dsp:txXfrm>
        <a:off x="2712408" y="2781613"/>
        <a:ext cx="745828" cy="280940"/>
      </dsp:txXfrm>
    </dsp:sp>
    <dsp:sp modelId="{DAADE560-9DC5-B144-BEEF-8668D85BCEF8}">
      <dsp:nvSpPr>
        <dsp:cNvPr id="0" name=""/>
        <dsp:cNvSpPr/>
      </dsp:nvSpPr>
      <dsp:spPr>
        <a:xfrm>
          <a:off x="2712408" y="3180549"/>
          <a:ext cx="1476307" cy="2809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M_error_analysis</a:t>
          </a:r>
        </a:p>
      </dsp:txBody>
      <dsp:txXfrm>
        <a:off x="2712408" y="3180549"/>
        <a:ext cx="1476307" cy="280940"/>
      </dsp:txXfrm>
    </dsp:sp>
    <dsp:sp modelId="{8D9D0E70-9F3F-C141-9659-6B558AC31552}">
      <dsp:nvSpPr>
        <dsp:cNvPr id="0" name=""/>
        <dsp:cNvSpPr/>
      </dsp:nvSpPr>
      <dsp:spPr>
        <a:xfrm>
          <a:off x="2712408" y="3579484"/>
          <a:ext cx="745834" cy="2809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M_tests</a:t>
          </a:r>
        </a:p>
      </dsp:txBody>
      <dsp:txXfrm>
        <a:off x="2712408" y="3579484"/>
        <a:ext cx="745834" cy="280940"/>
      </dsp:txXfrm>
    </dsp:sp>
    <dsp:sp modelId="{02198380-31A0-224D-B6B9-5DA4D7CF0237}">
      <dsp:nvSpPr>
        <dsp:cNvPr id="0" name=""/>
        <dsp:cNvSpPr/>
      </dsp:nvSpPr>
      <dsp:spPr>
        <a:xfrm>
          <a:off x="143812" y="1010"/>
          <a:ext cx="1763417" cy="8817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NURBS</a:t>
          </a:r>
        </a:p>
      </dsp:txBody>
      <dsp:txXfrm>
        <a:off x="143812" y="1010"/>
        <a:ext cx="1763417" cy="881708"/>
      </dsp:txXfrm>
    </dsp:sp>
    <dsp:sp modelId="{756D3288-95C9-5E4F-B339-B70358B26AE5}">
      <dsp:nvSpPr>
        <dsp:cNvPr id="0" name=""/>
        <dsp:cNvSpPr/>
      </dsp:nvSpPr>
      <dsp:spPr>
        <a:xfrm>
          <a:off x="584666" y="1000713"/>
          <a:ext cx="1476312" cy="2809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nurbs_toolbox</a:t>
          </a:r>
        </a:p>
      </dsp:txBody>
      <dsp:txXfrm>
        <a:off x="584666" y="1000713"/>
        <a:ext cx="1476312" cy="280940"/>
      </dsp:txXfrm>
    </dsp:sp>
    <dsp:sp modelId="{7731C5C7-20AA-E543-8E28-244E20C4C01B}">
      <dsp:nvSpPr>
        <dsp:cNvPr id="0" name=""/>
        <dsp:cNvSpPr/>
      </dsp:nvSpPr>
      <dsp:spPr>
        <a:xfrm>
          <a:off x="584666" y="1399649"/>
          <a:ext cx="790487" cy="2809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M_tests</a:t>
          </a:r>
        </a:p>
      </dsp:txBody>
      <dsp:txXfrm>
        <a:off x="584666" y="1399649"/>
        <a:ext cx="790487" cy="280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B6DB-FAA5-E94F-A6D7-6F52333EA3B3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82599-D062-FC4F-9592-85EDCC9A9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7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B6DB-FAA5-E94F-A6D7-6F52333EA3B3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82599-D062-FC4F-9592-85EDCC9A9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5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B6DB-FAA5-E94F-A6D7-6F52333EA3B3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82599-D062-FC4F-9592-85EDCC9A9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B6DB-FAA5-E94F-A6D7-6F52333EA3B3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82599-D062-FC4F-9592-85EDCC9A9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B6DB-FAA5-E94F-A6D7-6F52333EA3B3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82599-D062-FC4F-9592-85EDCC9A9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1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B6DB-FAA5-E94F-A6D7-6F52333EA3B3}" type="datetimeFigureOut">
              <a:rPr lang="en-US" smtClean="0"/>
              <a:t>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82599-D062-FC4F-9592-85EDCC9A9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9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B6DB-FAA5-E94F-A6D7-6F52333EA3B3}" type="datetimeFigureOut">
              <a:rPr lang="en-US" smtClean="0"/>
              <a:t>1/30/16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82599-D062-FC4F-9592-85EDCC9A9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8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B6DB-FAA5-E94F-A6D7-6F52333EA3B3}" type="datetimeFigureOut">
              <a:rPr lang="en-US" smtClean="0"/>
              <a:t>1/30/16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82599-D062-FC4F-9592-85EDCC9A9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2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B6DB-FAA5-E94F-A6D7-6F52333EA3B3}" type="datetimeFigureOut">
              <a:rPr lang="en-US" smtClean="0"/>
              <a:t>1/30/16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82599-D062-FC4F-9592-85EDCC9A9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5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B6DB-FAA5-E94F-A6D7-6F52333EA3B3}" type="datetimeFigureOut">
              <a:rPr lang="en-US" smtClean="0"/>
              <a:t>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82599-D062-FC4F-9592-85EDCC9A9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5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B6DB-FAA5-E94F-A6D7-6F52333EA3B3}" type="datetimeFigureOut">
              <a:rPr lang="en-US" smtClean="0"/>
              <a:t>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82599-D062-FC4F-9592-85EDCC9A9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36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FB6DB-FAA5-E94F-A6D7-6F52333EA3B3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82599-D062-FC4F-9592-85EDCC9A9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7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927032" y="1498282"/>
            <a:ext cx="6337935" cy="3861435"/>
            <a:chOff x="2927032" y="1498282"/>
            <a:chExt cx="6337935" cy="3861435"/>
          </a:xfrm>
        </p:grpSpPr>
        <p:graphicFrame>
          <p:nvGraphicFramePr>
            <p:cNvPr id="2" name="Diagram 1"/>
            <p:cNvGraphicFramePr/>
            <p:nvPr>
              <p:extLst>
                <p:ext uri="{D42A27DB-BD31-4B8C-83A1-F6EECF244321}">
                  <p14:modId xmlns:p14="http://schemas.microsoft.com/office/powerpoint/2010/main" val="2088823726"/>
                </p:ext>
              </p:extLst>
            </p:nvPr>
          </p:nvGraphicFramePr>
          <p:xfrm>
            <a:off x="2927032" y="1498282"/>
            <a:ext cx="6337935" cy="386143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3" name="Straight Arrow Connector 2"/>
            <p:cNvCxnSpPr/>
            <p:nvPr/>
          </p:nvCxnSpPr>
          <p:spPr>
            <a:xfrm>
              <a:off x="4809172" y="1961148"/>
              <a:ext cx="28765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H="1" flipV="1">
              <a:off x="7227520" y="1961148"/>
              <a:ext cx="28765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078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Tan, Marcus Hwai Yik</dc:creator>
  <cp:lastModifiedBy>Tan, Marcus Hwai Yik</cp:lastModifiedBy>
  <cp:revision>1</cp:revision>
  <dcterms:created xsi:type="dcterms:W3CDTF">2016-01-30T07:28:40Z</dcterms:created>
  <dcterms:modified xsi:type="dcterms:W3CDTF">2016-01-30T07:30:26Z</dcterms:modified>
</cp:coreProperties>
</file>