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tan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3661C"/>
    <a:srgbClr val="99FF99"/>
    <a:srgbClr val="CC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3" autoAdjust="0"/>
    <p:restoredTop sz="80799" autoAdjust="0"/>
  </p:normalViewPr>
  <p:slideViewPr>
    <p:cSldViewPr snapToGrid="0">
      <p:cViewPr>
        <p:scale>
          <a:sx n="82" d="100"/>
          <a:sy n="82" d="100"/>
        </p:scale>
        <p:origin x="1672" y="3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D254916-4FEA-4CA4-BF3D-A1D2DCD06A32}" type="datetimeFigureOut">
              <a:rPr lang="en-US" smtClean="0"/>
              <a:t>1/26/16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9C3522-5216-4DE8-B525-638FD74FE9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3598863"/>
            <a:ext cx="4625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r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endParaRPr lang="de-DE">
              <a:solidFill>
                <a:srgbClr val="000099"/>
              </a:solidFill>
              <a:ea typeface="MS PGothic" pitchFamily="34" charset="-128"/>
            </a:endParaRPr>
          </a:p>
        </p:txBody>
      </p:sp>
      <p:grpSp>
        <p:nvGrpSpPr>
          <p:cNvPr id="5" name="Group 10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684213"/>
            <a:chOff x="-1783297" y="3429000"/>
            <a:chExt cx="12682609" cy="949032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-1783297" y="3429000"/>
              <a:ext cx="6985000" cy="948277"/>
              <a:chOff x="0" y="3886200"/>
              <a:chExt cx="6985000" cy="948277"/>
            </a:xfrm>
          </p:grpSpPr>
          <p:pic>
            <p:nvPicPr>
              <p:cNvPr id="10" name="Picture 21" descr="header_01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3886200"/>
                <a:ext cx="6985000" cy="596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22" descr="header_03.jp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0" y="4478877"/>
                <a:ext cx="6985000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183885" y="3429000"/>
              <a:ext cx="5715427" cy="949032"/>
              <a:chOff x="2407187" y="2416804"/>
              <a:chExt cx="5715427" cy="949032"/>
            </a:xfrm>
          </p:grpSpPr>
          <p:pic>
            <p:nvPicPr>
              <p:cNvPr id="8" name="Picture 19" descr="header_02.jp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407187" y="2416804"/>
                <a:ext cx="5715000" cy="596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" name="Picture 20" descr="header_04.jp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407614" y="3010236"/>
                <a:ext cx="5715000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768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219200"/>
            <a:ext cx="8534400" cy="2209800"/>
          </a:xfrm>
        </p:spPr>
        <p:txBody>
          <a:bodyPr lIns="91440" rIns="91440"/>
          <a:lstStyle>
            <a:lvl1pPr>
              <a:spcBef>
                <a:spcPct val="100000"/>
              </a:spcBef>
              <a:spcAft>
                <a:spcPct val="100000"/>
              </a:spcAft>
              <a:defRPr sz="4000">
                <a:solidFill>
                  <a:srgbClr val="000080"/>
                </a:solidFill>
              </a:defRPr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4064000"/>
            <a:ext cx="7010400" cy="1600200"/>
          </a:xfrm>
        </p:spPr>
        <p:txBody>
          <a:bodyPr lIns="91440" rIns="91440"/>
          <a:lstStyle>
            <a:lvl1pPr marL="0" indent="0" algn="ctr">
              <a:defRPr>
                <a:solidFill>
                  <a:srgbClr val="000080"/>
                </a:solidFill>
              </a:defRPr>
            </a:lvl1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86600" y="6553200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EB76AE78-6CC0-4E2C-8B3B-535C04012A09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745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706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5450" y="457200"/>
            <a:ext cx="2201863" cy="5524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100" y="457200"/>
            <a:ext cx="6457950" cy="5524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74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1C4748BB-FABB-DA42-A7BC-1742EAE77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3"/>
          <p:cNvSpPr>
            <a:spLocks noGrp="1"/>
          </p:cNvSpPr>
          <p:nvPr>
            <p:ph type="title"/>
          </p:nvPr>
        </p:nvSpPr>
        <p:spPr>
          <a:xfrm>
            <a:off x="685800" y="508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5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1C4748BB-FABB-DA42-A7BC-1742EAE77D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3"/>
          <p:cNvSpPr>
            <a:spLocks noGrp="1"/>
          </p:cNvSpPr>
          <p:nvPr>
            <p:ph type="title"/>
          </p:nvPr>
        </p:nvSpPr>
        <p:spPr>
          <a:xfrm>
            <a:off x="685800" y="508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9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buFont typeface="Wingdings" pitchFamily="2" charset="2"/>
              <a:buChar char="§"/>
              <a:defRPr sz="2000"/>
            </a:lvl2pPr>
            <a:lvl3pPr>
              <a:buFont typeface="Courier New" pitchFamily="49" charset="0"/>
              <a:buChar char="o"/>
              <a:defRPr sz="2000"/>
            </a:lvl3pPr>
            <a:lvl4pPr>
              <a:defRPr sz="18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976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56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100" y="876300"/>
            <a:ext cx="432911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76300"/>
            <a:ext cx="43307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2961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487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1191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DC9BB-9D28-4F35-8230-E8E203AF7545}" type="slidenum">
              <a:rPr lang="de-DE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17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237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038975" y="5902325"/>
            <a:ext cx="1905000" cy="304800"/>
          </a:xfrm>
        </p:spPr>
        <p:txBody>
          <a:bodyPr/>
          <a:lstStyle>
            <a:lvl1pPr algn="r">
              <a:defRPr sz="11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7B7FDA2-354E-4124-9037-B22F5C3A9692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1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jpeg"/><Relationship Id="rId18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65100" y="876300"/>
            <a:ext cx="881221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altLang="zh-CN" smtClean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4763"/>
            <a:ext cx="85074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75795" name="Line 19"/>
          <p:cNvSpPr>
            <a:spLocks noChangeShapeType="1"/>
          </p:cNvSpPr>
          <p:nvPr userDrawn="1"/>
        </p:nvSpPr>
        <p:spPr bwMode="auto">
          <a:xfrm>
            <a:off x="0" y="6178550"/>
            <a:ext cx="9144000" cy="0"/>
          </a:xfrm>
          <a:prstGeom prst="line">
            <a:avLst/>
          </a:prstGeom>
          <a:noFill/>
          <a:ln w="12700">
            <a:solidFill>
              <a:srgbClr val="656894"/>
            </a:solidFill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/>
              </a:solidFill>
            </a:endParaRPr>
          </a:p>
        </p:txBody>
      </p:sp>
      <p:grpSp>
        <p:nvGrpSpPr>
          <p:cNvPr id="3077" name="Group 7"/>
          <p:cNvGrpSpPr>
            <a:grpSpLocks noChangeAspect="1"/>
          </p:cNvGrpSpPr>
          <p:nvPr userDrawn="1"/>
        </p:nvGrpSpPr>
        <p:grpSpPr bwMode="auto">
          <a:xfrm>
            <a:off x="0" y="6186314"/>
            <a:ext cx="9144000" cy="684212"/>
            <a:chOff x="-1783297" y="3429000"/>
            <a:chExt cx="12682609" cy="949032"/>
          </a:xfrm>
        </p:grpSpPr>
        <p:grpSp>
          <p:nvGrpSpPr>
            <p:cNvPr id="3080" name="Group 20"/>
            <p:cNvGrpSpPr>
              <a:grpSpLocks/>
            </p:cNvGrpSpPr>
            <p:nvPr/>
          </p:nvGrpSpPr>
          <p:grpSpPr bwMode="auto">
            <a:xfrm>
              <a:off x="-1783297" y="3429000"/>
              <a:ext cx="6985000" cy="948277"/>
              <a:chOff x="0" y="3886200"/>
              <a:chExt cx="6985000" cy="948277"/>
            </a:xfrm>
          </p:grpSpPr>
          <p:pic>
            <p:nvPicPr>
              <p:cNvPr id="3084" name="Picture 12" descr="header_01.jpg"/>
              <p:cNvPicPr>
                <a:picLocks noChangeAspect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0" y="3886200"/>
                <a:ext cx="6985000" cy="596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85" name="Picture 13" descr="header_03.jpg"/>
              <p:cNvPicPr>
                <a:picLocks noChangeAspect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0" y="4478877"/>
                <a:ext cx="6985000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081" name="Group 21"/>
            <p:cNvGrpSpPr>
              <a:grpSpLocks/>
            </p:cNvGrpSpPr>
            <p:nvPr/>
          </p:nvGrpSpPr>
          <p:grpSpPr bwMode="auto">
            <a:xfrm>
              <a:off x="5183885" y="3429000"/>
              <a:ext cx="5715427" cy="949032"/>
              <a:chOff x="2407187" y="2416804"/>
              <a:chExt cx="5715427" cy="949032"/>
            </a:xfrm>
          </p:grpSpPr>
          <p:pic>
            <p:nvPicPr>
              <p:cNvPr id="3082" name="Picture 10" descr="header_02.jpg"/>
              <p:cNvPicPr>
                <a:picLocks noChangeAspect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 bwMode="auto">
              <a:xfrm>
                <a:off x="2407187" y="2416804"/>
                <a:ext cx="5715000" cy="596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83" name="Picture 11" descr="header_04.jpg"/>
              <p:cNvPicPr>
                <a:picLocks noChangeAspect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2407614" y="3010236"/>
                <a:ext cx="5715000" cy="355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cxnSp>
        <p:nvCxnSpPr>
          <p:cNvPr id="3078" name="Straight Connector 14"/>
          <p:cNvCxnSpPr>
            <a:cxnSpLocks noChangeShapeType="1"/>
          </p:cNvCxnSpPr>
          <p:nvPr userDrawn="1"/>
        </p:nvCxnSpPr>
        <p:spPr bwMode="auto">
          <a:xfrm>
            <a:off x="439738" y="571500"/>
            <a:ext cx="8269287" cy="1588"/>
          </a:xfrm>
          <a:prstGeom prst="line">
            <a:avLst/>
          </a:prstGeom>
          <a:noFill/>
          <a:ln w="57150" cmpd="thickThin">
            <a:solidFill>
              <a:srgbClr val="000080"/>
            </a:solidFill>
            <a:round/>
            <a:headEnd/>
            <a:tailEnd/>
          </a:ln>
        </p:spPr>
      </p:cxn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5800" y="5915025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b="1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DC9BB-9D28-4F35-8230-E8E203AF7545}" type="slidenum">
              <a:rPr lang="de-DE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1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Arial" pitchFamily="-112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Arial" pitchFamily="-112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Arial" pitchFamily="-112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80"/>
          </a:solidFill>
          <a:latin typeface="Arial" pitchFamily="-112" charset="0"/>
          <a:ea typeface="MS PGothic" pitchFamily="34" charset="-128"/>
          <a:cs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112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112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112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Arial" pitchFamily="-112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Font typeface="Arial" charset="0"/>
        <a:buChar char="•"/>
        <a:defRPr sz="2800" b="1">
          <a:solidFill>
            <a:srgbClr val="000080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−"/>
        <a:defRPr sz="2400" b="1">
          <a:solidFill>
            <a:srgbClr val="000080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Font typeface="Wingdings" pitchFamily="2" charset="2"/>
        <a:buChar char="§"/>
        <a:defRPr sz="2400">
          <a:solidFill>
            <a:srgbClr val="000080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400">
          <a:solidFill>
            <a:srgbClr val="000080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2000">
          <a:solidFill>
            <a:srgbClr val="000080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  <a:ea typeface="ＭＳ Ｐゴシック" pitchFamily="-112" charset="-128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  <a:ea typeface="ＭＳ Ｐゴシック" pitchFamily="-112" charset="-128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  <a:ea typeface="ＭＳ Ｐゴシック" pitchFamily="-112" charset="-128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DC9BB-9D28-4F35-8230-E8E203AF7545}" type="slidenum">
              <a:rPr lang="de-DE" smtClean="0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ea typeface="MS PGothic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" t="20386" r="17797" b="19891"/>
          <a:stretch/>
        </p:blipFill>
        <p:spPr>
          <a:xfrm>
            <a:off x="371958" y="2014780"/>
            <a:ext cx="7144719" cy="28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9997"/>
      </p:ext>
    </p:extLst>
  </p:cSld>
  <p:clrMapOvr>
    <a:masterClrMapping/>
  </p:clrMapOvr>
</p:sld>
</file>

<file path=ppt/theme/theme1.xml><?xml version="1.0" encoding="utf-8"?>
<a:theme xmlns:a="http://schemas.openxmlformats.org/drawingml/2006/main" name="UIUC-Beckm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IUC-Beckma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</a:defRPr>
        </a:defPPr>
      </a:lstStyle>
    </a:lnDef>
  </a:objectDefaults>
  <a:extraClrSchemeLst>
    <a:extraClrScheme>
      <a:clrScheme name="UIUC-Beckma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UC-Beckma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-Beckma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-Beckma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-Beckma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-Beckma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-Beckma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AMS Template</Template>
  <TotalTime>43574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MS PGothic</vt:lpstr>
      <vt:lpstr>ＭＳ Ｐゴシック</vt:lpstr>
      <vt:lpstr>Wingdings</vt:lpstr>
      <vt:lpstr>UIUC-Beckman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 camera experiments</dc:title>
  <dc:creator>Stephen</dc:creator>
  <cp:lastModifiedBy>Tan, Marcus Hwai Yik</cp:lastModifiedBy>
  <cp:revision>3239</cp:revision>
  <cp:lastPrinted>2015-11-12T21:41:17Z</cp:lastPrinted>
  <dcterms:created xsi:type="dcterms:W3CDTF">2013-07-01T17:43:15Z</dcterms:created>
  <dcterms:modified xsi:type="dcterms:W3CDTF">2016-01-27T03:34:29Z</dcterms:modified>
</cp:coreProperties>
</file>