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3575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49">
          <p15:clr>
            <a:srgbClr val="A4A3A4"/>
          </p15:clr>
        </p15:guide>
        <p15:guide id="2" pos="3841">
          <p15:clr>
            <a:srgbClr val="A4A3A4"/>
          </p15:clr>
        </p15:guide>
        <p15:guide id="3" pos="7470">
          <p15:clr>
            <a:srgbClr val="A4A3A4"/>
          </p15:clr>
        </p15:guide>
        <p15:guide id="4" pos="212">
          <p15:clr>
            <a:srgbClr val="A4A3A4"/>
          </p15:clr>
        </p15:guide>
        <p15:guide id="5" orient="horz" pos="210">
          <p15:clr>
            <a:srgbClr val="A4A3A4"/>
          </p15:clr>
        </p15:guide>
        <p15:guide id="6" orient="horz" pos="40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49" orient="horz"/>
        <p:guide pos="3841"/>
        <p:guide pos="7470"/>
        <p:guide pos="212"/>
        <p:guide pos="210" orient="horz"/>
        <p:guide pos="40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lay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ce33998a8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5ce33998a8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5ce33998a8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ce33998a8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5ce33998a8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5ce33998a8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ce33998a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5ce33998a8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ce33998a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5ce33998a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5ce33998a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ce56b7ab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5ce56b7ab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5ce56b7ab6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ce33998a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5ce33998a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5ce33998a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ce33998a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5ce33998a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5ce33998a8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ce33998a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5ce33998a8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_en_blanco">
  <p:cSld name="Diapositiva_en_blanc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Número_Gris">
  <p:cSld name="Portadilla_Número_Gris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49087" y="1633430"/>
            <a:ext cx="5535245" cy="44605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b="0" i="0" sz="3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5827022" y="3869765"/>
            <a:ext cx="6016021" cy="1231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1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Número_Naranja">
  <p:cSld name="Portadilla_Número_Naranja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349087" y="1633430"/>
            <a:ext cx="5535245" cy="44605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b="0" i="0" sz="3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5827022" y="3869765"/>
            <a:ext cx="6016021" cy="1231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Foto_Azul">
  <p:cSld name="Portadilla_Foto_Azul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  <a:defRPr sz="800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>
            <p:ph idx="2" type="pic"/>
          </p:nvPr>
        </p:nvSpPr>
        <p:spPr>
          <a:xfrm>
            <a:off x="6260329" y="1883571"/>
            <a:ext cx="5933260" cy="4974431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49090" y="3891200"/>
            <a:ext cx="5584173" cy="184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Foto_Gris">
  <p:cSld name="Portadilla_Foto_Gris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>
            <p:ph idx="2" type="pic"/>
          </p:nvPr>
        </p:nvSpPr>
        <p:spPr>
          <a:xfrm>
            <a:off x="6260329" y="1883571"/>
            <a:ext cx="5933260" cy="4974431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49090" y="3882962"/>
            <a:ext cx="5584173" cy="184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1"/>
              <a:buNone/>
              <a:defRPr sz="4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349090" y="2582602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1"/>
              <a:buFont typeface="Play"/>
              <a:buNone/>
              <a:defRPr sz="800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Foto_Naranja">
  <p:cSld name="Portadilla_Foto_Naranja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1"/>
              <a:buFont typeface="Play"/>
              <a:buNone/>
              <a:defRPr sz="800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/>
          <p:nvPr>
            <p:ph idx="2" type="pic"/>
          </p:nvPr>
        </p:nvSpPr>
        <p:spPr>
          <a:xfrm>
            <a:off x="6260329" y="1883571"/>
            <a:ext cx="5933260" cy="4974431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49090" y="3891200"/>
            <a:ext cx="5584173" cy="184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loques_Texto+Foto">
  <p:cSld name="3-Bloques_Texto+Fot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348757" y="2028382"/>
            <a:ext cx="324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6"/>
          <p:cNvSpPr txBox="1"/>
          <p:nvPr>
            <p:ph idx="3" type="body"/>
          </p:nvPr>
        </p:nvSpPr>
        <p:spPr>
          <a:xfrm>
            <a:off x="348757" y="2743949"/>
            <a:ext cx="3240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/>
          <p:nvPr>
            <p:ph idx="4" type="pic"/>
          </p:nvPr>
        </p:nvSpPr>
        <p:spPr>
          <a:xfrm>
            <a:off x="349235" y="4328089"/>
            <a:ext cx="3240000" cy="1801249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6"/>
          <p:cNvSpPr/>
          <p:nvPr/>
        </p:nvSpPr>
        <p:spPr>
          <a:xfrm>
            <a:off x="3594753" y="6136595"/>
            <a:ext cx="358295" cy="72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>
            <p:ph idx="5" type="body"/>
          </p:nvPr>
        </p:nvSpPr>
        <p:spPr>
          <a:xfrm>
            <a:off x="8220227" y="2028382"/>
            <a:ext cx="324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6"/>
          <p:cNvSpPr txBox="1"/>
          <p:nvPr>
            <p:ph idx="6" type="body"/>
          </p:nvPr>
        </p:nvSpPr>
        <p:spPr>
          <a:xfrm>
            <a:off x="8220227" y="2743949"/>
            <a:ext cx="3240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6"/>
          <p:cNvSpPr/>
          <p:nvPr>
            <p:ph idx="7" type="pic"/>
          </p:nvPr>
        </p:nvSpPr>
        <p:spPr>
          <a:xfrm>
            <a:off x="8220705" y="4328089"/>
            <a:ext cx="3240000" cy="180124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6"/>
          <p:cNvSpPr/>
          <p:nvPr/>
        </p:nvSpPr>
        <p:spPr>
          <a:xfrm>
            <a:off x="11484748" y="6136595"/>
            <a:ext cx="358295" cy="72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>
            <p:ph idx="8" type="body"/>
          </p:nvPr>
        </p:nvSpPr>
        <p:spPr>
          <a:xfrm>
            <a:off x="4284253" y="2028383"/>
            <a:ext cx="324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16"/>
          <p:cNvSpPr txBox="1"/>
          <p:nvPr>
            <p:ph idx="9" type="body"/>
          </p:nvPr>
        </p:nvSpPr>
        <p:spPr>
          <a:xfrm>
            <a:off x="4284253" y="2743949"/>
            <a:ext cx="3240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/>
          <p:nvPr>
            <p:ph idx="13" type="pic"/>
          </p:nvPr>
        </p:nvSpPr>
        <p:spPr>
          <a:xfrm>
            <a:off x="4284731" y="4328089"/>
            <a:ext cx="3240000" cy="1801249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6"/>
          <p:cNvSpPr/>
          <p:nvPr/>
        </p:nvSpPr>
        <p:spPr>
          <a:xfrm>
            <a:off x="7536122" y="6136595"/>
            <a:ext cx="358295" cy="72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loques_Texto">
  <p:cSld name="3-Bloques_Text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345989" y="2522793"/>
            <a:ext cx="3420000" cy="360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356620" y="1807226"/>
            <a:ext cx="342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7"/>
          <p:cNvSpPr txBox="1"/>
          <p:nvPr>
            <p:ph idx="3" type="body"/>
          </p:nvPr>
        </p:nvSpPr>
        <p:spPr>
          <a:xfrm>
            <a:off x="525989" y="2717045"/>
            <a:ext cx="3060000" cy="12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/>
          <p:nvPr/>
        </p:nvSpPr>
        <p:spPr>
          <a:xfrm>
            <a:off x="4378104" y="2522793"/>
            <a:ext cx="3420000" cy="360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>
            <p:ph idx="4" type="body"/>
          </p:nvPr>
        </p:nvSpPr>
        <p:spPr>
          <a:xfrm>
            <a:off x="4388735" y="1807226"/>
            <a:ext cx="342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7"/>
          <p:cNvSpPr txBox="1"/>
          <p:nvPr>
            <p:ph idx="5" type="body"/>
          </p:nvPr>
        </p:nvSpPr>
        <p:spPr>
          <a:xfrm>
            <a:off x="4558104" y="2717045"/>
            <a:ext cx="3060000" cy="12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8420851" y="2522793"/>
            <a:ext cx="3420000" cy="360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>
            <p:ph idx="6" type="body"/>
          </p:nvPr>
        </p:nvSpPr>
        <p:spPr>
          <a:xfrm>
            <a:off x="8431482" y="1807226"/>
            <a:ext cx="342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7" type="body"/>
          </p:nvPr>
        </p:nvSpPr>
        <p:spPr>
          <a:xfrm>
            <a:off x="8600851" y="2717045"/>
            <a:ext cx="3060000" cy="12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istado_Vertical">
  <p:cSld name="1_Listado_Vertical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347577" y="1701469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3" type="body"/>
          </p:nvPr>
        </p:nvSpPr>
        <p:spPr>
          <a:xfrm>
            <a:off x="1277173" y="2101003"/>
            <a:ext cx="9261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4" type="body"/>
          </p:nvPr>
        </p:nvSpPr>
        <p:spPr>
          <a:xfrm>
            <a:off x="347577" y="2671140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5" type="body"/>
          </p:nvPr>
        </p:nvSpPr>
        <p:spPr>
          <a:xfrm>
            <a:off x="1277173" y="3070674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6" type="body"/>
          </p:nvPr>
        </p:nvSpPr>
        <p:spPr>
          <a:xfrm>
            <a:off x="347577" y="3643689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7" type="body"/>
          </p:nvPr>
        </p:nvSpPr>
        <p:spPr>
          <a:xfrm>
            <a:off x="1277173" y="4043223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8" type="body"/>
          </p:nvPr>
        </p:nvSpPr>
        <p:spPr>
          <a:xfrm>
            <a:off x="347577" y="4604814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9" type="body"/>
          </p:nvPr>
        </p:nvSpPr>
        <p:spPr>
          <a:xfrm>
            <a:off x="1277173" y="5004348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3" type="body"/>
          </p:nvPr>
        </p:nvSpPr>
        <p:spPr>
          <a:xfrm>
            <a:off x="347577" y="5572221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4" type="body"/>
          </p:nvPr>
        </p:nvSpPr>
        <p:spPr>
          <a:xfrm>
            <a:off x="1277173" y="5971755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istado_Horizontal">
  <p:cSld name="1_Listado_Horizontal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348389" y="2660806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body"/>
          </p:nvPr>
        </p:nvSpPr>
        <p:spPr>
          <a:xfrm>
            <a:off x="1491455" y="3091744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4" type="body"/>
          </p:nvPr>
        </p:nvSpPr>
        <p:spPr>
          <a:xfrm>
            <a:off x="4468701" y="2660806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body"/>
          </p:nvPr>
        </p:nvSpPr>
        <p:spPr>
          <a:xfrm>
            <a:off x="5611767" y="3091744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6" type="body"/>
          </p:nvPr>
        </p:nvSpPr>
        <p:spPr>
          <a:xfrm>
            <a:off x="8580721" y="2660806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7" type="body"/>
          </p:nvPr>
        </p:nvSpPr>
        <p:spPr>
          <a:xfrm>
            <a:off x="9723787" y="3091744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8" type="body"/>
          </p:nvPr>
        </p:nvSpPr>
        <p:spPr>
          <a:xfrm>
            <a:off x="348389" y="4630294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9" type="body"/>
          </p:nvPr>
        </p:nvSpPr>
        <p:spPr>
          <a:xfrm>
            <a:off x="1491455" y="5061232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3" type="body"/>
          </p:nvPr>
        </p:nvSpPr>
        <p:spPr>
          <a:xfrm>
            <a:off x="4468701" y="4630294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4" type="body"/>
          </p:nvPr>
        </p:nvSpPr>
        <p:spPr>
          <a:xfrm>
            <a:off x="5611767" y="5061232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5" type="body"/>
          </p:nvPr>
        </p:nvSpPr>
        <p:spPr>
          <a:xfrm>
            <a:off x="8580721" y="4630294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6" type="body"/>
          </p:nvPr>
        </p:nvSpPr>
        <p:spPr>
          <a:xfrm>
            <a:off x="9723787" y="5061232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_liderar_1-caja">
  <p:cSld name="Diseño_liderar_1-caja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3309729" y="1888910"/>
            <a:ext cx="5933662" cy="308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8990" y="1109798"/>
            <a:ext cx="700139" cy="77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576560" y="2276061"/>
            <a:ext cx="54000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5" name="Google Shape;155;p20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Con_Foto_Fondo">
  <p:cSld name="Portada_Con_Foto_Fondo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-1"/>
            <a:ext cx="12193588" cy="685800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6B26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>
            <p:ph idx="2" type="pic"/>
          </p:nvPr>
        </p:nvSpPr>
        <p:spPr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/>
          <p:nvPr/>
        </p:nvSpPr>
        <p:spPr>
          <a:xfrm>
            <a:off x="340935" y="1888672"/>
            <a:ext cx="4626603" cy="4626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5896" y="2219786"/>
            <a:ext cx="2070416" cy="4379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773824" y="3679060"/>
            <a:ext cx="4033264" cy="17492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1"/>
              <a:buFont typeface="Play"/>
              <a:buNone/>
              <a:defRPr b="0" i="0" sz="420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773824" y="5576095"/>
            <a:ext cx="40332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  <a:defRPr b="0" i="0" sz="21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44" y="1121872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470">
          <p15:clr>
            <a:srgbClr val="FBAE40"/>
          </p15:clr>
        </p15:guide>
        <p15:guide id="3" pos="21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_liderar_2-cajas">
  <p:cSld name="Diseño_liderar_2-caja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348758" y="333819"/>
            <a:ext cx="2960971" cy="2330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309729" y="2664637"/>
            <a:ext cx="5933662" cy="308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8990" y="5732506"/>
            <a:ext cx="700139" cy="77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576775" y="723254"/>
            <a:ext cx="25040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3576560" y="3051788"/>
            <a:ext cx="54000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_liderar_3-cajas">
  <p:cSld name="Diseño_liderar_3-caja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4616308" y="1098182"/>
            <a:ext cx="2960971" cy="2330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48758" y="3429000"/>
            <a:ext cx="4281115" cy="308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823578" y="1364761"/>
            <a:ext cx="254643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643153" y="3828008"/>
            <a:ext cx="369232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2"/>
          <p:cNvSpPr/>
          <p:nvPr/>
        </p:nvSpPr>
        <p:spPr>
          <a:xfrm>
            <a:off x="7577279" y="3429000"/>
            <a:ext cx="2960971" cy="15519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>
            <p:ph idx="3" type="body"/>
          </p:nvPr>
        </p:nvSpPr>
        <p:spPr>
          <a:xfrm>
            <a:off x="7778761" y="3634451"/>
            <a:ext cx="25580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Sencilla_Azul">
  <p:cSld name="Portadilla_Sencilla_Azul"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  <a:defRPr sz="80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49088" y="3891202"/>
            <a:ext cx="7239243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_Sencillo_Título-1-línea">
  <p:cSld name="Contenido_Sencillo_Título-1-lín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48759" y="852654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348757" y="2071868"/>
            <a:ext cx="114942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sz="1800"/>
            </a:lvl1pPr>
            <a:lvl2pPr indent="-33718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▪"/>
              <a:defRPr sz="1900"/>
            </a:lvl2pPr>
            <a:lvl3pPr indent="-33718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▪"/>
              <a:defRPr sz="1900"/>
            </a:lvl3pPr>
            <a:lvl4pPr indent="-33718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▪"/>
              <a:defRPr sz="1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2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Sin_Foto">
  <p:cSld name="Portada_Sin_F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75036" y="5891353"/>
            <a:ext cx="2558857" cy="76755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347517" y="1108042"/>
            <a:ext cx="8541608" cy="54132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38309" y="1422824"/>
            <a:ext cx="693510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309" y="2877005"/>
            <a:ext cx="6935103" cy="83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31"/>
              <a:buNone/>
              <a:defRPr sz="27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128" y="343438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Con_Foto_Rectangular">
  <p:cSld name="Portada_Con_Foto_Rectangula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75036" y="5891353"/>
            <a:ext cx="2558857" cy="76755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353337" y="342896"/>
            <a:ext cx="81402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53337" y="1694246"/>
            <a:ext cx="8140244" cy="415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31"/>
              <a:buNone/>
              <a:defRPr sz="27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345099" y="2653751"/>
            <a:ext cx="8535440" cy="38613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345099" y="2653751"/>
            <a:ext cx="8535440" cy="3861353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128" y="1886948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>
  <p:cSld name="Índic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345101" y="1886951"/>
            <a:ext cx="10185407" cy="46281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350545" y="619134"/>
            <a:ext cx="2248685" cy="127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06674" y="2249723"/>
            <a:ext cx="9345331" cy="3678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82962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1"/>
              <a:buFont typeface="Play"/>
              <a:buAutoNum type="arabicPeriod"/>
              <a:defRPr sz="2701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 rot="10800000">
            <a:off x="10538745" y="6515101"/>
            <a:ext cx="1654845" cy="3429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Sencilla_Azul">
  <p:cSld name="Portadilla_Sencilla_Azu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  <a:defRPr sz="80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49088" y="3891202"/>
            <a:ext cx="7239243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Sencilla_Gris">
  <p:cSld name="Portadilla_Sencilla_Gris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1"/>
              <a:buFont typeface="Play"/>
              <a:buNone/>
              <a:defRPr sz="800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49088" y="3891202"/>
            <a:ext cx="7228356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1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Número_Azul">
  <p:cSld name="Portadilla_Número_Azul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49087" y="1633430"/>
            <a:ext cx="5535245" cy="44605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0"/>
              <a:buFont typeface="Arial"/>
              <a:buNone/>
              <a:defRPr b="0" i="0" sz="3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827022" y="3869765"/>
            <a:ext cx="6016021" cy="1231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45989" y="344044"/>
            <a:ext cx="11500022" cy="1268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97517" y="1825625"/>
            <a:ext cx="10798556" cy="189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147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592732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97517" y="6372440"/>
            <a:ext cx="97313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45989" y="344044"/>
            <a:ext cx="11500022" cy="1268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97517" y="1825625"/>
            <a:ext cx="10798556" cy="189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147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0592732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697517" y="6372440"/>
            <a:ext cx="97313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98947"/>
            <a:ext cx="12193577" cy="762098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340935" y="1888672"/>
            <a:ext cx="4626603" cy="4626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896" y="2219786"/>
            <a:ext cx="2070416" cy="43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794" y="1988347"/>
            <a:ext cx="689073" cy="7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type="ctrTitle"/>
          </p:nvPr>
        </p:nvSpPr>
        <p:spPr>
          <a:xfrm>
            <a:off x="1483037" y="3619675"/>
            <a:ext cx="23424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1"/>
              <a:buFont typeface="Play"/>
              <a:buNone/>
            </a:pPr>
            <a:r>
              <a:rPr lang="es-ES"/>
              <a:t>Proyecto Dr.House</a:t>
            </a:r>
            <a:endParaRPr/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773824" y="5520095"/>
            <a:ext cx="4033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</a:pPr>
            <a:r>
              <a:rPr lang="es-ES"/>
              <a:t>Daniel Rivera Miranda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</a:pPr>
            <a:r>
              <a:rPr lang="es-ES"/>
              <a:t>Miguel Ceballos Sánchez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</a:pPr>
            <a:r>
              <a:rPr lang="es-ES"/>
              <a:t>1º DAM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Refactorización</a:t>
            </a:r>
            <a:endParaRPr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6" name="Google Shape;266;p34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del cambio de declaración de la variable .</a:t>
            </a:r>
            <a:endParaRPr/>
          </a:p>
        </p:txBody>
      </p:sp>
      <p:pic>
        <p:nvPicPr>
          <p:cNvPr id="267" name="Google Shape;267;p34" title="antes_de_renombr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0" y="1704975"/>
            <a:ext cx="67437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/>
        </p:nvSpPr>
        <p:spPr>
          <a:xfrm>
            <a:off x="1947400" y="1142825"/>
            <a:ext cx="35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Antes de renombrar la variable: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6591288" y="3769763"/>
            <a:ext cx="37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Después</a:t>
            </a:r>
            <a:r>
              <a:rPr lang="es-ES" sz="1800">
                <a:solidFill>
                  <a:schemeClr val="dk1"/>
                </a:solidFill>
              </a:rPr>
              <a:t> de renombrar la variable: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0" name="Google Shape;270;p34" title="despues_de_renombra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700" y="4401850"/>
            <a:ext cx="67722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Refactorización</a:t>
            </a:r>
            <a:endParaRPr/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8" name="Google Shape;278;p35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extracción de un método.</a:t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1615325" y="1142825"/>
            <a:ext cx="35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Antes de extraer el método: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6962538" y="3559313"/>
            <a:ext cx="37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Después de extraer el método: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1" name="Google Shape;281;p35" title="antes_de_extra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25" y="1604525"/>
            <a:ext cx="5755201" cy="2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 title="despues_de_extra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076" y="4127849"/>
            <a:ext cx="4602051" cy="2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49103" y="543800"/>
            <a:ext cx="61215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Control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Versiones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236638" y="4644352"/>
            <a:ext cx="723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</a:pPr>
            <a:r>
              <a:rPr lang="es-ES"/>
              <a:t>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Repositorio de GitHub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del repositorio de GitHub del proyecto.</a:t>
            </a:r>
            <a:endParaRPr/>
          </a:p>
        </p:txBody>
      </p:sp>
      <p:pic>
        <p:nvPicPr>
          <p:cNvPr id="205" name="Google Shape;205;p27" title="GitHu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75" y="868250"/>
            <a:ext cx="10066627" cy="529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49103" y="953600"/>
            <a:ext cx="6121500" cy="22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Pruebas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Unitarias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236638" y="4378527"/>
            <a:ext cx="723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</a:pPr>
            <a:r>
              <a:rPr lang="es-ES"/>
              <a:t>JUnit5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Pruebas Unitarias</a:t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9" name="Google Shape;219;p29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la clase Test creada.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475" y="1540229"/>
            <a:ext cx="6216949" cy="37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925" y="1540225"/>
            <a:ext cx="23717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Pruebas Unitarias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p30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la clase Test creada.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00" y="1193450"/>
            <a:ext cx="2524125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4221250" y="1442350"/>
            <a:ext cx="681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El module-info.java se elimina y después, se crea otro el cuál presenta este código, para que funcione la clasePrincipal</a:t>
            </a:r>
            <a:r>
              <a:rPr lang="es-ES" sz="1800">
                <a:solidFill>
                  <a:schemeClr val="dk1"/>
                </a:solidFill>
              </a:rPr>
              <a:t>T</a:t>
            </a:r>
            <a:r>
              <a:rPr lang="es-ES" sz="1800">
                <a:solidFill>
                  <a:schemeClr val="dk1"/>
                </a:solidFill>
              </a:rPr>
              <a:t>est.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975" y="2482266"/>
            <a:ext cx="4877250" cy="254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Pruebas Unitarias</a:t>
            </a:r>
            <a:endParaRPr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0" name="Google Shape;240;p31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la clase Test creada.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75" y="1522800"/>
            <a:ext cx="115538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Pruebas Unitarias</a:t>
            </a:r>
            <a:endParaRPr/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9" name="Google Shape;249;p32"/>
          <p:cNvSpPr txBox="1"/>
          <p:nvPr>
            <p:ph idx="11" type="ftr"/>
          </p:nvPr>
        </p:nvSpPr>
        <p:spPr>
          <a:xfrm>
            <a:off x="345989" y="64486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la clase Test creada.</a:t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0" l="1138" r="1585" t="0"/>
          <a:stretch/>
        </p:blipFill>
        <p:spPr>
          <a:xfrm>
            <a:off x="628075" y="1038575"/>
            <a:ext cx="75604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 rotWithShape="1">
          <a:blip r:embed="rId4">
            <a:alphaModFix/>
          </a:blip>
          <a:srcRect b="0" l="0" r="0" t="3016"/>
          <a:stretch/>
        </p:blipFill>
        <p:spPr>
          <a:xfrm>
            <a:off x="1178082" y="2097075"/>
            <a:ext cx="5384993" cy="41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7381125" y="2097075"/>
            <a:ext cx="356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Esto nos indica que los 5 métodos </a:t>
            </a:r>
            <a:r>
              <a:rPr lang="es-ES" sz="1800">
                <a:solidFill>
                  <a:schemeClr val="dk1"/>
                </a:solidFill>
              </a:rPr>
              <a:t>están</a:t>
            </a:r>
            <a:r>
              <a:rPr lang="es-ES" sz="1800">
                <a:solidFill>
                  <a:schemeClr val="dk1"/>
                </a:solidFill>
              </a:rPr>
              <a:t> correctamentes creados y cumplen bien con su función.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336550" y="333375"/>
            <a:ext cx="72393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Depuración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Refactorización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4236638" y="4378527"/>
            <a:ext cx="723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</a:pPr>
            <a:r>
              <a:rPr lang="es-ES"/>
              <a:t>Eclipse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vante">
  <a:themeElements>
    <a:clrScheme name="Davante">
      <a:dk1>
        <a:srgbClr val="003493"/>
      </a:dk1>
      <a:lt1>
        <a:srgbClr val="FFFFFF"/>
      </a:lt1>
      <a:dk2>
        <a:srgbClr val="FF5B41"/>
      </a:dk2>
      <a:lt2>
        <a:srgbClr val="E8E8E8"/>
      </a:lt2>
      <a:accent1>
        <a:srgbClr val="FF5B41"/>
      </a:accent1>
      <a:accent2>
        <a:srgbClr val="003493"/>
      </a:accent2>
      <a:accent3>
        <a:srgbClr val="336EFD"/>
      </a:accent3>
      <a:accent4>
        <a:srgbClr val="FFA596"/>
      </a:accent4>
      <a:accent5>
        <a:srgbClr val="000000"/>
      </a:accent5>
      <a:accent6>
        <a:srgbClr val="EAF0FF"/>
      </a:accent6>
      <a:hlink>
        <a:srgbClr val="336EFD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vante">
  <a:themeElements>
    <a:clrScheme name="Davante">
      <a:dk1>
        <a:srgbClr val="003493"/>
      </a:dk1>
      <a:lt1>
        <a:srgbClr val="FFFFFF"/>
      </a:lt1>
      <a:dk2>
        <a:srgbClr val="FF5B41"/>
      </a:dk2>
      <a:lt2>
        <a:srgbClr val="E8E8E8"/>
      </a:lt2>
      <a:accent1>
        <a:srgbClr val="FF5B41"/>
      </a:accent1>
      <a:accent2>
        <a:srgbClr val="003493"/>
      </a:accent2>
      <a:accent3>
        <a:srgbClr val="336EFD"/>
      </a:accent3>
      <a:accent4>
        <a:srgbClr val="FFA596"/>
      </a:accent4>
      <a:accent5>
        <a:srgbClr val="000000"/>
      </a:accent5>
      <a:accent6>
        <a:srgbClr val="EAF0FF"/>
      </a:accent6>
      <a:hlink>
        <a:srgbClr val="336EFD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