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3575"/>
  <p:notesSz cx="6858000" cy="9144000"/>
  <p:embeddedFontLst>
    <p:embeddedFont>
      <p:font typeface="Play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49">
          <p15:clr>
            <a:srgbClr val="A4A3A4"/>
          </p15:clr>
        </p15:guide>
        <p15:guide id="2" pos="3841">
          <p15:clr>
            <a:srgbClr val="A4A3A4"/>
          </p15:clr>
        </p15:guide>
        <p15:guide id="3" pos="7470">
          <p15:clr>
            <a:srgbClr val="A4A3A4"/>
          </p15:clr>
        </p15:guide>
        <p15:guide id="4" pos="212">
          <p15:clr>
            <a:srgbClr val="A4A3A4"/>
          </p15:clr>
        </p15:guide>
        <p15:guide id="5" orient="horz" pos="210">
          <p15:clr>
            <a:srgbClr val="A4A3A4"/>
          </p15:clr>
        </p15:guide>
        <p15:guide id="6" orient="horz" pos="40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49" orient="horz"/>
        <p:guide pos="3841"/>
        <p:guide pos="7470"/>
        <p:guide pos="212"/>
        <p:guide pos="210" orient="horz"/>
        <p:guide pos="40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l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Play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ce33998a8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35ce33998a8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5ce33998a8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cf85f4c15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5cf85f4c15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cf85f4c15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35cf85f4c15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35cf85f4c15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cf85f4c15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35cf85f4c15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5cf85f4c15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cf85f4c15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5cf85f4c15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cf85f4c15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35cf85f4c15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35cf85f4c15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cf85f4c15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35cf85f4c15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5cf85f4c15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cf85f4c15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35cf85f4c15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ce33998a8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5ce33998a8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ce33998a8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5ce33998a8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5ce33998a8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ce56b7ab6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5ce56b7ab6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5ce56b7ab6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ce33998a8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5ce33998a8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5ce33998a8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ce33998a8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5ce33998a8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ce33998a8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5ce33998a8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5ce33998a8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_en_blanco">
  <p:cSld name="Diapositiva_en_blanc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Número_Gris">
  <p:cSld name="Portadilla_Número_Gris">
    <p:bg>
      <p:bgPr>
        <a:solidFill>
          <a:schemeClr val="l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349087" y="1633430"/>
            <a:ext cx="5535245" cy="44605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0"/>
              <a:buFont typeface="Arial"/>
              <a:buNone/>
              <a:defRPr b="0" i="0" sz="3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5827022" y="3869765"/>
            <a:ext cx="6016021" cy="12313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1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800"/>
              <a:buNone/>
              <a:defRPr sz="2000">
                <a:solidFill>
                  <a:srgbClr val="888DB5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620"/>
              <a:buNone/>
              <a:defRPr sz="1800">
                <a:solidFill>
                  <a:srgbClr val="888DB5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9pPr>
          </a:lstStyle>
          <a:p/>
        </p:txBody>
      </p:sp>
      <p:pic>
        <p:nvPicPr>
          <p:cNvPr id="65" name="Google Shape;6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Número_Naranja">
  <p:cSld name="Portadilla_Número_Naranja"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349087" y="1633430"/>
            <a:ext cx="5535245" cy="44605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0"/>
              <a:buFont typeface="Arial"/>
              <a:buNone/>
              <a:defRPr b="0" i="0" sz="3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5827022" y="3869765"/>
            <a:ext cx="6016021" cy="12313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  <a:defRPr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9" name="Google Shape;6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6911" y="342211"/>
            <a:ext cx="386131" cy="42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Foto_Azul">
  <p:cSld name="Portadilla_Foto_Azul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349090" y="2590840"/>
            <a:ext cx="1621483" cy="11153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  <a:defRPr sz="800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/>
          <p:nvPr>
            <p:ph idx="2" type="pic"/>
          </p:nvPr>
        </p:nvSpPr>
        <p:spPr>
          <a:xfrm>
            <a:off x="6260329" y="1883571"/>
            <a:ext cx="5933260" cy="4974431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349090" y="3891200"/>
            <a:ext cx="5584173" cy="1847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  <a:defRPr sz="4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6911" y="342211"/>
            <a:ext cx="386131" cy="42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Foto_Gris">
  <p:cSld name="Portadilla_Foto_Gris"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>
            <p:ph idx="2" type="pic"/>
          </p:nvPr>
        </p:nvSpPr>
        <p:spPr>
          <a:xfrm>
            <a:off x="6260329" y="1883571"/>
            <a:ext cx="5933260" cy="4974431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49090" y="3882962"/>
            <a:ext cx="5584173" cy="1847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1"/>
              <a:buNone/>
              <a:defRPr sz="4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800"/>
              <a:buNone/>
              <a:defRPr sz="2000">
                <a:solidFill>
                  <a:srgbClr val="888DB5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620"/>
              <a:buNone/>
              <a:defRPr sz="1800">
                <a:solidFill>
                  <a:srgbClr val="888DB5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349090" y="2582602"/>
            <a:ext cx="1621483" cy="11153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1"/>
              <a:buFont typeface="Play"/>
              <a:buNone/>
              <a:defRPr sz="800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Foto_Naranja">
  <p:cSld name="Portadilla_Foto_Naranja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49090" y="2590840"/>
            <a:ext cx="1621483" cy="11153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1"/>
              <a:buFont typeface="Play"/>
              <a:buNone/>
              <a:defRPr sz="800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/>
          <p:nvPr>
            <p:ph idx="2" type="pic"/>
          </p:nvPr>
        </p:nvSpPr>
        <p:spPr>
          <a:xfrm>
            <a:off x="6260329" y="1883571"/>
            <a:ext cx="5933260" cy="4974431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49090" y="3891200"/>
            <a:ext cx="5584173" cy="1847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  <a:defRPr sz="4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6911" y="342211"/>
            <a:ext cx="386131" cy="42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loques_Texto+Foto">
  <p:cSld name="3-Bloques_Texto+Fot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48759" y="353100"/>
            <a:ext cx="10189986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1"/>
              <a:buFont typeface="Play"/>
              <a:buNone/>
              <a:defRPr sz="300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48759" y="885606"/>
            <a:ext cx="10189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None/>
              <a:defRPr sz="2200">
                <a:solidFill>
                  <a:schemeClr val="accen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348757" y="2028382"/>
            <a:ext cx="3240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6"/>
          <p:cNvSpPr txBox="1"/>
          <p:nvPr>
            <p:ph idx="3" type="body"/>
          </p:nvPr>
        </p:nvSpPr>
        <p:spPr>
          <a:xfrm>
            <a:off x="348757" y="2743949"/>
            <a:ext cx="3240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20"/>
              <a:buFont typeface="Noto Sans Symbols"/>
              <a:buChar char="▪"/>
              <a:defRPr sz="18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6"/>
          <p:cNvSpPr/>
          <p:nvPr>
            <p:ph idx="4" type="pic"/>
          </p:nvPr>
        </p:nvSpPr>
        <p:spPr>
          <a:xfrm>
            <a:off x="349235" y="4328089"/>
            <a:ext cx="3240000" cy="1801249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6"/>
          <p:cNvSpPr/>
          <p:nvPr/>
        </p:nvSpPr>
        <p:spPr>
          <a:xfrm>
            <a:off x="3594753" y="6136595"/>
            <a:ext cx="358295" cy="7214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>
            <p:ph idx="5" type="body"/>
          </p:nvPr>
        </p:nvSpPr>
        <p:spPr>
          <a:xfrm>
            <a:off x="8220227" y="2028382"/>
            <a:ext cx="3240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16"/>
          <p:cNvSpPr txBox="1"/>
          <p:nvPr>
            <p:ph idx="6" type="body"/>
          </p:nvPr>
        </p:nvSpPr>
        <p:spPr>
          <a:xfrm>
            <a:off x="8220227" y="2743949"/>
            <a:ext cx="3240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20"/>
              <a:buFont typeface="Noto Sans Symbols"/>
              <a:buChar char="▪"/>
              <a:defRPr sz="18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6"/>
          <p:cNvSpPr/>
          <p:nvPr>
            <p:ph idx="7" type="pic"/>
          </p:nvPr>
        </p:nvSpPr>
        <p:spPr>
          <a:xfrm>
            <a:off x="8220705" y="4328089"/>
            <a:ext cx="3240000" cy="1801249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6"/>
          <p:cNvSpPr/>
          <p:nvPr/>
        </p:nvSpPr>
        <p:spPr>
          <a:xfrm>
            <a:off x="11484748" y="6136595"/>
            <a:ext cx="358295" cy="7214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 txBox="1"/>
          <p:nvPr>
            <p:ph idx="8" type="body"/>
          </p:nvPr>
        </p:nvSpPr>
        <p:spPr>
          <a:xfrm>
            <a:off x="4284253" y="2028383"/>
            <a:ext cx="3240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8" name="Google Shape;98;p16"/>
          <p:cNvSpPr txBox="1"/>
          <p:nvPr>
            <p:ph idx="9" type="body"/>
          </p:nvPr>
        </p:nvSpPr>
        <p:spPr>
          <a:xfrm>
            <a:off x="4284253" y="2743949"/>
            <a:ext cx="3240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20"/>
              <a:buFont typeface="Noto Sans Symbols"/>
              <a:buChar char="▪"/>
              <a:defRPr sz="18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6"/>
          <p:cNvSpPr/>
          <p:nvPr>
            <p:ph idx="13" type="pic"/>
          </p:nvPr>
        </p:nvSpPr>
        <p:spPr>
          <a:xfrm>
            <a:off x="4284731" y="4328089"/>
            <a:ext cx="3240000" cy="1801249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6"/>
          <p:cNvSpPr/>
          <p:nvPr/>
        </p:nvSpPr>
        <p:spPr>
          <a:xfrm>
            <a:off x="7536122" y="6136595"/>
            <a:ext cx="358295" cy="7214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439">
          <p15:clr>
            <a:srgbClr val="FBAE40"/>
          </p15:clr>
        </p15:guide>
        <p15:guide id="2" orient="horz" pos="3861">
          <p15:clr>
            <a:srgbClr val="FBAE40"/>
          </p15:clr>
        </p15:guide>
        <p15:guide id="3" orient="horz" pos="1139">
          <p15:clr>
            <a:srgbClr val="FBAE40"/>
          </p15:clr>
        </p15:guide>
        <p15:guide id="4" pos="724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loques_Texto">
  <p:cSld name="3-Bloques_Texto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48759" y="353100"/>
            <a:ext cx="10189986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1"/>
              <a:buFont typeface="Play"/>
              <a:buNone/>
              <a:defRPr sz="300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48759" y="885606"/>
            <a:ext cx="10189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None/>
              <a:defRPr sz="2200">
                <a:solidFill>
                  <a:schemeClr val="accen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/>
          <p:nvPr/>
        </p:nvSpPr>
        <p:spPr>
          <a:xfrm>
            <a:off x="345989" y="2522793"/>
            <a:ext cx="3420000" cy="36065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356620" y="1807226"/>
            <a:ext cx="3420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7"/>
          <p:cNvSpPr txBox="1"/>
          <p:nvPr>
            <p:ph idx="3" type="body"/>
          </p:nvPr>
        </p:nvSpPr>
        <p:spPr>
          <a:xfrm>
            <a:off x="525989" y="2717045"/>
            <a:ext cx="3060000" cy="1236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20"/>
              <a:buFont typeface="Noto Sans Symbols"/>
              <a:buChar char="▪"/>
              <a:defRPr sz="18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7"/>
          <p:cNvSpPr/>
          <p:nvPr/>
        </p:nvSpPr>
        <p:spPr>
          <a:xfrm>
            <a:off x="4378104" y="2522793"/>
            <a:ext cx="3420000" cy="36065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 txBox="1"/>
          <p:nvPr>
            <p:ph idx="4" type="body"/>
          </p:nvPr>
        </p:nvSpPr>
        <p:spPr>
          <a:xfrm>
            <a:off x="4388735" y="1807226"/>
            <a:ext cx="3420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7"/>
          <p:cNvSpPr txBox="1"/>
          <p:nvPr>
            <p:ph idx="5" type="body"/>
          </p:nvPr>
        </p:nvSpPr>
        <p:spPr>
          <a:xfrm>
            <a:off x="4558104" y="2717045"/>
            <a:ext cx="3060000" cy="1236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20"/>
              <a:buFont typeface="Noto Sans Symbols"/>
              <a:buChar char="▪"/>
              <a:defRPr sz="18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7"/>
          <p:cNvSpPr/>
          <p:nvPr/>
        </p:nvSpPr>
        <p:spPr>
          <a:xfrm>
            <a:off x="8420851" y="2522793"/>
            <a:ext cx="3420000" cy="360654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 txBox="1"/>
          <p:nvPr>
            <p:ph idx="6" type="body"/>
          </p:nvPr>
        </p:nvSpPr>
        <p:spPr>
          <a:xfrm>
            <a:off x="8431482" y="1807226"/>
            <a:ext cx="34200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 txBox="1"/>
          <p:nvPr>
            <p:ph idx="7" type="body"/>
          </p:nvPr>
        </p:nvSpPr>
        <p:spPr>
          <a:xfrm>
            <a:off x="8600851" y="2717045"/>
            <a:ext cx="3060000" cy="12362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20"/>
              <a:buFont typeface="Noto Sans Symbols"/>
              <a:buChar char="▪"/>
              <a:defRPr sz="1800">
                <a:solidFill>
                  <a:schemeClr val="accent5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20"/>
              <a:buNone/>
              <a:defRPr sz="1800"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5" name="Google Shape;115;p17"/>
          <p:cNvSpPr txBox="1"/>
          <p:nvPr>
            <p:ph idx="11" type="ftr"/>
          </p:nvPr>
        </p:nvSpPr>
        <p:spPr>
          <a:xfrm>
            <a:off x="345989" y="6372440"/>
            <a:ext cx="104308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D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9">
          <p15:clr>
            <a:srgbClr val="FBAE40"/>
          </p15:clr>
        </p15:guide>
        <p15:guide id="2" orient="horz" pos="3861">
          <p15:clr>
            <a:srgbClr val="FBAE40"/>
          </p15:clr>
        </p15:guide>
        <p15:guide id="3" orient="horz" pos="1139">
          <p15:clr>
            <a:srgbClr val="FBAE40"/>
          </p15:clr>
        </p15:guide>
        <p15:guide id="4" pos="724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istado_Vertical">
  <p:cSld name="1_Listado_Vertical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48759" y="353100"/>
            <a:ext cx="10189986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1"/>
              <a:buFont typeface="Play"/>
              <a:buNone/>
              <a:defRPr sz="300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48759" y="885606"/>
            <a:ext cx="10189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None/>
              <a:defRPr sz="2200">
                <a:solidFill>
                  <a:schemeClr val="accen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347577" y="1701469"/>
            <a:ext cx="929597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680"/>
              <a:buNone/>
              <a:defRPr b="0" i="0" sz="5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3" type="body"/>
          </p:nvPr>
        </p:nvSpPr>
        <p:spPr>
          <a:xfrm>
            <a:off x="1277173" y="2101003"/>
            <a:ext cx="9261486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4" type="body"/>
          </p:nvPr>
        </p:nvSpPr>
        <p:spPr>
          <a:xfrm>
            <a:off x="347577" y="2671140"/>
            <a:ext cx="929597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680"/>
              <a:buNone/>
              <a:defRPr b="0" i="0" sz="5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5" type="body"/>
          </p:nvPr>
        </p:nvSpPr>
        <p:spPr>
          <a:xfrm>
            <a:off x="1277173" y="3070674"/>
            <a:ext cx="92787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6" type="body"/>
          </p:nvPr>
        </p:nvSpPr>
        <p:spPr>
          <a:xfrm>
            <a:off x="347577" y="3643689"/>
            <a:ext cx="929597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680"/>
              <a:buNone/>
              <a:defRPr b="0" i="0" sz="5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7" type="body"/>
          </p:nvPr>
        </p:nvSpPr>
        <p:spPr>
          <a:xfrm>
            <a:off x="1277173" y="4043223"/>
            <a:ext cx="92787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8" type="body"/>
          </p:nvPr>
        </p:nvSpPr>
        <p:spPr>
          <a:xfrm>
            <a:off x="347577" y="4604814"/>
            <a:ext cx="929597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680"/>
              <a:buNone/>
              <a:defRPr b="0" i="0" sz="5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9" type="body"/>
          </p:nvPr>
        </p:nvSpPr>
        <p:spPr>
          <a:xfrm>
            <a:off x="1277173" y="5004348"/>
            <a:ext cx="92787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3" type="body"/>
          </p:nvPr>
        </p:nvSpPr>
        <p:spPr>
          <a:xfrm>
            <a:off x="347577" y="5572221"/>
            <a:ext cx="929597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680"/>
              <a:buNone/>
              <a:defRPr b="0" i="0" sz="5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4" type="body"/>
          </p:nvPr>
        </p:nvSpPr>
        <p:spPr>
          <a:xfrm>
            <a:off x="1277173" y="5971755"/>
            <a:ext cx="92787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345989" y="6372440"/>
            <a:ext cx="104308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D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9">
          <p15:clr>
            <a:srgbClr val="FBAE40"/>
          </p15:clr>
        </p15:guide>
        <p15:guide id="2" orient="horz" pos="3861">
          <p15:clr>
            <a:srgbClr val="FBAE40"/>
          </p15:clr>
        </p15:guide>
        <p15:guide id="3" orient="horz" pos="1139">
          <p15:clr>
            <a:srgbClr val="FBAE40"/>
          </p15:clr>
        </p15:guide>
        <p15:guide id="4" pos="724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istado_Horizontal">
  <p:cSld name="1_Listado_Horizontal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48759" y="353100"/>
            <a:ext cx="10189986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1"/>
              <a:buFont typeface="Play"/>
              <a:buNone/>
              <a:defRPr sz="300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48759" y="885606"/>
            <a:ext cx="10189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None/>
              <a:defRPr sz="2200">
                <a:solidFill>
                  <a:schemeClr val="accen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idx="2" type="body"/>
          </p:nvPr>
        </p:nvSpPr>
        <p:spPr>
          <a:xfrm>
            <a:off x="348389" y="2660806"/>
            <a:ext cx="127131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b="0" i="0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3" type="body"/>
          </p:nvPr>
        </p:nvSpPr>
        <p:spPr>
          <a:xfrm>
            <a:off x="1491455" y="3091744"/>
            <a:ext cx="2106140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0"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4" type="body"/>
          </p:nvPr>
        </p:nvSpPr>
        <p:spPr>
          <a:xfrm>
            <a:off x="4468701" y="2660806"/>
            <a:ext cx="127131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b="0" i="0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5" type="body"/>
          </p:nvPr>
        </p:nvSpPr>
        <p:spPr>
          <a:xfrm>
            <a:off x="5611767" y="3091744"/>
            <a:ext cx="2106140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0"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6" type="body"/>
          </p:nvPr>
        </p:nvSpPr>
        <p:spPr>
          <a:xfrm>
            <a:off x="8580721" y="2660806"/>
            <a:ext cx="127131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b="0" i="0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7" type="body"/>
          </p:nvPr>
        </p:nvSpPr>
        <p:spPr>
          <a:xfrm>
            <a:off x="9723787" y="3091744"/>
            <a:ext cx="2106140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0"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8" type="body"/>
          </p:nvPr>
        </p:nvSpPr>
        <p:spPr>
          <a:xfrm>
            <a:off x="348389" y="4630294"/>
            <a:ext cx="127131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b="0" i="0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9" type="body"/>
          </p:nvPr>
        </p:nvSpPr>
        <p:spPr>
          <a:xfrm>
            <a:off x="1491455" y="5061232"/>
            <a:ext cx="2106140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0"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3" type="body"/>
          </p:nvPr>
        </p:nvSpPr>
        <p:spPr>
          <a:xfrm>
            <a:off x="4468701" y="4630294"/>
            <a:ext cx="127131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b="0" i="0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4" type="body"/>
          </p:nvPr>
        </p:nvSpPr>
        <p:spPr>
          <a:xfrm>
            <a:off x="5611767" y="5061232"/>
            <a:ext cx="2106140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0"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5" type="body"/>
          </p:nvPr>
        </p:nvSpPr>
        <p:spPr>
          <a:xfrm>
            <a:off x="8580721" y="4630294"/>
            <a:ext cx="127131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7200"/>
              <a:buNone/>
              <a:defRPr b="0" i="0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680"/>
              <a:buNone/>
              <a:defRPr sz="5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6" type="body"/>
          </p:nvPr>
        </p:nvSpPr>
        <p:spPr>
          <a:xfrm>
            <a:off x="9723787" y="5061232"/>
            <a:ext cx="2106140" cy="49244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0" sz="16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9" name="Google Shape;149;p19"/>
          <p:cNvSpPr txBox="1"/>
          <p:nvPr>
            <p:ph idx="11" type="ftr"/>
          </p:nvPr>
        </p:nvSpPr>
        <p:spPr>
          <a:xfrm>
            <a:off x="345989" y="6372440"/>
            <a:ext cx="104308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D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9">
          <p15:clr>
            <a:srgbClr val="FBAE40"/>
          </p15:clr>
        </p15:guide>
        <p15:guide id="2" orient="horz" pos="3861">
          <p15:clr>
            <a:srgbClr val="FBAE40"/>
          </p15:clr>
        </p15:guide>
        <p15:guide id="3" orient="horz" pos="1139">
          <p15:clr>
            <a:srgbClr val="FBAE40"/>
          </p15:clr>
        </p15:guide>
        <p15:guide id="4" pos="724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_liderar_1-caja">
  <p:cSld name="Diseño_liderar_1-caja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3309729" y="1888910"/>
            <a:ext cx="5933662" cy="30801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38990" y="1109798"/>
            <a:ext cx="700139" cy="77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3576560" y="2276061"/>
            <a:ext cx="540000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8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5" name="Google Shape;155;p20"/>
          <p:cNvSpPr txBox="1"/>
          <p:nvPr>
            <p:ph idx="11" type="ftr"/>
          </p:nvPr>
        </p:nvSpPr>
        <p:spPr>
          <a:xfrm>
            <a:off x="345989" y="6372440"/>
            <a:ext cx="104308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D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_Con_Foto_Fondo">
  <p:cSld name="Portada_Con_Foto_Fondo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-1"/>
            <a:ext cx="12193588" cy="6858001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6B261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/>
          <p:nvPr>
            <p:ph idx="2" type="pic"/>
          </p:nvPr>
        </p:nvSpPr>
        <p:spPr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3"/>
          <p:cNvSpPr/>
          <p:nvPr/>
        </p:nvSpPr>
        <p:spPr>
          <a:xfrm>
            <a:off x="340935" y="1888672"/>
            <a:ext cx="4626603" cy="46260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5896" y="2219786"/>
            <a:ext cx="2070416" cy="43791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ctrTitle"/>
          </p:nvPr>
        </p:nvSpPr>
        <p:spPr>
          <a:xfrm>
            <a:off x="773824" y="3679060"/>
            <a:ext cx="4033264" cy="17492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1"/>
              <a:buFont typeface="Play"/>
              <a:buNone/>
              <a:defRPr b="0" i="0" sz="420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773824" y="5576095"/>
            <a:ext cx="4033264" cy="6463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90"/>
              <a:buNone/>
              <a:defRPr b="0" i="0" sz="2100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744" y="1121872"/>
            <a:ext cx="689075" cy="7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7470">
          <p15:clr>
            <a:srgbClr val="FBAE40"/>
          </p15:clr>
        </p15:guide>
        <p15:guide id="3" pos="21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_liderar_2-cajas">
  <p:cSld name="Diseño_liderar_2-caja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>
            <a:off x="348758" y="333819"/>
            <a:ext cx="2960971" cy="2330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3309729" y="2664637"/>
            <a:ext cx="5933662" cy="30801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38990" y="5732506"/>
            <a:ext cx="700139" cy="77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576775" y="723254"/>
            <a:ext cx="250405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2" type="body"/>
          </p:nvPr>
        </p:nvSpPr>
        <p:spPr>
          <a:xfrm>
            <a:off x="3576560" y="3051788"/>
            <a:ext cx="5400000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8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_liderar_3-cajas">
  <p:cSld name="Diseño_liderar_3-caja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4616308" y="1098182"/>
            <a:ext cx="2960971" cy="2330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348758" y="3429000"/>
            <a:ext cx="4281115" cy="30801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4823578" y="1364761"/>
            <a:ext cx="254643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2" type="body"/>
          </p:nvPr>
        </p:nvSpPr>
        <p:spPr>
          <a:xfrm>
            <a:off x="643153" y="3828008"/>
            <a:ext cx="369232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8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2"/>
          <p:cNvSpPr/>
          <p:nvPr/>
        </p:nvSpPr>
        <p:spPr>
          <a:xfrm>
            <a:off x="7577279" y="3429000"/>
            <a:ext cx="2960971" cy="155194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 txBox="1"/>
          <p:nvPr>
            <p:ph idx="3" type="body"/>
          </p:nvPr>
        </p:nvSpPr>
        <p:spPr>
          <a:xfrm>
            <a:off x="7778761" y="3634451"/>
            <a:ext cx="25580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Sencilla_Azul">
  <p:cSld name="Portadilla_Sencilla_Azul"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349090" y="2590840"/>
            <a:ext cx="1621483" cy="11153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  <a:defRPr sz="8001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49088" y="3891202"/>
            <a:ext cx="7239243" cy="1231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  <a:defRPr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0" name="Google Shape;18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6911" y="342211"/>
            <a:ext cx="386131" cy="42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_Sencillo_Título-1-línea">
  <p:cSld name="Contenido_Sencillo_Título-1-lín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48759" y="353100"/>
            <a:ext cx="10189986" cy="41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1"/>
              <a:buFont typeface="Play"/>
              <a:buNone/>
              <a:defRPr sz="300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48759" y="852654"/>
            <a:ext cx="101899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80"/>
              <a:buNone/>
              <a:defRPr sz="2200">
                <a:solidFill>
                  <a:schemeClr val="accent1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348757" y="2071868"/>
            <a:ext cx="114942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b="0" sz="1800"/>
            </a:lvl1pPr>
            <a:lvl2pPr indent="-337185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Noto Sans Symbols"/>
              <a:buChar char="▪"/>
              <a:defRPr sz="1900"/>
            </a:lvl2pPr>
            <a:lvl3pPr indent="-337185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Noto Sans Symbols"/>
              <a:buChar char="▪"/>
              <a:defRPr sz="1900"/>
            </a:lvl3pPr>
            <a:lvl4pPr indent="-337185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10"/>
              <a:buFont typeface="Noto Sans Symbols"/>
              <a:buChar char="▪"/>
              <a:defRPr sz="1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10"/>
              <a:buNone/>
              <a:defRPr sz="19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45989" y="6372440"/>
            <a:ext cx="104308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D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2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_Sin_Foto">
  <p:cSld name="Portada_Sin_Fot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75036" y="5891353"/>
            <a:ext cx="2558857" cy="76755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/>
          <p:nvPr/>
        </p:nvSpPr>
        <p:spPr>
          <a:xfrm>
            <a:off x="347517" y="1108042"/>
            <a:ext cx="8541608" cy="54132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838309" y="1422824"/>
            <a:ext cx="693510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b="0" i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309" y="2877005"/>
            <a:ext cx="6935103" cy="831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31"/>
              <a:buNone/>
              <a:defRPr sz="2701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800"/>
              <a:buNone/>
              <a:defRPr sz="2000">
                <a:solidFill>
                  <a:srgbClr val="888DB5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620"/>
              <a:buNone/>
              <a:defRPr sz="1800">
                <a:solidFill>
                  <a:srgbClr val="888DB5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9pPr>
          </a:lstStyle>
          <a:p/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9128" y="343438"/>
            <a:ext cx="689075" cy="7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_Con_Foto_Rectangular">
  <p:cSld name="Portada_Con_Foto_Rectangula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75036" y="5891353"/>
            <a:ext cx="2558857" cy="76755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 txBox="1"/>
          <p:nvPr>
            <p:ph type="title"/>
          </p:nvPr>
        </p:nvSpPr>
        <p:spPr>
          <a:xfrm>
            <a:off x="353337" y="342896"/>
            <a:ext cx="81402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353337" y="1694246"/>
            <a:ext cx="8140244" cy="415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31"/>
              <a:buNone/>
              <a:defRPr sz="2701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800"/>
              <a:buNone/>
              <a:defRPr sz="2000">
                <a:solidFill>
                  <a:srgbClr val="888DB5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620"/>
              <a:buNone/>
              <a:defRPr sz="1800">
                <a:solidFill>
                  <a:srgbClr val="888DB5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9pPr>
          </a:lstStyle>
          <a:p/>
        </p:txBody>
      </p:sp>
      <p:sp>
        <p:nvSpPr>
          <p:cNvPr id="41" name="Google Shape;41;p6"/>
          <p:cNvSpPr/>
          <p:nvPr/>
        </p:nvSpPr>
        <p:spPr>
          <a:xfrm>
            <a:off x="345099" y="2653751"/>
            <a:ext cx="8535440" cy="38613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6"/>
          <p:cNvSpPr/>
          <p:nvPr>
            <p:ph idx="2" type="pic"/>
          </p:nvPr>
        </p:nvSpPr>
        <p:spPr>
          <a:xfrm>
            <a:off x="345099" y="2653751"/>
            <a:ext cx="8535440" cy="3861353"/>
          </a:xfrm>
          <a:prstGeom prst="rect">
            <a:avLst/>
          </a:prstGeom>
          <a:noFill/>
          <a:ln>
            <a:noFill/>
          </a:ln>
        </p:spPr>
      </p:sp>
      <p:pic>
        <p:nvPicPr>
          <p:cNvPr id="43" name="Google Shape;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9128" y="1886948"/>
            <a:ext cx="689075" cy="7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Índice">
  <p:cSld name="Índic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345101" y="1886951"/>
            <a:ext cx="10185407" cy="46281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350545" y="619134"/>
            <a:ext cx="2248685" cy="127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706674" y="2249723"/>
            <a:ext cx="9345331" cy="3678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82962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31"/>
              <a:buFont typeface="Play"/>
              <a:buAutoNum type="arabicPeriod"/>
              <a:defRPr sz="2701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800"/>
              <a:buNone/>
              <a:defRPr sz="2000">
                <a:solidFill>
                  <a:srgbClr val="888DB5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620"/>
              <a:buNone/>
              <a:defRPr sz="1800">
                <a:solidFill>
                  <a:srgbClr val="888DB5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9pPr>
          </a:lstStyle>
          <a:p/>
        </p:txBody>
      </p:sp>
      <p:sp>
        <p:nvSpPr>
          <p:cNvPr id="48" name="Google Shape;48;p7"/>
          <p:cNvSpPr/>
          <p:nvPr/>
        </p:nvSpPr>
        <p:spPr>
          <a:xfrm rot="10800000">
            <a:off x="10538745" y="6515101"/>
            <a:ext cx="1654845" cy="3429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Sencilla_Azul">
  <p:cSld name="Portadilla_Sencilla_Azu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349090" y="2590840"/>
            <a:ext cx="1621483" cy="11153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  <a:defRPr sz="8001">
                <a:solidFill>
                  <a:schemeClr val="accen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349088" y="3891202"/>
            <a:ext cx="7239243" cy="1231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  <a:defRPr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6911" y="342211"/>
            <a:ext cx="386131" cy="42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Sencilla_Gris">
  <p:cSld name="Portadilla_Sencilla_Gris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349090" y="2590840"/>
            <a:ext cx="1621483" cy="11153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1"/>
              <a:buFont typeface="Play"/>
              <a:buNone/>
              <a:defRPr sz="800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49088" y="3891202"/>
            <a:ext cx="7228356" cy="12313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1"/>
              <a:buNone/>
              <a:defRPr sz="4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800"/>
              <a:buNone/>
              <a:defRPr sz="2000">
                <a:solidFill>
                  <a:srgbClr val="888DB5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620"/>
              <a:buNone/>
              <a:defRPr sz="1800">
                <a:solidFill>
                  <a:srgbClr val="888DB5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DB5"/>
              </a:buClr>
              <a:buSzPts val="1440"/>
              <a:buNone/>
              <a:defRPr sz="1600">
                <a:solidFill>
                  <a:srgbClr val="888DB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B5"/>
              </a:buClr>
              <a:buSzPts val="1600"/>
              <a:buNone/>
              <a:defRPr sz="1600">
                <a:solidFill>
                  <a:srgbClr val="888DB5"/>
                </a:solidFill>
              </a:defRPr>
            </a:lvl9pPr>
          </a:lstStyle>
          <a:p/>
        </p:txBody>
      </p:sp>
      <p:pic>
        <p:nvPicPr>
          <p:cNvPr id="57" name="Google Shape;5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7339" y="342211"/>
            <a:ext cx="385703" cy="429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illa_Número_Azul">
  <p:cSld name="Portadilla_Número_Azul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49087" y="1633430"/>
            <a:ext cx="5535245" cy="44605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0"/>
              <a:buFont typeface="Arial"/>
              <a:buNone/>
              <a:defRPr b="0" i="0" sz="3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827022" y="3869765"/>
            <a:ext cx="6016021" cy="12313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  <a:defRPr sz="4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1" name="Google Shape;6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56911" y="342211"/>
            <a:ext cx="386131" cy="42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45989" y="344044"/>
            <a:ext cx="11500022" cy="1268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97517" y="1825625"/>
            <a:ext cx="10798556" cy="189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146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147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592732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97517" y="6372440"/>
            <a:ext cx="97313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DB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345989" y="344044"/>
            <a:ext cx="11500022" cy="126887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697517" y="1825625"/>
            <a:ext cx="10798556" cy="189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147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1469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146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147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10592732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6" name="Google Shape;176;p23"/>
          <p:cNvSpPr txBox="1"/>
          <p:nvPr>
            <p:ph idx="11" type="ftr"/>
          </p:nvPr>
        </p:nvSpPr>
        <p:spPr>
          <a:xfrm>
            <a:off x="697517" y="6372440"/>
            <a:ext cx="97313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5" title="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98947"/>
            <a:ext cx="12193577" cy="762098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340935" y="1888672"/>
            <a:ext cx="4626603" cy="46260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896" y="2219786"/>
            <a:ext cx="2070416" cy="43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8794" y="1988347"/>
            <a:ext cx="689073" cy="7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type="ctrTitle"/>
          </p:nvPr>
        </p:nvSpPr>
        <p:spPr>
          <a:xfrm>
            <a:off x="1483037" y="3619675"/>
            <a:ext cx="23424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1"/>
              <a:buFont typeface="Play"/>
              <a:buNone/>
            </a:pPr>
            <a:r>
              <a:rPr lang="es-ES"/>
              <a:t>Proyecto Dr.House</a:t>
            </a:r>
            <a:endParaRPr/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773824" y="5520095"/>
            <a:ext cx="4033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90"/>
              <a:buNone/>
            </a:pPr>
            <a:r>
              <a:rPr lang="es-ES"/>
              <a:t>Daniel Rivera Miranda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90"/>
              <a:buNone/>
            </a:pPr>
            <a:r>
              <a:rPr lang="es-ES"/>
              <a:t>Miguel Ceballos Sánchez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90"/>
              <a:buNone/>
            </a:pPr>
            <a:r>
              <a:rPr lang="es-ES"/>
              <a:t>1º DAM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348759" y="353100"/>
            <a:ext cx="101901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es-ES"/>
              <a:t>Refactorización</a:t>
            </a:r>
            <a:endParaRPr/>
          </a:p>
        </p:txBody>
      </p:sp>
      <p:sp>
        <p:nvSpPr>
          <p:cNvPr id="264" name="Google Shape;264;p34"/>
          <p:cNvSpPr txBox="1"/>
          <p:nvPr>
            <p:ph idx="12" type="sldNum"/>
          </p:nvPr>
        </p:nvSpPr>
        <p:spPr>
          <a:xfrm>
            <a:off x="10942670" y="6372440"/>
            <a:ext cx="903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5" name="Google Shape;265;p34"/>
          <p:cNvSpPr txBox="1"/>
          <p:nvPr>
            <p:ph idx="11" type="ftr"/>
          </p:nvPr>
        </p:nvSpPr>
        <p:spPr>
          <a:xfrm>
            <a:off x="345989" y="6372440"/>
            <a:ext cx="104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Captura de pantalla de extracción de un método.</a:t>
            </a:r>
            <a:endParaRPr/>
          </a:p>
        </p:txBody>
      </p:sp>
      <p:sp>
        <p:nvSpPr>
          <p:cNvPr id="266" name="Google Shape;266;p34"/>
          <p:cNvSpPr txBox="1"/>
          <p:nvPr/>
        </p:nvSpPr>
        <p:spPr>
          <a:xfrm>
            <a:off x="1615325" y="1142825"/>
            <a:ext cx="352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</a:rPr>
              <a:t>Antes de extraer el método: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7" name="Google Shape;267;p34"/>
          <p:cNvSpPr txBox="1"/>
          <p:nvPr/>
        </p:nvSpPr>
        <p:spPr>
          <a:xfrm>
            <a:off x="6962538" y="3559313"/>
            <a:ext cx="373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</a:rPr>
              <a:t>Después de extraer el método: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68" name="Google Shape;268;p34" title="antes_de_extra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25" y="1604525"/>
            <a:ext cx="5755201" cy="2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 title="despues_de_extra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0076" y="4127849"/>
            <a:ext cx="4602051" cy="22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/>
          <p:nvPr>
            <p:ph type="title"/>
          </p:nvPr>
        </p:nvSpPr>
        <p:spPr>
          <a:xfrm>
            <a:off x="336550" y="1087525"/>
            <a:ext cx="72393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</a:pPr>
            <a:r>
              <a:rPr lang="es-ES"/>
              <a:t>Documentación</a:t>
            </a:r>
            <a:endParaRPr/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4236638" y="4378527"/>
            <a:ext cx="72393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</a:pPr>
            <a:r>
              <a:rPr lang="es-ES"/>
              <a:t>README.md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348759" y="353100"/>
            <a:ext cx="101901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es-ES"/>
              <a:t>README.md</a:t>
            </a:r>
            <a:endParaRPr/>
          </a:p>
        </p:txBody>
      </p:sp>
      <p:sp>
        <p:nvSpPr>
          <p:cNvPr id="282" name="Google Shape;282;p36"/>
          <p:cNvSpPr txBox="1"/>
          <p:nvPr>
            <p:ph idx="12" type="sldNum"/>
          </p:nvPr>
        </p:nvSpPr>
        <p:spPr>
          <a:xfrm>
            <a:off x="10942670" y="6372440"/>
            <a:ext cx="903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3" name="Google Shape;283;p36"/>
          <p:cNvSpPr txBox="1"/>
          <p:nvPr>
            <p:ph idx="11" type="ftr"/>
          </p:nvPr>
        </p:nvSpPr>
        <p:spPr>
          <a:xfrm>
            <a:off x="345989" y="6372440"/>
            <a:ext cx="104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Captura de pantalla del archivo README.md.</a:t>
            </a:r>
            <a:endParaRPr/>
          </a:p>
        </p:txBody>
      </p:sp>
      <p:pic>
        <p:nvPicPr>
          <p:cNvPr id="284" name="Google Shape;284;p36" title="readm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950" y="821150"/>
            <a:ext cx="5699668" cy="529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type="title"/>
          </p:nvPr>
        </p:nvSpPr>
        <p:spPr>
          <a:xfrm>
            <a:off x="348759" y="353100"/>
            <a:ext cx="101901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es-ES"/>
              <a:t>README.md</a:t>
            </a:r>
            <a:endParaRPr/>
          </a:p>
        </p:txBody>
      </p:sp>
      <p:sp>
        <p:nvSpPr>
          <p:cNvPr id="291" name="Google Shape;291;p37"/>
          <p:cNvSpPr txBox="1"/>
          <p:nvPr>
            <p:ph idx="12" type="sldNum"/>
          </p:nvPr>
        </p:nvSpPr>
        <p:spPr>
          <a:xfrm>
            <a:off x="10942670" y="6372440"/>
            <a:ext cx="903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2" name="Google Shape;292;p37"/>
          <p:cNvSpPr txBox="1"/>
          <p:nvPr>
            <p:ph idx="11" type="ftr"/>
          </p:nvPr>
        </p:nvSpPr>
        <p:spPr>
          <a:xfrm>
            <a:off x="345989" y="6372440"/>
            <a:ext cx="104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Captura de pantalla de la continuación del archivo README.md.</a:t>
            </a:r>
            <a:endParaRPr/>
          </a:p>
        </p:txBody>
      </p:sp>
      <p:pic>
        <p:nvPicPr>
          <p:cNvPr id="293" name="Google Shape;293;p37" title="readm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588" y="921300"/>
            <a:ext cx="5364406" cy="529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336550" y="1087525"/>
            <a:ext cx="72393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</a:pPr>
            <a:r>
              <a:rPr lang="es-ES"/>
              <a:t>Documentación</a:t>
            </a:r>
            <a:endParaRPr/>
          </a:p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4236638" y="4378527"/>
            <a:ext cx="72393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</a:pPr>
            <a:r>
              <a:rPr lang="es-ES"/>
              <a:t>JavaDoc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348759" y="353100"/>
            <a:ext cx="101901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es-ES"/>
              <a:t>JavaDoc</a:t>
            </a:r>
            <a:endParaRPr/>
          </a:p>
        </p:txBody>
      </p:sp>
      <p:sp>
        <p:nvSpPr>
          <p:cNvPr id="306" name="Google Shape;306;p39"/>
          <p:cNvSpPr txBox="1"/>
          <p:nvPr>
            <p:ph idx="12" type="sldNum"/>
          </p:nvPr>
        </p:nvSpPr>
        <p:spPr>
          <a:xfrm>
            <a:off x="10942670" y="6372440"/>
            <a:ext cx="903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07" name="Google Shape;307;p39"/>
          <p:cNvSpPr txBox="1"/>
          <p:nvPr>
            <p:ph idx="11" type="ftr"/>
          </p:nvPr>
        </p:nvSpPr>
        <p:spPr>
          <a:xfrm>
            <a:off x="345989" y="6372440"/>
            <a:ext cx="104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Captura de pantalla de las clases de conexión a la base de datos y de la clase que genera el menú con comentarios para JavaDoc.</a:t>
            </a:r>
            <a:endParaRPr/>
          </a:p>
        </p:txBody>
      </p:sp>
      <p:pic>
        <p:nvPicPr>
          <p:cNvPr id="308" name="Google Shape;308;p39" title="javaDoc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50" y="855825"/>
            <a:ext cx="4782083" cy="529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9" title="javaDoc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3583" y="855825"/>
            <a:ext cx="6024345" cy="5298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title"/>
          </p:nvPr>
        </p:nvSpPr>
        <p:spPr>
          <a:xfrm>
            <a:off x="348759" y="353100"/>
            <a:ext cx="101901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es-ES"/>
              <a:t>JavaDoc</a:t>
            </a:r>
            <a:endParaRPr/>
          </a:p>
        </p:txBody>
      </p:sp>
      <p:sp>
        <p:nvSpPr>
          <p:cNvPr id="316" name="Google Shape;316;p40"/>
          <p:cNvSpPr txBox="1"/>
          <p:nvPr>
            <p:ph idx="12" type="sldNum"/>
          </p:nvPr>
        </p:nvSpPr>
        <p:spPr>
          <a:xfrm>
            <a:off x="10942670" y="6372440"/>
            <a:ext cx="903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7" name="Google Shape;317;p40"/>
          <p:cNvSpPr txBox="1"/>
          <p:nvPr>
            <p:ph idx="11" type="ftr"/>
          </p:nvPr>
        </p:nvSpPr>
        <p:spPr>
          <a:xfrm>
            <a:off x="345989" y="6372440"/>
            <a:ext cx="104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Captura de pantalla del resultado de la generación del JavaDoc.</a:t>
            </a:r>
            <a:endParaRPr/>
          </a:p>
        </p:txBody>
      </p:sp>
      <p:pic>
        <p:nvPicPr>
          <p:cNvPr id="318" name="Google Shape;318;p40" title="javaDoc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4150"/>
            <a:ext cx="11888778" cy="2757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0" title="javaDoc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6000" y="3307898"/>
            <a:ext cx="6081577" cy="30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/>
          <p:nvPr/>
        </p:nvSpPr>
        <p:spPr>
          <a:xfrm>
            <a:off x="340909" y="1"/>
            <a:ext cx="11852700" cy="6514800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446" y="338124"/>
            <a:ext cx="2070418" cy="43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3694" y="173672"/>
            <a:ext cx="689073" cy="7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1"/>
          <p:cNvSpPr txBox="1"/>
          <p:nvPr>
            <p:ph type="ctrTitle"/>
          </p:nvPr>
        </p:nvSpPr>
        <p:spPr>
          <a:xfrm>
            <a:off x="4926412" y="2675400"/>
            <a:ext cx="23424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1"/>
              <a:buFont typeface="Play"/>
              <a:buNone/>
            </a:pPr>
            <a:r>
              <a:rPr lang="es-ES"/>
              <a:t>Proyecto Dr.House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49103" y="543800"/>
            <a:ext cx="61215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</a:pPr>
            <a:r>
              <a:rPr lang="es-ES"/>
              <a:t>Control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</a:pPr>
            <a:r>
              <a:rPr lang="es-ES"/>
              <a:t>de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</a:pPr>
            <a:r>
              <a:rPr lang="es-ES"/>
              <a:t>Versiones</a:t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4236638" y="4644352"/>
            <a:ext cx="72393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</a:pPr>
            <a:r>
              <a:rPr lang="es-ES"/>
              <a:t>GitHub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348759" y="353100"/>
            <a:ext cx="101901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es-ES"/>
              <a:t>Repositorio de GitHub</a:t>
            </a:r>
            <a:endParaRPr/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10942670" y="6372440"/>
            <a:ext cx="903341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4" name="Google Shape;204;p27"/>
          <p:cNvSpPr txBox="1"/>
          <p:nvPr>
            <p:ph idx="11" type="ftr"/>
          </p:nvPr>
        </p:nvSpPr>
        <p:spPr>
          <a:xfrm>
            <a:off x="345989" y="6372440"/>
            <a:ext cx="104308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Captura de pantalla del repositorio de GitHub del proyecto.</a:t>
            </a:r>
            <a:endParaRPr/>
          </a:p>
        </p:txBody>
      </p:sp>
      <p:pic>
        <p:nvPicPr>
          <p:cNvPr id="205" name="Google Shape;205;p27" title="GitHu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475" y="868250"/>
            <a:ext cx="10066627" cy="5298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49103" y="953600"/>
            <a:ext cx="6121500" cy="221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</a:pPr>
            <a:r>
              <a:rPr lang="es-ES"/>
              <a:t>Pruebas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</a:pPr>
            <a:r>
              <a:rPr lang="es-ES"/>
              <a:t>Unitarias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4236638" y="4378527"/>
            <a:ext cx="72393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</a:pPr>
            <a:r>
              <a:rPr lang="es-ES"/>
              <a:t>JUnit5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48759" y="353100"/>
            <a:ext cx="101901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es-ES"/>
              <a:t>Pruebas Unitarias</a:t>
            </a:r>
            <a:endParaRPr/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10942670" y="6372440"/>
            <a:ext cx="903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19" name="Google Shape;219;p29"/>
          <p:cNvSpPr txBox="1"/>
          <p:nvPr>
            <p:ph idx="11" type="ftr"/>
          </p:nvPr>
        </p:nvSpPr>
        <p:spPr>
          <a:xfrm>
            <a:off x="345989" y="6372440"/>
            <a:ext cx="104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Captura de pantalla de la clase Test creada.</a:t>
            </a:r>
            <a:endParaRPr/>
          </a:p>
        </p:txBody>
      </p:sp>
      <p:pic>
        <p:nvPicPr>
          <p:cNvPr id="220" name="Google Shape;220;p29" title="tes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113" y="921300"/>
            <a:ext cx="10217330" cy="5298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348759" y="353100"/>
            <a:ext cx="101901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es-ES"/>
              <a:t>Pruebas Unitarias</a:t>
            </a:r>
            <a:endParaRPr/>
          </a:p>
        </p:txBody>
      </p:sp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10942670" y="6372440"/>
            <a:ext cx="903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8" name="Google Shape;228;p30"/>
          <p:cNvSpPr txBox="1"/>
          <p:nvPr>
            <p:ph idx="11" type="ftr"/>
          </p:nvPr>
        </p:nvSpPr>
        <p:spPr>
          <a:xfrm>
            <a:off x="345989" y="6372440"/>
            <a:ext cx="104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Captura de pantalla de la continuación de la clase Test creada.</a:t>
            </a:r>
            <a:endParaRPr/>
          </a:p>
        </p:txBody>
      </p:sp>
      <p:pic>
        <p:nvPicPr>
          <p:cNvPr id="229" name="Google Shape;229;p30" title="test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200" y="885950"/>
            <a:ext cx="9890596" cy="529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348759" y="353100"/>
            <a:ext cx="101901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es-ES"/>
              <a:t>Pruebas Unitarias</a:t>
            </a:r>
            <a:endParaRPr/>
          </a:p>
        </p:txBody>
      </p:sp>
      <p:sp>
        <p:nvSpPr>
          <p:cNvPr id="236" name="Google Shape;236;p31"/>
          <p:cNvSpPr txBox="1"/>
          <p:nvPr>
            <p:ph idx="12" type="sldNum"/>
          </p:nvPr>
        </p:nvSpPr>
        <p:spPr>
          <a:xfrm>
            <a:off x="10942670" y="6372440"/>
            <a:ext cx="903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7" name="Google Shape;237;p31"/>
          <p:cNvSpPr txBox="1"/>
          <p:nvPr>
            <p:ph idx="11" type="ftr"/>
          </p:nvPr>
        </p:nvSpPr>
        <p:spPr>
          <a:xfrm>
            <a:off x="345989" y="6448640"/>
            <a:ext cx="104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Captura de pantalla de la consola con las pruebas funcionando correctamente.</a:t>
            </a:r>
            <a:endParaRPr/>
          </a:p>
        </p:txBody>
      </p:sp>
      <p:sp>
        <p:nvSpPr>
          <p:cNvPr id="238" name="Google Shape;238;p31"/>
          <p:cNvSpPr txBox="1"/>
          <p:nvPr/>
        </p:nvSpPr>
        <p:spPr>
          <a:xfrm>
            <a:off x="7381125" y="2782513"/>
            <a:ext cx="3561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</a:rPr>
              <a:t>Esto nos indica que los 5 métodos están correctamentes creados y cumplen bien con su función.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39" name="Google Shape;239;p31" title="test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50" y="2500363"/>
            <a:ext cx="5828800" cy="18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336550" y="333375"/>
            <a:ext cx="72393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</a:pPr>
            <a:r>
              <a:rPr lang="es-ES"/>
              <a:t>Depuración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</a:pPr>
            <a:r>
              <a:rPr lang="es-ES"/>
              <a:t>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1"/>
              <a:buFont typeface="Play"/>
              <a:buNone/>
            </a:pPr>
            <a:r>
              <a:rPr lang="es-ES"/>
              <a:t>Refactorización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4236638" y="4378527"/>
            <a:ext cx="72393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1"/>
              <a:buNone/>
            </a:pPr>
            <a:r>
              <a:rPr lang="es-ES"/>
              <a:t>Eclipse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348759" y="353100"/>
            <a:ext cx="101901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es-ES"/>
              <a:t>Refactorización</a:t>
            </a:r>
            <a:endParaRPr/>
          </a:p>
        </p:txBody>
      </p:sp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10942670" y="6372440"/>
            <a:ext cx="903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3" name="Google Shape;253;p33"/>
          <p:cNvSpPr txBox="1"/>
          <p:nvPr>
            <p:ph idx="11" type="ftr"/>
          </p:nvPr>
        </p:nvSpPr>
        <p:spPr>
          <a:xfrm>
            <a:off x="345989" y="6372440"/>
            <a:ext cx="10431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Captura de pantalla del cambio de declaración de la variable .</a:t>
            </a:r>
            <a:endParaRPr/>
          </a:p>
        </p:txBody>
      </p:sp>
      <p:pic>
        <p:nvPicPr>
          <p:cNvPr id="254" name="Google Shape;254;p33" title="antes_de_renombr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50" y="1704975"/>
            <a:ext cx="6743700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/>
          <p:nvPr/>
        </p:nvSpPr>
        <p:spPr>
          <a:xfrm>
            <a:off x="1947400" y="1142825"/>
            <a:ext cx="352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</a:rPr>
              <a:t>Antes de renombrar la variable: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6591288" y="3769763"/>
            <a:ext cx="373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</a:rPr>
              <a:t>Después</a:t>
            </a:r>
            <a:r>
              <a:rPr lang="es-ES" sz="1800">
                <a:solidFill>
                  <a:schemeClr val="dk1"/>
                </a:solidFill>
              </a:rPr>
              <a:t> de renombrar la variable: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57" name="Google Shape;257;p33" title="despues_de_renombra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700" y="4401850"/>
            <a:ext cx="67722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vante">
  <a:themeElements>
    <a:clrScheme name="Davante">
      <a:dk1>
        <a:srgbClr val="003493"/>
      </a:dk1>
      <a:lt1>
        <a:srgbClr val="FFFFFF"/>
      </a:lt1>
      <a:dk2>
        <a:srgbClr val="FF5B41"/>
      </a:dk2>
      <a:lt2>
        <a:srgbClr val="E8E8E8"/>
      </a:lt2>
      <a:accent1>
        <a:srgbClr val="FF5B41"/>
      </a:accent1>
      <a:accent2>
        <a:srgbClr val="003493"/>
      </a:accent2>
      <a:accent3>
        <a:srgbClr val="336EFD"/>
      </a:accent3>
      <a:accent4>
        <a:srgbClr val="FFA596"/>
      </a:accent4>
      <a:accent5>
        <a:srgbClr val="000000"/>
      </a:accent5>
      <a:accent6>
        <a:srgbClr val="EAF0FF"/>
      </a:accent6>
      <a:hlink>
        <a:srgbClr val="336EFD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vante">
  <a:themeElements>
    <a:clrScheme name="Davante">
      <a:dk1>
        <a:srgbClr val="003493"/>
      </a:dk1>
      <a:lt1>
        <a:srgbClr val="FFFFFF"/>
      </a:lt1>
      <a:dk2>
        <a:srgbClr val="FF5B41"/>
      </a:dk2>
      <a:lt2>
        <a:srgbClr val="E8E8E8"/>
      </a:lt2>
      <a:accent1>
        <a:srgbClr val="FF5B41"/>
      </a:accent1>
      <a:accent2>
        <a:srgbClr val="003493"/>
      </a:accent2>
      <a:accent3>
        <a:srgbClr val="336EFD"/>
      </a:accent3>
      <a:accent4>
        <a:srgbClr val="FFA596"/>
      </a:accent4>
      <a:accent5>
        <a:srgbClr val="000000"/>
      </a:accent5>
      <a:accent6>
        <a:srgbClr val="EAF0FF"/>
      </a:accent6>
      <a:hlink>
        <a:srgbClr val="336EFD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