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pen Sans ExtraBold"/>
      <p:bold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ExtraBold-boldItalic.fntdata"/><Relationship Id="rId14" Type="http://schemas.openxmlformats.org/officeDocument/2006/relationships/font" Target="fonts/OpenSansExtraBold-bold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7a719125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87a719125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87a7191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87a7191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a0660c44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a0660c44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c596c6e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c596c6e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c596c6ed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c596c6ed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c596c6ed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c596c6ed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b39064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b39064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Portada">
  <p:cSld name="TITLE_1">
    <p:bg>
      <p:bgPr>
        <a:solidFill>
          <a:srgbClr val="002E4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3833500" y="990625"/>
            <a:ext cx="1394100" cy="762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075" y="4033300"/>
            <a:ext cx="1889385" cy="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Portadilla">
  <p:cSld name="TITLE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68300" y="1411788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72000" y="1447800"/>
            <a:ext cx="35856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Normal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04850" y="384125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Diseño personalizado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Última">
  <p:cSld name="CUSTOM_1">
    <p:bg>
      <p:bgPr>
        <a:solidFill>
          <a:srgbClr val="002E4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8096" y="2100725"/>
            <a:ext cx="3407798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2E4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4462150" y="1540975"/>
            <a:ext cx="42666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Dr. House</a:t>
            </a:r>
            <a:endParaRPr/>
          </a:p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Rivera Miranda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Ceballos Sánchez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1º DAM</a:t>
            </a:r>
            <a:endParaRPr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562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43850" y="797225"/>
            <a:ext cx="1340100" cy="5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572200" y="1474225"/>
            <a:ext cx="4264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Página Principal					  …3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Página Añadir Personaje		  …4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Página Eliminar Personaje		  …5</a:t>
            </a:r>
            <a:endParaRPr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Página Menú					  	  …6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Página Info. del Personaje		           …7</a:t>
            </a:r>
            <a:endParaRPr b="1" sz="1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" name="Google Shape;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125" y="0"/>
            <a:ext cx="3128873" cy="469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2" type="body"/>
          </p:nvPr>
        </p:nvSpPr>
        <p:spPr>
          <a:xfrm>
            <a:off x="566650" y="1390788"/>
            <a:ext cx="3957600" cy="29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Esta es una página de bienvenida a la Fan Zone de Dr. House, un sitio dedicado a los fanáticos de la serie.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Con un diseño sencillo y fondo azul, presenta el logo característico de House M.D. y una breve introducción que invita a los visitantes a explorar más sobre los personajes y el universo de la serie. Un botón central permite acceder directamente a la sección de personajes, facilitando la navegación y otros dos botones más, para añadir algún personaje y otro para eliminarlo.</a:t>
            </a:r>
            <a:endParaRPr sz="1300"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5666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Principal</a:t>
            </a:r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650" y="1497425"/>
            <a:ext cx="41529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795250" y="1352550"/>
            <a:ext cx="70917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ventana es para añadir un personaje con todos sus datos introducidos por el usuario</a:t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Añadir Personaje</a:t>
            </a:r>
            <a:endParaRPr/>
          </a:p>
        </p:txBody>
      </p:sp>
      <p:pic>
        <p:nvPicPr>
          <p:cNvPr id="58" name="Google Shape;58;p10" title="cap_aniadi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00" y="2371813"/>
            <a:ext cx="3253975" cy="246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 title="cap_aniadid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0875" y="2658338"/>
            <a:ext cx="24574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rown arrow pointing to the right with a white background (proporcionado por Tenor)" id="60" name="Google Shape;60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59219">
            <a:off x="4227855" y="4150526"/>
            <a:ext cx="1274093" cy="73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2" type="body"/>
          </p:nvPr>
        </p:nvSpPr>
        <p:spPr>
          <a:xfrm>
            <a:off x="984825" y="1112300"/>
            <a:ext cx="3776700" cy="17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ventana </a:t>
            </a:r>
            <a:r>
              <a:rPr lang="es"/>
              <a:t>permite seleccionar un personaje desde una lista filtrable para eliminarlo. También incluye un botón "Volver" para salir al menú principal.</a:t>
            </a:r>
            <a:endParaRPr/>
          </a:p>
        </p:txBody>
      </p:sp>
      <p:sp>
        <p:nvSpPr>
          <p:cNvPr id="66" name="Google Shape;66;p11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Eliminar Personaje</a:t>
            </a:r>
            <a:endParaRPr/>
          </a:p>
        </p:txBody>
      </p:sp>
      <p:pic>
        <p:nvPicPr>
          <p:cNvPr id="67" name="Google Shape;67;p11" title="cap_elimin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6125" y="964013"/>
            <a:ext cx="2622650" cy="21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1" title="cap_eliminad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50" y="3568788"/>
            <a:ext cx="25527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1" title="cap_pregunt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6175" y="3569900"/>
            <a:ext cx="2475454" cy="1093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rown arrow pointing to the right with a white background (proporcionado por Tenor)" id="70" name="Google Shape;7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7830045">
            <a:off x="4609181" y="2698015"/>
            <a:ext cx="857559" cy="4930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rown arrow pointing to the right with a white background (proporcionado por Tenor)" id="71" name="Google Shape;71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799952">
            <a:off x="2984431" y="3089765"/>
            <a:ext cx="857560" cy="493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2" type="body"/>
          </p:nvPr>
        </p:nvSpPr>
        <p:spPr>
          <a:xfrm>
            <a:off x="795250" y="1733550"/>
            <a:ext cx="35808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Galería visual con fotos de los personajes, organizada en cuadrícula. Al hacer clic en una imagen, se accede a su información. También cuenta con un botón para volver a la página principal.</a:t>
            </a:r>
            <a:endParaRPr/>
          </a:p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Menú</a:t>
            </a:r>
            <a:endParaRPr/>
          </a:p>
        </p:txBody>
      </p:sp>
      <p:pic>
        <p:nvPicPr>
          <p:cNvPr id="78" name="Google Shape;78;p12" title="cap_menu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450" y="1242775"/>
            <a:ext cx="4267250" cy="3176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529850" y="1192625"/>
            <a:ext cx="30753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Esta ventana muestra una foto del personaje con su nombre, el </a:t>
            </a:r>
            <a:r>
              <a:rPr lang="es"/>
              <a:t>nombre</a:t>
            </a:r>
            <a:r>
              <a:rPr lang="es"/>
              <a:t> real del actor, su edad, el rol que desempeña y su primera </a:t>
            </a:r>
            <a:r>
              <a:rPr lang="es"/>
              <a:t>aparición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Más</a:t>
            </a:r>
            <a:r>
              <a:rPr lang="es"/>
              <a:t> abajo encontramos 3 botones, uno de volver al </a:t>
            </a:r>
            <a:r>
              <a:rPr lang="es"/>
              <a:t>menú</a:t>
            </a:r>
            <a:r>
              <a:rPr lang="es"/>
              <a:t>, otro para ir al </a:t>
            </a:r>
            <a:r>
              <a:rPr lang="es"/>
              <a:t>siguiente</a:t>
            </a:r>
            <a:r>
              <a:rPr lang="es"/>
              <a:t> personaje y el otro para el anterior.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Info. del Personaje</a:t>
            </a:r>
            <a:endParaRPr/>
          </a:p>
        </p:txBody>
      </p:sp>
      <p:pic>
        <p:nvPicPr>
          <p:cNvPr id="85" name="Google Shape;85;p13" title="cap_inf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300" y="1278463"/>
            <a:ext cx="4968650" cy="319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A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