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SchoolBook</a:t>
            </a:r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Development Stats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>
          <a:glow rad="127000">
            <a:schemeClr val="tx1"/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Walston &amp; Felix Model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Algorithmic Methods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5.7649999999999997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Bailey &amp; Basili Model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Algorithmic Methods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Developers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Algorithmic Methods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498342176"/>
        <c:axId val="498339040"/>
        <c:axId val="0"/>
      </c:bar3DChart>
      <c:catAx>
        <c:axId val="4983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39040"/>
        <c:crosses val="autoZero"/>
        <c:auto val="1"/>
        <c:lblAlgn val="ctr"/>
        <c:lblOffset val="100"/>
        <c:noMultiLvlLbl val="0"/>
      </c:catAx>
      <c:valAx>
        <c:axId val="498339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9834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0.03611</cdr:x>
      <cdr:y>0.11594</cdr:y>
    </cdr:from>
    <cdr:to>
      <cdr:x>0.27638</cdr:x>
      <cdr:y>0.34203</cdr:y>
    </cdr:to>
    <cdr:sp macro="" textlink="">
      <cdr:nvSpPr>
        <cdr:cNvPr id="2" name="Round Same Side Corner Rectangle 1"/>
        <cdr:cNvSpPr/>
      </cdr:nvSpPr>
      <cdr:spPr>
        <a:xfrm xmlns:a="http://schemas.openxmlformats.org/drawingml/2006/main">
          <a:off x="440221" y="795130"/>
          <a:ext cx="2929352" cy="1550504"/>
        </a:xfrm>
        <a:prstGeom xmlns:a="http://schemas.openxmlformats.org/drawingml/2006/main" prst="round2Same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81A1-95B1-457F-8978-AD727D27AC5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C413-B106-46F4-BD4C-02159E1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097786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221" y="795130"/>
            <a:ext cx="29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S: Size of code in KLOC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1000 = 1k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2,800 lines = 2.8KLOC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Bougere</dc:creator>
  <cp:lastModifiedBy>Justin Bougere</cp:lastModifiedBy>
  <cp:revision>3</cp:revision>
  <dcterms:created xsi:type="dcterms:W3CDTF">2016-11-28T20:35:53Z</dcterms:created>
  <dcterms:modified xsi:type="dcterms:W3CDTF">2016-11-28T21:11:39Z</dcterms:modified>
</cp:coreProperties>
</file>