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10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4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D8709A6-5962-4A79-A7B7-890FFDEFD0A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2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2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2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2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94E98AE4-DACE-4DD5-943B-4A0ACB75B1BD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8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9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p>
            <a:r>
              <a:rPr lang="en-US"/>
              <a:t>ede</a:t>
            </a:r>
          </a:p>
        </p:txBody>
      </p:sp>
      <p:sp>
        <p:nvSpPr>
          <p:cNvPr id="10486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94E98AE4-DACE-4DD5-943B-4A0ACB75B1BD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bg>
      <p:bgRef idx="1001">
        <a:schemeClr val="bg1"/>
      </p:bgRef>
    </p:bg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588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algn="l" indent="0" marL="0">
              <a:buNone/>
              <a:defRPr b="1" sz="1800"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1048589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90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591" name="Rectangle 9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2" name="Rectangle 11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3" name="Rectangle 13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4" name="Rectangle 18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95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6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7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8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99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0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01" name="Rectangle 26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2" name="Oval 20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3" name="Oval 22"/>
          <p:cNvSpPr/>
          <p:nvPr/>
        </p:nvSpPr>
        <p:spPr bwMode="auto">
          <a:xfrm>
            <a:off x="1309632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4" name="Oval 23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5" name="Oval 25"/>
          <p:cNvSpPr/>
          <p:nvPr/>
        </p:nvSpPr>
        <p:spPr bwMode="auto">
          <a:xfrm>
            <a:off x="1664208" y="5788152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6" name="Oval 24"/>
          <p:cNvSpPr/>
          <p:nvPr/>
        </p:nvSpPr>
        <p:spPr>
          <a:xfrm>
            <a:off x="1905000" y="4495800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07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7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7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7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p>
            <a:r>
              <a:rPr kumimoji="0" lang="en-US"/>
              <a:t>Click to edit Master title style</a:t>
            </a:r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6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1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18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19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Ref idx="1001">
        <a:schemeClr val="bg2"/>
      </p:bgRef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baseline="0" b="1" cap="small" sz="3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81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indent="0" marL="0">
              <a:buNone/>
              <a:defRPr b="1" sz="1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82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83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p>
            <a:endParaRPr lang="en-US"/>
          </a:p>
        </p:txBody>
      </p:sp>
      <p:sp>
        <p:nvSpPr>
          <p:cNvPr id="1048684" name="Rectangle 8"/>
          <p:cNvSpPr/>
          <p:nvPr/>
        </p:nvSpPr>
        <p:spPr bwMode="auto">
          <a:xfrm>
            <a:off x="381000" y="0"/>
            <a:ext cx="609600" cy="6858000"/>
          </a:xfrm>
          <a:prstGeom prst="rect"/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5" name="Rectangle 9"/>
          <p:cNvSpPr/>
          <p:nvPr/>
        </p:nvSpPr>
        <p:spPr bwMode="auto">
          <a:xfrm>
            <a:off x="276336" y="0"/>
            <a:ext cx="104664" cy="6858000"/>
          </a:xfrm>
          <a:prstGeom prst="rect"/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6" name="Rectangle 10"/>
          <p:cNvSpPr/>
          <p:nvPr/>
        </p:nvSpPr>
        <p:spPr bwMode="auto">
          <a:xfrm>
            <a:off x="990600" y="0"/>
            <a:ext cx="181872" cy="6858000"/>
          </a:xfrm>
          <a:prstGeom prst="rect"/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7" name="Rectangle 11"/>
          <p:cNvSpPr/>
          <p:nvPr/>
        </p:nvSpPr>
        <p:spPr bwMode="auto">
          <a:xfrm>
            <a:off x="1141320" y="0"/>
            <a:ext cx="230280" cy="6858000"/>
          </a:xfrm>
          <a:prstGeom prst="rect"/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88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89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0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/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1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/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2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/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93" name="Rectangle 17"/>
          <p:cNvSpPr/>
          <p:nvPr/>
        </p:nvSpPr>
        <p:spPr bwMode="auto">
          <a:xfrm>
            <a:off x="1219200" y="0"/>
            <a:ext cx="76200" cy="6858000"/>
          </a:xfrm>
          <a:prstGeom prst="rect"/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4" name="Oval 18"/>
          <p:cNvSpPr/>
          <p:nvPr/>
        </p:nvSpPr>
        <p:spPr bwMode="auto">
          <a:xfrm>
            <a:off x="609600" y="3429000"/>
            <a:ext cx="1295400" cy="129540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5" name="Oval 19"/>
          <p:cNvSpPr/>
          <p:nvPr/>
        </p:nvSpPr>
        <p:spPr bwMode="auto">
          <a:xfrm>
            <a:off x="1324704" y="4866752"/>
            <a:ext cx="641424" cy="641424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6" name="Oval 20"/>
          <p:cNvSpPr/>
          <p:nvPr/>
        </p:nvSpPr>
        <p:spPr bwMode="auto">
          <a:xfrm>
            <a:off x="1091080" y="5500632"/>
            <a:ext cx="137160" cy="13716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7" name="Oval 21"/>
          <p:cNvSpPr/>
          <p:nvPr/>
        </p:nvSpPr>
        <p:spPr bwMode="auto">
          <a:xfrm>
            <a:off x="1664208" y="5791200"/>
            <a:ext cx="274320" cy="274320"/>
          </a:xfrm>
          <a:prstGeom prst="ellipse"/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8" name="Oval 22"/>
          <p:cNvSpPr/>
          <p:nvPr/>
        </p:nvSpPr>
        <p:spPr bwMode="auto">
          <a:xfrm>
            <a:off x="1879040" y="4479888"/>
            <a:ext cx="365760" cy="365760"/>
          </a:xfrm>
          <a:prstGeom prst="ellipse"/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99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00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accent1="accent1" accent2="accent2" accent3="accent3" accent4="accent4" accent5="accent5" accent6="accent6" bg1="dk1" bg2="dk2" tx1="lt1" tx2="lt2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70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05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06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p>
            <a:r>
              <a:rPr kumimoji="0" lang="en-US"/>
              <a:t>Click to edit Master title style</a:t>
            </a:r>
          </a:p>
        </p:txBody>
      </p:sp>
      <p:sp>
        <p:nvSpPr>
          <p:cNvPr id="1048642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43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45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6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647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48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anchor="ctr" rtlCol="0">
            <a:noAutofit/>
          </a:bodyPr>
          <a:lstStyle>
            <a:lvl1pPr indent="0" marL="0">
              <a:buFontTx/>
              <a:buNone/>
              <a:defRPr b="1" sz="2000">
                <a:solidFill>
                  <a:srgbClr val="FFFFFF"/>
                </a:solidFill>
              </a:defRPr>
            </a:lvl1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/>
              <a:t>Click to edit Master title style</a:t>
            </a:r>
          </a:p>
        </p:txBody>
      </p:sp>
      <p:sp>
        <p:nvSpPr>
          <p:cNvPr id="1048611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12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13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0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baseline="0" b="1" cap="small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712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indent="0" marL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713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4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715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6" name="Rectangle 11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717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718" name="Oval 13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719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p>
            <a:pPr eaLnBrk="1" hangingPunct="1" latinLnBrk="0" lvl="0"/>
            <a:r>
              <a:rPr lang="en-US"/>
              <a:t>Click to edit Master text styles</a:t>
            </a:r>
          </a:p>
          <a:p>
            <a:pPr eaLnBrk="1" hangingPunct="1" latinLnBrk="0" lvl="1"/>
            <a:r>
              <a:rPr lang="en-US"/>
              <a:t>Second level</a:t>
            </a:r>
          </a:p>
          <a:p>
            <a:pPr eaLnBrk="1" hangingPunct="1" latinLnBrk="0" lvl="2"/>
            <a:r>
              <a:rPr lang="en-US"/>
              <a:t>Third level</a:t>
            </a:r>
          </a:p>
          <a:p>
            <a:pPr eaLnBrk="1" hangingPunct="1" latinLnBrk="0" lvl="3"/>
            <a:r>
              <a:rPr lang="en-US"/>
              <a:t>Fourth level</a:t>
            </a:r>
          </a:p>
          <a:p>
            <a:pPr eaLnBrk="1" hangingPunct="1" latinLnBrk="0" lvl="4"/>
            <a:r>
              <a:rPr lang="en-US"/>
              <a:t>Fifth level</a:t>
            </a:r>
            <a:endParaRPr kumimoji="0" lang="en-US"/>
          </a:p>
        </p:txBody>
      </p:sp>
      <p:sp>
        <p:nvSpPr>
          <p:cNvPr id="1048720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721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722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p>
            <a:endParaRPr lang="en-US"/>
          </a:p>
        </p:txBody>
      </p:sp>
    </p:spTree>
  </p:cSld>
  <p:clrMapOvr>
    <a:overrideClrMapping accent1="accent1" accent2="accent2" accent3="accent3" accent4="accent4" accent5="accent5" accent6="accent6" bg1="lt1" bg2="lt2" tx1="dk1" tx2="dk2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3" name="Oval 12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b="1" sz="20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048665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indent="0" marL="0">
              <a:buNone/>
              <a:defRPr sz="3200"/>
            </a:lvl1pPr>
          </a:lstStyle>
          <a:p>
            <a:pPr algn="ctr" eaLnBrk="1" hangingPunct="1" latinLnBrk="0">
              <a:buFontTx/>
              <a:buNone/>
            </a:pPr>
            <a:r>
              <a:rPr kumimoji="0" lang="en-US"/>
              <a:t>Click icon to add picture</a:t>
            </a:r>
            <a:endParaRPr dirty="0" kumimoji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anchor="t" anchorCtr="0" bIns="45720" compatLnSpc="1" forceAA="0" fromWordArt="0" horzOverflow="overflow" lIns="91440" numCol="1" rIns="91440" rot="0" rtlCol="0" spcCol="274320" spcFirstLastPara="0" tIns="45720" vert="horz" vertOverflow="overflow" wrap="square">
            <a:normAutofit/>
          </a:bodyPr>
          <a:lstStyle>
            <a:lvl1pPr indent="0" marL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/>
              <a:t>Click to edit Master text styles</a:t>
            </a:r>
          </a:p>
        </p:txBody>
      </p:sp>
      <p:sp>
        <p:nvSpPr>
          <p:cNvPr id="1048667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68" name="Rectangle 10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669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70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71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/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672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673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048674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/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dirty="0" kumimoji="0" lang="en-US"/>
          </a:p>
        </p:txBody>
      </p:sp>
      <p:sp>
        <p:nvSpPr>
          <p:cNvPr id="1048577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/>
        </p:spPr>
        <p:txBody>
          <a:bodyPr anchor="b" vert="horz">
            <a:normAutofit/>
          </a:bodyPr>
          <a:p>
            <a:r>
              <a:rPr kumimoji="0" lang="en-US"/>
              <a:t>Click to edit Master title style</a:t>
            </a:r>
          </a:p>
        </p:txBody>
      </p:sp>
      <p:sp>
        <p:nvSpPr>
          <p:cNvPr id="1048578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/>
              <a:t>Click to edit Master text styles</a:t>
            </a:r>
          </a:p>
          <a:p>
            <a:pPr eaLnBrk="1" hangingPunct="1" latinLnBrk="0" lvl="1"/>
            <a:r>
              <a:rPr kumimoji="0" lang="en-US"/>
              <a:t>Second level</a:t>
            </a:r>
          </a:p>
          <a:p>
            <a:pPr eaLnBrk="1" hangingPunct="1" latinLnBrk="0" lvl="2"/>
            <a:r>
              <a:rPr kumimoji="0" lang="en-US"/>
              <a:t>Third level</a:t>
            </a:r>
          </a:p>
          <a:p>
            <a:pPr eaLnBrk="1" hangingPunct="1" latinLnBrk="0" lvl="3"/>
            <a:r>
              <a:rPr kumimoji="0" lang="en-US"/>
              <a:t>Fourth level</a:t>
            </a:r>
          </a:p>
          <a:p>
            <a:pPr eaLnBrk="1" hangingPunct="1" latinLnBrk="0" lvl="4"/>
            <a:r>
              <a:rPr kumimoji="0" lang="en-US"/>
              <a:t>Fifth level</a:t>
            </a:r>
          </a:p>
        </p:txBody>
      </p:sp>
      <p:sp>
        <p:nvSpPr>
          <p:cNvPr id="1048579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/>
        </p:spPr>
        <p:txBody>
          <a:bodyPr anchor="ctr" anchorCtr="0" vert="horz"/>
          <a:lstStyle>
            <a:lvl1pPr algn="r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1048580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/>
        </p:spPr>
        <p:txBody>
          <a:bodyPr anchor="ctr" anchorCtr="0" vert="horz"/>
          <a:lstStyle>
            <a:lvl1pPr algn="l" eaLnBrk="1" hangingPunct="1" latinLnBrk="0">
              <a:defRPr sz="1200" kumimoji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581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/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2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/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3" name="Rectangle 9"/>
          <p:cNvSpPr/>
          <p:nvPr/>
        </p:nvSpPr>
        <p:spPr bwMode="auto">
          <a:xfrm>
            <a:off x="8839200" y="0"/>
            <a:ext cx="304800" cy="6858000"/>
          </a:xfrm>
          <a:prstGeom prst="rect"/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4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/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85" name="Oval 11"/>
          <p:cNvSpPr/>
          <p:nvPr/>
        </p:nvSpPr>
        <p:spPr>
          <a:xfrm>
            <a:off x="8156448" y="5715000"/>
            <a:ext cx="548640" cy="548640"/>
          </a:xfrm>
          <a:prstGeom prst="ellipse"/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dirty="0" kumimoji="0" lang="en-US"/>
          </a:p>
        </p:txBody>
      </p:sp>
      <p:sp>
        <p:nvSpPr>
          <p:cNvPr id="104858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/>
        </p:spPr>
        <p:txBody>
          <a:bodyPr anchor="ctr" vert="horz"/>
          <a:lstStyle>
            <a:lvl1pPr algn="ctr" eaLnBrk="1" hangingPunct="1" latinLnBrk="0">
              <a:defRPr b="1" sz="1400" kumimoji="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aseline="0" b="0" cap="small" sz="3000" kern="1200" kumimoji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algn="l" eaLnBrk="1" hangingPunct="1" indent="-274320" latinLnBrk="0" marL="274320" rtl="0">
        <a:spcBef>
          <a:spcPts val="600"/>
        </a:spcBef>
        <a:buClr>
          <a:schemeClr val="accent1"/>
        </a:buClr>
        <a:buSzPct val="70000"/>
        <a:buFont typeface="Wingdings"/>
        <a:buChar char=""/>
        <a:defRPr sz="24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74320" latinLnBrk="0" marL="640080" rtl="0">
        <a:spcBef>
          <a:spcPct val="20000"/>
        </a:spcBef>
        <a:buClr>
          <a:schemeClr val="accent1"/>
        </a:buClr>
        <a:buSzPct val="80000"/>
        <a:buFont typeface="Wingdings 2"/>
        <a:buChar char="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182880" latinLnBrk="0" marL="914400" rtl="0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182880" latinLnBrk="0" marL="118872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182880" latinLnBrk="0" marL="1463040" rtl="0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182880" latinLnBrk="0" marL="1737360" rtl="0">
        <a:spcBef>
          <a:spcPct val="20000"/>
        </a:spcBef>
        <a:buClr>
          <a:schemeClr val="accent1"/>
        </a:buClr>
        <a:buChar char="•"/>
        <a:defRPr sz="1600" kern="1200" kumimoji="0">
          <a:solidFill>
            <a:schemeClr val="tx2"/>
          </a:solidFill>
          <a:latin typeface="+mn-lt"/>
          <a:ea typeface="+mn-ea"/>
          <a:cs typeface="+mn-cs"/>
        </a:defRPr>
      </a:lvl6pPr>
      <a:lvl7pPr algn="l" eaLnBrk="1" hangingPunct="1" indent="-182880" latinLnBrk="0" marL="2011680" rtl="0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7pPr>
      <a:lvl8pPr algn="l" eaLnBrk="1" hangingPunct="1" indent="-182880" latinLnBrk="0" marL="2286000" rtl="0">
        <a:spcBef>
          <a:spcPct val="20000"/>
        </a:spcBef>
        <a:buClr>
          <a:schemeClr val="accent2"/>
        </a:buClr>
        <a:buChar char="•"/>
        <a:defRPr baseline="0" cap="small" sz="1400" kern="1200" kumimoji="0">
          <a:solidFill>
            <a:schemeClr val="tx2"/>
          </a:solidFill>
          <a:latin typeface="+mn-lt"/>
          <a:ea typeface="+mn-ea"/>
          <a:cs typeface="+mn-cs"/>
        </a:defRPr>
      </a:lvl8pPr>
      <a:lvl9pPr algn="l" eaLnBrk="1" hangingPunct="1" indent="-182880" latinLnBrk="0" marL="2560320" rtl="0">
        <a:spcBef>
          <a:spcPct val="20000"/>
        </a:spcBef>
        <a:buClr>
          <a:schemeClr val="accent1">
            <a:shade val="75000"/>
          </a:schemeClr>
        </a:buClr>
        <a:buChar char="•"/>
        <a:defRPr baseline="0" sz="1400" kern="1200" kumimoji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9" name="Subtitle 2"/>
          <p:cNvSpPr>
            <a:spLocks noGrp="1"/>
          </p:cNvSpPr>
          <p:nvPr>
            <p:ph type="subTitle" idx="1"/>
          </p:nvPr>
        </p:nvSpPr>
        <p:spPr>
          <a:xfrm>
            <a:off x="2209800" y="2743200"/>
            <a:ext cx="6248400" cy="2362200"/>
          </a:xfrm>
        </p:spPr>
        <p:txBody>
          <a:bodyPr/>
          <a:p>
            <a:r>
              <a:rPr dirty="0" lang="en-US"/>
              <a:t>STUDENT NAME:M C SANGEETHA</a:t>
            </a:r>
          </a:p>
          <a:p>
            <a:r>
              <a:rPr dirty="0" lang="en-US"/>
              <a:t>REGISTRATION NUMBER:30324U18109</a:t>
            </a:r>
          </a:p>
          <a:p>
            <a:r>
              <a:rPr dirty="0" lang="en-US"/>
              <a:t>DEPARTMENT:B.SC COMPUTER SCIENCE</a:t>
            </a:r>
          </a:p>
          <a:p>
            <a:r>
              <a:rPr dirty="0" lang="en-US"/>
              <a:t>YEAR:II YEAR</a:t>
            </a:r>
          </a:p>
          <a:p>
            <a:r>
              <a:rPr dirty="0" lang="en-US"/>
              <a:t>COLLEGE:ARCOT SRI MAHALAKSHMI WOMEN’S COLLEGE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                          </a:t>
            </a:r>
            <a:r>
              <a:rPr dirty="0" sz="4000" lang="en-US">
                <a:latin typeface="Bernard MT Condensed" pitchFamily="18" charset="0"/>
              </a:rPr>
              <a:t>    </a:t>
            </a:r>
            <a:r>
              <a:rPr dirty="0" sz="4000" lang="en-US" err="1">
                <a:latin typeface="Bernard MT Condensed" pitchFamily="18" charset="0"/>
              </a:rPr>
              <a:t>js</a:t>
            </a:r>
            <a:endParaRPr dirty="0" lang="en-US"/>
          </a:p>
        </p:txBody>
      </p:sp>
      <p:sp>
        <p:nvSpPr>
          <p:cNvPr id="104863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Js=JAVA SCRIPT</a:t>
            </a:r>
          </a:p>
          <a:p>
            <a:r>
              <a:rPr lang="en-US"/>
              <a:t>It is used to build interactive websites and applications.</a:t>
            </a:r>
          </a:p>
          <a:p>
            <a:r>
              <a:rPr lang="en-US"/>
              <a:t>It can create dynamic features like animations , interactive forms and content updates with reloading the page.</a:t>
            </a:r>
            <a:endParaRPr dirty="0" lang="en-US"/>
          </a:p>
        </p:txBody>
      </p:sp>
      <p:pic>
        <p:nvPicPr>
          <p:cNvPr id="2097154" name="Picture 3" descr="pp2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572000" y="3810000"/>
            <a:ext cx="2143125" cy="214312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airplane" invX="0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PORTFOLIO  DESIGN  AND  LAYOUT</a:t>
            </a:r>
          </a:p>
        </p:txBody>
      </p:sp>
      <p:sp>
        <p:nvSpPr>
          <p:cNvPr id="1048637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Home section or the About me section in which the bio-data like my name, logo, profile.</a:t>
            </a:r>
          </a:p>
          <a:p>
            <a:r>
              <a:rPr dirty="0" lang="en-US"/>
              <a:t>The portfolio created is responsive and have a good flexible on desktop, tablets and </a:t>
            </a:r>
            <a:r>
              <a:rPr dirty="0" lang="en-US" err="1"/>
              <a:t>smartphones</a:t>
            </a:r>
            <a:r>
              <a:rPr dirty="0" lang="en-US"/>
              <a:t>.  </a:t>
            </a:r>
          </a:p>
          <a:p>
            <a:r>
              <a:rPr dirty="0" lang="en-US"/>
              <a:t>It also contains curriculum vitae in depth document containing the academic </a:t>
            </a:r>
            <a:r>
              <a:rPr dirty="0" lang="en-US" err="1"/>
              <a:t>education,skills,accomplishments</a:t>
            </a:r>
            <a:r>
              <a:rPr dirty="0" lang="en-US"/>
              <a:t>.</a:t>
            </a:r>
          </a:p>
          <a:p>
            <a:r>
              <a:rPr dirty="0" lang="en-US"/>
              <a:t>At last it has contact information like email address ,telegram id or phone number.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heel spokes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FEATURES AND FUNCTIONARIES</a:t>
            </a:r>
          </a:p>
        </p:txBody>
      </p:sp>
      <p:sp>
        <p:nvSpPr>
          <p:cNvPr id="1048650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p>
            <a:r>
              <a:rPr dirty="0" sz="2000" lang="en-US"/>
              <a:t>Media and content flexibility</a:t>
            </a:r>
          </a:p>
          <a:p>
            <a:r>
              <a:rPr dirty="0" sz="2000" lang="en-US"/>
              <a:t>Student ownership</a:t>
            </a:r>
          </a:p>
          <a:p>
            <a:r>
              <a:rPr dirty="0" sz="2000" lang="en-US"/>
              <a:t>Reflection tool</a:t>
            </a:r>
          </a:p>
          <a:p>
            <a:r>
              <a:rPr dirty="0" sz="2000" lang="en-US"/>
              <a:t>Editing and organization</a:t>
            </a:r>
          </a:p>
          <a:p>
            <a:r>
              <a:rPr dirty="0" sz="2000" lang="en-US"/>
              <a:t>Customization and templates</a:t>
            </a:r>
          </a:p>
          <a:p>
            <a:r>
              <a:rPr dirty="0" sz="2000" lang="en-US"/>
              <a:t>Interactive elements</a:t>
            </a:r>
          </a:p>
          <a:p>
            <a:r>
              <a:rPr dirty="0" sz="2000" lang="en-US"/>
              <a:t>Contact form with validation</a:t>
            </a:r>
          </a:p>
        </p:txBody>
      </p:sp>
      <p:sp>
        <p:nvSpPr>
          <p:cNvPr id="1048651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p>
            <a:r>
              <a:rPr dirty="0" sz="2000" lang="en-US"/>
              <a:t>Demonstrating growth and skills</a:t>
            </a:r>
          </a:p>
          <a:p>
            <a:r>
              <a:rPr dirty="0" sz="2000" lang="en-US"/>
              <a:t>Facilitating communication and feedback</a:t>
            </a:r>
          </a:p>
          <a:p>
            <a:r>
              <a:rPr dirty="0" sz="2000" lang="en-US"/>
              <a:t>Showcasing achievements</a:t>
            </a:r>
          </a:p>
          <a:p>
            <a:r>
              <a:rPr dirty="0" sz="2000" lang="en-US"/>
              <a:t>Aiding assessment and evaluation</a:t>
            </a:r>
          </a:p>
          <a:p>
            <a:r>
              <a:rPr dirty="0" sz="2000" lang="en-US"/>
              <a:t>Navigation bar with smooth scrolling. </a:t>
            </a:r>
          </a:p>
        </p:txBody>
      </p:sp>
      <p:sp>
        <p:nvSpPr>
          <p:cNvPr id="1048652" name="Text Placeholder 4"/>
          <p:cNvSpPr>
            <a:spLocks noGrp="1"/>
          </p:cNvSpPr>
          <p:nvPr>
            <p:ph type="body" sz="quarter" idx="1"/>
          </p:nvPr>
        </p:nvSpPr>
        <p:spPr/>
        <p:txBody>
          <a:bodyPr/>
          <a:p>
            <a:r>
              <a:rPr dirty="0" lang="en-US"/>
              <a:t>            FEATURES</a:t>
            </a:r>
          </a:p>
        </p:txBody>
      </p:sp>
      <p:sp>
        <p:nvSpPr>
          <p:cNvPr id="1048653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r>
              <a:rPr dirty="0" lang="en-US"/>
              <a:t>       FUNCTIONARIES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mb dir="horz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RESULT  AND  SCREEN  SHOT</a:t>
            </a:r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905252" y="2186215"/>
            <a:ext cx="2624287" cy="4064000"/>
          </a:xfrm>
          <a:prstGeom prst="rect"/>
          <a:effectLst>
            <a:outerShdw algn="ctr" blurRad="63500" rotWithShape="0" sx="102000" sy="102000">
              <a:prstClr val="black">
                <a:alpha val="40000"/>
              </a:prstClr>
            </a:outerShdw>
            <a:reflection algn="bl" blurRad="6350" dir="5400000" dist="50800" endA="300" endPos="38500" rotWithShape="0" stA="50000" sy="-100000"/>
          </a:effectLst>
        </p:spPr>
      </p:pic>
      <p:pic>
        <p:nvPicPr>
          <p:cNvPr id="2097156" name="Content Placeholder 3"/>
          <p:cNvPicPr>
            <a:picLocks noChangeAspect="1" noGrp="1"/>
          </p:cNvPicPr>
          <p:nvPr>
            <p:ph sz="quarter" idx="1"/>
          </p:nvPr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847208" y="2607129"/>
            <a:ext cx="3343792" cy="2944586"/>
          </a:xfrm>
          <a:prstGeom prst="rect"/>
          <a:effectLst>
            <a:outerShdw algn="tr" blurRad="50800" dir="8100000" dist="38100" rotWithShape="0">
              <a:prstClr val="black">
                <a:alpha val="40000"/>
              </a:prstClr>
            </a:outerShdw>
            <a:reflection algn="bl" blurRad="6350" dir="5400000" dist="50800" endA="300" endPos="38500" rotWithShape="0" stA="50000" sy="-100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2000">
        <p14:ferris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                       </a:t>
            </a:r>
            <a:r>
              <a:rPr dirty="0" sz="3200" lang="en-US">
                <a:latin typeface="Bernard MT Condensed" pitchFamily="18" charset="0"/>
              </a:rPr>
              <a:t>CONCLUSION</a:t>
            </a:r>
            <a:endParaRPr dirty="0" lang="en-US"/>
          </a:p>
        </p:txBody>
      </p:sp>
      <p:sp>
        <p:nvSpPr>
          <p:cNvPr id="1048656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D</a:t>
            </a:r>
            <a:r>
              <a:rPr dirty="0" sz="2000" lang="en-US"/>
              <a:t>igital portfolios –as repositories of evidence of learning and growth –can be used in multiple ways.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They are a useful tool for students to reflect on their own personal growth over the course of the year.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This can be as simple as inviting the audiences to connect , asking for feedback or encouraging them to explore more.</a:t>
            </a:r>
          </a:p>
          <a:p>
            <a:pPr>
              <a:buFont typeface="Wingdings" pitchFamily="2" charset="2"/>
              <a:buChar char="§"/>
            </a:pP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14:window dir="ver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 </a:t>
            </a:r>
            <a:r>
              <a:rPr lang="en-US"/>
              <a:t>G</a:t>
            </a:r>
            <a:r>
              <a:rPr lang="en-US"/>
              <a:t>I</a:t>
            </a:r>
            <a:r>
              <a:rPr lang="en-US"/>
              <a:t>T</a:t>
            </a:r>
            <a:r>
              <a:rPr lang="en-US"/>
              <a:t>H</a:t>
            </a:r>
            <a:r>
              <a:rPr lang="en-US"/>
              <a:t>U</a:t>
            </a:r>
            <a:r>
              <a:rPr lang="en-US"/>
              <a:t>B</a:t>
            </a:r>
            <a:r>
              <a:rPr lang="en-US"/>
              <a:t>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IN"/>
          </a:p>
        </p:txBody>
      </p:sp>
      <p:sp>
        <p:nvSpPr>
          <p:cNvPr id="1048730" name="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:</a:t>
            </a:r>
            <a:r>
              <a:rPr lang="en-US"/>
              <a:t>https://github.com/mcsangeetha440-wq/TNSDC-FWD-DP1.git</a:t>
            </a:r>
            <a:r>
              <a:rPr lang="en-US"/>
              <a:t>.</a:t>
            </a:r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09600" y="2057400"/>
            <a:ext cx="7315200" cy="1447800"/>
          </a:xfrm>
        </p:spPr>
        <p:txBody>
          <a:bodyPr>
            <a:normAutofit/>
          </a:bodyPr>
          <a:p>
            <a:r>
              <a:rPr b="1"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    DIGITAL PORTFOLIO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med" p14:dur="750">
        <p:pull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               INDEX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p>
            <a:pPr>
              <a:buFont typeface="Wingdings" pitchFamily="2" charset="2"/>
              <a:buChar char="q"/>
            </a:pPr>
            <a:r>
              <a:rPr dirty="0" sz="2000" lang="en-US"/>
              <a:t>Problem statement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Project overview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End user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Tools and technologies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Portfolio design and layout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Features and functionaries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Result and screen shot</a:t>
            </a:r>
          </a:p>
          <a:p>
            <a:pPr>
              <a:buFont typeface="Wingdings" pitchFamily="2" charset="2"/>
              <a:buChar char="q"/>
            </a:pPr>
            <a:r>
              <a:rPr dirty="0" sz="2000" lang="en-US"/>
              <a:t>Conclusion</a:t>
            </a:r>
          </a:p>
          <a:p>
            <a:pPr>
              <a:buNone/>
            </a:pPr>
            <a:r>
              <a:rPr dirty="0" sz="2000" 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cover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  PROBLEM  STATEMENT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A </a:t>
            </a:r>
            <a:r>
              <a:rPr dirty="0" sz="2000" lang="en-US"/>
              <a:t>digital portfolio is a online collection of one’s best work , achievements and experiences , which allows potential employers , clients, or collaborators to gain a comprehensive understanding of one’s capabilities.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Creating a digital portfolio is essential for showcasing one’s skills and accomplishments in the modern job market.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It helps us to stand out from the competition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An online portfolio helps in increasing the chances of being found by recruiters and clients through search engines and social media. 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wipe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latin typeface="Bernard MT Condensed" pitchFamily="18" charset="0"/>
              </a:rPr>
              <a:t>                     </a:t>
            </a:r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PROJECT OVERVIEW</a:t>
            </a:r>
            <a:endParaRPr dirty="0" sz="3200" lang="en-US">
              <a:latin typeface="Bernard MT Condensed" pitchFamily="18" charset="0"/>
            </a:endParaRPr>
          </a:p>
        </p:txBody>
      </p:sp>
      <p:sp>
        <p:nvSpPr>
          <p:cNvPr id="1048625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T</a:t>
            </a:r>
            <a:r>
              <a:rPr dirty="0" sz="2000" lang="en-US"/>
              <a:t>he digital portfolio has a well organized online collection of the best work ,accompanied by a professional bio data or About me section , contact information </a:t>
            </a:r>
            <a:r>
              <a:rPr dirty="0" sz="2000" lang="en-IN"/>
              <a:t>like</a:t>
            </a:r>
            <a:r>
              <a:rPr dirty="0" sz="2000" lang="en-US"/>
              <a:t> e-mail address and other testimonials skills like </a:t>
            </a:r>
            <a:r>
              <a:rPr dirty="0" sz="2000" lang="en-US" err="1"/>
              <a:t>Credly</a:t>
            </a:r>
            <a:r>
              <a:rPr dirty="0" sz="2000" lang="en-US"/>
              <a:t> badge , online credentials .</a:t>
            </a:r>
          </a:p>
          <a:p>
            <a:r>
              <a:rPr dirty="0" sz="2000" lang="en-US"/>
              <a:t>The digital portfolio also contains different color background with different shades in different font styles.</a:t>
            </a:r>
          </a:p>
          <a:p>
            <a:r>
              <a:rPr dirty="0" sz="2000" lang="en-US"/>
              <a:t>This online portfolio has been made using HTML for structuring the page , CSS for styling the sheet and finally the Java script for creating the page responsive.</a:t>
            </a:r>
          </a:p>
          <a:p>
            <a:r>
              <a:rPr dirty="0" sz="2000" lang="en-US"/>
              <a:t>It was created has a simple resume profile of college students.</a:t>
            </a:r>
          </a:p>
          <a:p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wist_l_1500"/>
          </p:ext>
        </p:extLst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tx1"/>
                </a:solidFill>
                <a:latin typeface="Bernard MT Condensed" pitchFamily="18" charset="0"/>
              </a:rPr>
              <a:t>                           END USER</a:t>
            </a:r>
          </a:p>
        </p:txBody>
      </p:sp>
      <p:sp>
        <p:nvSpPr>
          <p:cNvPr id="1048627" name="Content Placeholder 2"/>
          <p:cNvSpPr>
            <a:spLocks noGrp="1"/>
          </p:cNvSpPr>
          <p:nvPr>
            <p:ph sz="quarter" idx="1"/>
          </p:nvPr>
        </p:nvSpPr>
        <p:spPr>
          <a:xfrm>
            <a:off x="745671" y="1839686"/>
            <a:ext cx="7315200" cy="4416552"/>
          </a:xfrm>
        </p:spPr>
        <p:txBody>
          <a:bodyPr>
            <a:normAutofit/>
          </a:bodyPr>
          <a:p>
            <a:r>
              <a:rPr dirty="0" lang="en-US"/>
              <a:t>T</a:t>
            </a:r>
            <a:r>
              <a:rPr dirty="0" sz="2000" lang="en-US"/>
              <a:t>he digital portfolio is created in a dynamic rather than a traditional resume content or in a static way.</a:t>
            </a:r>
          </a:p>
          <a:p>
            <a:r>
              <a:rPr dirty="0" sz="2000" lang="en-US"/>
              <a:t>This portfolio contains a peer or instructor feedback section.</a:t>
            </a:r>
          </a:p>
          <a:p>
            <a:r>
              <a:rPr dirty="0" sz="2000" lang="en-US"/>
              <a:t>It has been created in the formal academic record way with some small extra features.</a:t>
            </a:r>
          </a:p>
          <a:p>
            <a:r>
              <a:rPr dirty="0" sz="2000" lang="en-US"/>
              <a:t>The portfolio contains all the information like contacts , education qualifications , with some extra interested </a:t>
            </a:r>
            <a:r>
              <a:rPr dirty="0" sz="2000" lang="en-IN"/>
              <a:t>topics.</a:t>
            </a:r>
          </a:p>
          <a:p>
            <a:r>
              <a:rPr dirty="0" sz="2000" lang="en-IN"/>
              <a:t>It can be Used for resumes, Academic projects and for future Used.</a:t>
            </a:r>
            <a:endParaRPr dirty="0" sz="200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800">
        <p:circ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200" lang="en-US">
                <a:solidFill>
                  <a:schemeClr val="accent6">
                    <a:lumMod val="50000"/>
                  </a:schemeClr>
                </a:solidFill>
                <a:latin typeface="Bernard MT Condensed" pitchFamily="18" charset="0"/>
              </a:rPr>
              <a:t>                  TOOLS  AND TECHNOLOGIES</a:t>
            </a:r>
          </a:p>
        </p:txBody>
      </p:sp>
      <p:sp>
        <p:nvSpPr>
          <p:cNvPr id="1048629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pPr>
              <a:buFont typeface="Wingdings" pitchFamily="2" charset="2"/>
              <a:buChar char="§"/>
            </a:pPr>
            <a:r>
              <a:rPr dirty="0" lang="en-US"/>
              <a:t>W</a:t>
            </a:r>
            <a:r>
              <a:rPr dirty="0" sz="2000" lang="en-US"/>
              <a:t>ebsites builders and presentation software like Google sites , </a:t>
            </a:r>
            <a:r>
              <a:rPr dirty="0" sz="2000" lang="en-US" err="1"/>
              <a:t>canva</a:t>
            </a:r>
            <a:r>
              <a:rPr dirty="0" sz="2000" lang="en-US"/>
              <a:t> for inspiration of online portfolio , Code pen for writing the codes that created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Specialized  digital portfolio and content creation tools like book creator for  inspiration of the codes 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A Google Doc provides an helps to write and reflect on each artifact or topics of learning of the coding.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The artifacts ,images or any other needed content can be stored in a Google Drive Folder which helps in directly with the coding. </a:t>
            </a:r>
          </a:p>
          <a:p>
            <a:pPr>
              <a:buFont typeface="Wingdings" pitchFamily="2" charset="2"/>
              <a:buChar char="§"/>
            </a:pPr>
            <a:r>
              <a:rPr dirty="0" sz="2000" lang="en-US"/>
              <a:t>Website creating Languages like HTML,CSS,JS were used.</a:t>
            </a:r>
            <a:endParaRPr dirty="0"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000">
        <p:randomBar dir="ver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3600" lang="en-US">
                <a:solidFill>
                  <a:schemeClr val="tx1"/>
                </a:solidFill>
                <a:latin typeface="Bernard MT Condensed" pitchFamily="18" charset="0"/>
              </a:rPr>
              <a:t>                            HTML</a:t>
            </a:r>
          </a:p>
        </p:txBody>
      </p:sp>
      <p:sp>
        <p:nvSpPr>
          <p:cNvPr id="1048631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p>
            <a:r>
              <a:rPr dirty="0" lang="en-US"/>
              <a:t>Hypertext markup language is the standard markup language used to create and structure content for web pages. It uses tags to define elements like headings, paragraphs, images, and links, which a web browser then interprets to display content as a web page.</a:t>
            </a:r>
          </a:p>
        </p:txBody>
      </p:sp>
      <p:pic>
        <p:nvPicPr>
          <p:cNvPr id="2097152" name="Picture 4" descr="pp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648200" y="3886200"/>
            <a:ext cx="2143125" cy="2143125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3900">
        <p14:glitter dir="l" pattern="hexago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000" lang="en-US">
                <a:latin typeface="Bernard MT Condensed" pitchFamily="18" charset="0"/>
              </a:rPr>
              <a:t>                           </a:t>
            </a:r>
            <a:r>
              <a:rPr dirty="0" sz="4000" lang="en-US" err="1">
                <a:latin typeface="Bernard MT Condensed" pitchFamily="18" charset="0"/>
              </a:rPr>
              <a:t>css</a:t>
            </a:r>
            <a:endParaRPr dirty="0" sz="4000" lang="en-US">
              <a:latin typeface="Bernard MT Condensed" pitchFamily="18" charset="0"/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p>
            <a:pPr fontAlgn="ctr"/>
            <a:r>
              <a:rPr dirty="0" sz="2000" lang="en-US"/>
              <a:t>CSS stands for Cascading Style Sheets. It is a language used to describe the presentation and styling of web pages written in HTML or XML, including elements like colors, layouts, and fonts.</a:t>
            </a:r>
          </a:p>
          <a:p>
            <a:pPr fontAlgn="ctr"/>
            <a:r>
              <a:rPr dirty="0" sz="2000" lang="en-US"/>
              <a:t>Key aspects of CSS:</a:t>
            </a:r>
          </a:p>
          <a:p>
            <a:r>
              <a:rPr b="1" dirty="0" sz="2000" lang="en-US"/>
              <a:t>Separation of Concerns</a:t>
            </a:r>
            <a:endParaRPr dirty="0" sz="2000" lang="en-US"/>
          </a:p>
          <a:p>
            <a:r>
              <a:rPr b="1" dirty="0" sz="2000" lang="en-US"/>
              <a:t>Styling Capabilities</a:t>
            </a:r>
          </a:p>
          <a:p>
            <a:r>
              <a:rPr b="1" dirty="0" sz="2000" lang="en-US"/>
              <a:t>Efficiency</a:t>
            </a:r>
            <a:endParaRPr dirty="0" sz="2000" lang="en-US"/>
          </a:p>
          <a:p>
            <a:pPr>
              <a:buNone/>
            </a:pPr>
            <a:endParaRPr dirty="0" sz="2000" lang="en-US"/>
          </a:p>
          <a:p>
            <a:endParaRPr dirty="0" sz="2000" lang="en-US"/>
          </a:p>
        </p:txBody>
      </p:sp>
      <p:pic>
        <p:nvPicPr>
          <p:cNvPr id="2097153" name="Picture 3" descr="pp1.png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4876800" y="3276600"/>
            <a:ext cx="2857500" cy="160020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500">
        <p:extLst>
          <p:ext uri="http://mobile.wps.com/transition/2016/1">
            <p:transition val="wps_teeter_l_1500"/>
          </p:ext>
        </p:extLst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lastClr="000000" val="windowText"/>
      </a:dk1>
      <a:lt1>
        <a:sysClr lastClr="FFFFFF" val="window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25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r="5400000" dist="2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dir="t" rig="balanced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algn="tl" flip="y" sx="4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Slide 1</dc:title>
  <dc:creator>MI</dc:creator>
  <cp:lastModifiedBy>nchithra713@gmail.com</cp:lastModifiedBy>
  <dcterms:created xsi:type="dcterms:W3CDTF">2006-08-15T02:00:00Z</dcterms:created>
  <dcterms:modified xsi:type="dcterms:W3CDTF">2025-09-05T08:28:00Z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ee2ee8088833493dbf1cf02c1c41f6f6</vt:lpwstr>
  </property>
</Properties>
</file>