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D8709A6-5962-4A79-A7B7-890FFDEFD0A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2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2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4E98AE4-DACE-4DD5-943B-4A0ACB75B1B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en-US"/>
              <a:t>ede</a:t>
            </a:r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4E98AE4-DACE-4DD5-943B-4A0ACB75B1B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7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6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18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19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81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84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5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6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7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8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9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90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91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92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93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4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5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6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7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8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9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7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705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6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/>
              <a:t>Click to edit Master title style</a:t>
            </a:r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45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6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7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48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1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12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13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4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5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6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7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8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9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20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21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722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3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5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7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8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9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0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71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7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7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7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09800" y="2743200"/>
            <a:ext cx="6248400" cy="2362200"/>
          </a:xfrm>
        </p:spPr>
        <p:txBody>
          <a:bodyPr/>
          <a:p>
            <a:r>
              <a:rPr dirty="0" lang="en-US"/>
              <a:t>STUDENT NAME:M C SANGEETHA</a:t>
            </a:r>
          </a:p>
          <a:p>
            <a:r>
              <a:rPr dirty="0" lang="en-US"/>
              <a:t>N</a:t>
            </a:r>
            <a:r>
              <a:rPr dirty="0" lang="en-US"/>
              <a:t>M</a:t>
            </a:r>
            <a:r>
              <a:rPr dirty="0" lang="en-US"/>
              <a:t> </a:t>
            </a:r>
            <a:r>
              <a:rPr dirty="0" lang="en-US"/>
              <a:t>I</a:t>
            </a:r>
            <a:r>
              <a:rPr dirty="0" lang="en-US"/>
              <a:t>D</a:t>
            </a:r>
            <a:r>
              <a:rPr dirty="0" lang="en-US"/>
              <a:t>:</a:t>
            </a:r>
            <a:r>
              <a:rPr dirty="0" lang="en-US"/>
              <a:t>45DAB881D53F954AEFB49C51BA72467F</a:t>
            </a:r>
            <a:endParaRPr altLang="en-US" lang="zh-CN"/>
          </a:p>
          <a:p>
            <a:r>
              <a:rPr dirty="0" lang="en-US"/>
              <a:t>DEPARTMENT:B.SC COMPUTER SCIENCE</a:t>
            </a:r>
          </a:p>
          <a:p>
            <a:r>
              <a:rPr dirty="0" lang="en-US"/>
              <a:t>YEAR:II YEAR</a:t>
            </a:r>
          </a:p>
          <a:p>
            <a:r>
              <a:rPr dirty="0" lang="en-US"/>
              <a:t>COLLEGE:ARCOT SRI MAHALAKSHMI WOMEN’S COLLEGE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heel spokes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                           </a:t>
            </a:r>
            <a:r>
              <a:rPr dirty="0" sz="4000" lang="en-US">
                <a:latin typeface="Bernard MT Condensed" pitchFamily="18" charset="0"/>
              </a:rPr>
              <a:t>    </a:t>
            </a:r>
            <a:r>
              <a:rPr dirty="0" sz="4000" lang="en-US" err="1">
                <a:latin typeface="Bernard MT Condensed" pitchFamily="18" charset="0"/>
              </a:rPr>
              <a:t>js</a:t>
            </a:r>
            <a:endParaRPr dirty="0" lang="en-US"/>
          </a:p>
        </p:txBody>
      </p:sp>
      <p:sp>
        <p:nvSpPr>
          <p:cNvPr id="10486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/>
              <a:t>Js=JAVA SCRIPT</a:t>
            </a:r>
          </a:p>
          <a:p>
            <a:r>
              <a:rPr lang="en-US"/>
              <a:t>It is used to build interactive websites and applications.</a:t>
            </a:r>
          </a:p>
          <a:p>
            <a:r>
              <a:rPr lang="en-US"/>
              <a:t>It can create dynamic features like animations , interactive forms and content updates with reloading the page.</a:t>
            </a:r>
            <a:endParaRPr dirty="0" lang="en-US"/>
          </a:p>
        </p:txBody>
      </p:sp>
      <p:pic>
        <p:nvPicPr>
          <p:cNvPr id="2097154" name="Picture 3" descr="pp2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3810000"/>
            <a:ext cx="2143125" cy="214312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airplane" invX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tx1"/>
                </a:solidFill>
                <a:latin typeface="Bernard MT Condensed" pitchFamily="18" charset="0"/>
              </a:rPr>
              <a:t>          PORTFOLIO  DESIGN  AND  LAYOUT</a:t>
            </a:r>
          </a:p>
        </p:txBody>
      </p:sp>
      <p:sp>
        <p:nvSpPr>
          <p:cNvPr id="104863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Home section or the About me section in which the bio-data like my name, logo, profile.</a:t>
            </a:r>
          </a:p>
          <a:p>
            <a:r>
              <a:rPr dirty="0" lang="en-US"/>
              <a:t>The portfolio created is responsive and have a good flexible on desktop, tablets and </a:t>
            </a:r>
            <a:r>
              <a:rPr dirty="0" lang="en-US" err="1"/>
              <a:t>smartphones</a:t>
            </a:r>
            <a:r>
              <a:rPr dirty="0" lang="en-US"/>
              <a:t>.  </a:t>
            </a:r>
          </a:p>
          <a:p>
            <a:r>
              <a:rPr dirty="0" lang="en-US"/>
              <a:t>It also contains curriculum vitae in depth document containing the academic </a:t>
            </a:r>
            <a:r>
              <a:rPr dirty="0" lang="en-US" err="1"/>
              <a:t>education,skills,accomplishments</a:t>
            </a:r>
            <a:r>
              <a:rPr dirty="0" lang="en-US"/>
              <a:t>.</a:t>
            </a:r>
          </a:p>
          <a:p>
            <a:r>
              <a:rPr dirty="0" lang="en-US"/>
              <a:t>At last it has contact information like email address ,telegram id or phone number.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heel spokes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accent6">
                    <a:lumMod val="50000"/>
                  </a:schemeClr>
                </a:solidFill>
                <a:latin typeface="Bernard MT Condensed" pitchFamily="18" charset="0"/>
              </a:rPr>
              <a:t>              FEATURES AND FUNCTIONARIES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p>
            <a:r>
              <a:rPr dirty="0" sz="2000" lang="en-US"/>
              <a:t>Media and content flexibility</a:t>
            </a:r>
          </a:p>
          <a:p>
            <a:r>
              <a:rPr dirty="0" sz="2000" lang="en-US"/>
              <a:t>Student ownership</a:t>
            </a:r>
          </a:p>
          <a:p>
            <a:r>
              <a:rPr dirty="0" sz="2000" lang="en-US"/>
              <a:t>Reflection tool</a:t>
            </a:r>
          </a:p>
          <a:p>
            <a:r>
              <a:rPr dirty="0" sz="2000" lang="en-US"/>
              <a:t>Editing and organization</a:t>
            </a:r>
          </a:p>
          <a:p>
            <a:r>
              <a:rPr dirty="0" sz="2000" lang="en-US"/>
              <a:t>Customization and templates</a:t>
            </a:r>
          </a:p>
          <a:p>
            <a:r>
              <a:rPr dirty="0" sz="2000" lang="en-US"/>
              <a:t>Interactive elements</a:t>
            </a:r>
          </a:p>
          <a:p>
            <a:r>
              <a:rPr dirty="0" sz="2000" lang="en-US"/>
              <a:t>Contact form with validation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p>
            <a:r>
              <a:rPr dirty="0" sz="2000" lang="en-US"/>
              <a:t>Demonstrating growth and skills</a:t>
            </a:r>
          </a:p>
          <a:p>
            <a:r>
              <a:rPr dirty="0" sz="2000" lang="en-US"/>
              <a:t>Facilitating communication and feedback</a:t>
            </a:r>
          </a:p>
          <a:p>
            <a:r>
              <a:rPr dirty="0" sz="2000" lang="en-US"/>
              <a:t>Showcasing achievements</a:t>
            </a:r>
          </a:p>
          <a:p>
            <a:r>
              <a:rPr dirty="0" sz="2000" lang="en-US"/>
              <a:t>Aiding assessment and evaluation</a:t>
            </a:r>
          </a:p>
          <a:p>
            <a:r>
              <a:rPr dirty="0" sz="2000" lang="en-US"/>
              <a:t>Navigation bar with smooth scrolling. 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r>
              <a:rPr dirty="0" lang="en-US"/>
              <a:t>            FEATURES</a:t>
            </a:r>
          </a:p>
        </p:txBody>
      </p:sp>
      <p:sp>
        <p:nvSpPr>
          <p:cNvPr id="1048653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dirty="0" lang="en-US"/>
              <a:t>       FUNCTIONARIES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comb dir="horz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tx1"/>
                </a:solidFill>
                <a:latin typeface="Bernard MT Condensed" pitchFamily="18" charset="0"/>
              </a:rPr>
              <a:t>               RESULT  AND  SCREEN  SHOT</a:t>
            </a:r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905252" y="2186215"/>
            <a:ext cx="2624287" cy="4064000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  <a:reflection algn="bl" blurRad="6350" dir="5400000" dist="50800" endA="300" endPos="38500" rotWithShape="0" stA="50000" sy="-100000"/>
          </a:effectLst>
        </p:spPr>
      </p:pic>
      <p:pic>
        <p:nvPicPr>
          <p:cNvPr id="2097156" name="Content Placeholder 3"/>
          <p:cNvPicPr>
            <a:picLocks noChangeAspect="1" noGrp="1"/>
          </p:cNvPicPr>
          <p:nvPr>
            <p:ph sz="quarter"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7208" y="2607129"/>
            <a:ext cx="3343792" cy="2944586"/>
          </a:xfrm>
          <a:prstGeom prst="rect"/>
          <a:effectLst>
            <a:outerShdw algn="tr" blurRad="50800" dir="8100000" dist="38100" rotWithShape="0">
              <a:prstClr val="black">
                <a:alpha val="40000"/>
              </a:prstClr>
            </a:outerShdw>
            <a:reflection algn="bl" blurRad="6350" dir="5400000" dist="50800" endA="300" endPos="38500" rotWithShape="0" stA="50000" sy="-100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ferris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                       </a:t>
            </a:r>
            <a:r>
              <a:rPr dirty="0" sz="3200" lang="en-US">
                <a:latin typeface="Bernard MT Condensed" pitchFamily="18" charset="0"/>
              </a:rPr>
              <a:t>CONCLUSION</a:t>
            </a:r>
            <a:endParaRPr dirty="0" lang="en-US"/>
          </a:p>
        </p:txBody>
      </p:sp>
      <p:sp>
        <p:nvSpPr>
          <p:cNvPr id="104865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buFont typeface="Wingdings" pitchFamily="2" charset="2"/>
              <a:buChar char="§"/>
            </a:pPr>
            <a:r>
              <a:rPr dirty="0" lang="en-US"/>
              <a:t>D</a:t>
            </a:r>
            <a:r>
              <a:rPr dirty="0" sz="2000" lang="en-US"/>
              <a:t>igital portfolios –as repositories of evidence of learning and growth –can be used in multiple ways.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They are a useful tool for students to reflect on their own personal growth over the course of the year.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This can be as simple as inviting the audiences to connect , asking for feedback or encouraging them to explore more.</a:t>
            </a:r>
          </a:p>
          <a:p>
            <a:pPr>
              <a:buFont typeface="Wingdings" pitchFamily="2" charset="2"/>
              <a:buChar char="§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09600" y="2057400"/>
            <a:ext cx="7315200" cy="1447800"/>
          </a:xfrm>
        </p:spPr>
        <p:txBody>
          <a:bodyPr>
            <a:normAutofit/>
          </a:bodyPr>
          <a:p>
            <a:r>
              <a:rPr b="1" dirty="0" sz="3200" lang="en-US">
                <a:solidFill>
                  <a:schemeClr val="tx1"/>
                </a:solidFill>
                <a:latin typeface="Bernard MT Condensed" pitchFamily="18" charset="0"/>
              </a:rPr>
              <a:t>                   DIGITAL PORTFOLIO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accent6">
                    <a:lumMod val="50000"/>
                  </a:schemeClr>
                </a:solidFill>
                <a:latin typeface="Bernard MT Condensed" pitchFamily="18" charset="0"/>
              </a:rPr>
              <a:t>                                 INDEX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>
              <a:buFont typeface="Wingdings" pitchFamily="2" charset="2"/>
              <a:buChar char="q"/>
            </a:pPr>
            <a:r>
              <a:rPr dirty="0" sz="2000" lang="en-US"/>
              <a:t>Problem statement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Project overview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End user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Tools and technologies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Portfolio design and layout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Features and functionaries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Result and screen shot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Conclusion</a:t>
            </a:r>
          </a:p>
          <a:p>
            <a:pPr>
              <a:buNone/>
            </a:pPr>
            <a:r>
              <a:rPr dirty="0" sz="2000" 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cove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accent6">
                    <a:lumMod val="50000"/>
                  </a:schemeClr>
                </a:solidFill>
                <a:latin typeface="Bernard MT Condensed" pitchFamily="18" charset="0"/>
              </a:rPr>
              <a:t>                    PROBLEM  STATEMENT</a:t>
            </a:r>
          </a:p>
        </p:txBody>
      </p:sp>
      <p:sp>
        <p:nvSpPr>
          <p:cNvPr id="10486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buFont typeface="Wingdings" pitchFamily="2" charset="2"/>
              <a:buChar char="§"/>
            </a:pPr>
            <a:r>
              <a:rPr dirty="0" lang="en-US"/>
              <a:t>A </a:t>
            </a:r>
            <a:r>
              <a:rPr dirty="0" sz="2000" lang="en-US"/>
              <a:t>digital portfolio is a online collection of one’s best work , achievements and experiences , which allows potential employers , clients, or collaborators to gain a comprehensive understanding of one’s capabilities.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Creating a digital portfolio is essential for showcasing one’s skills and accomplishments in the modern job market.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It helps us to stand out from the competition 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An online portfolio helps in increasing the chances of being found by recruiters and clients through search engines and social media.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latin typeface="Bernard MT Condensed" pitchFamily="18" charset="0"/>
              </a:rPr>
              <a:t>                     </a:t>
            </a:r>
            <a:r>
              <a:rPr dirty="0" sz="3200" lang="en-US">
                <a:solidFill>
                  <a:schemeClr val="accent6">
                    <a:lumMod val="50000"/>
                  </a:schemeClr>
                </a:solidFill>
                <a:latin typeface="Bernard MT Condensed" pitchFamily="18" charset="0"/>
              </a:rPr>
              <a:t>PROJECT OVERVIEW</a:t>
            </a:r>
            <a:endParaRPr dirty="0" sz="3200" lang="en-US">
              <a:latin typeface="Bernard MT Condensed" pitchFamily="18" charset="0"/>
            </a:endParaRPr>
          </a:p>
        </p:txBody>
      </p:sp>
      <p:sp>
        <p:nvSpPr>
          <p:cNvPr id="104862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T</a:t>
            </a:r>
            <a:r>
              <a:rPr dirty="0" sz="2000" lang="en-US"/>
              <a:t>he digital portfolio has a well organized online collection of the best work ,accompanied by a professional bio data or About me section , contact information </a:t>
            </a:r>
            <a:r>
              <a:rPr dirty="0" sz="2000" lang="en-IN"/>
              <a:t>like</a:t>
            </a:r>
            <a:r>
              <a:rPr dirty="0" sz="2000" lang="en-US"/>
              <a:t> e-mail address and other testimonials skills like </a:t>
            </a:r>
            <a:r>
              <a:rPr dirty="0" sz="2000" lang="en-US" err="1"/>
              <a:t>Credly</a:t>
            </a:r>
            <a:r>
              <a:rPr dirty="0" sz="2000" lang="en-US"/>
              <a:t> badge , online credentials .</a:t>
            </a:r>
          </a:p>
          <a:p>
            <a:r>
              <a:rPr dirty="0" sz="2000" lang="en-US"/>
              <a:t>The digital portfolio also contains different color background with different shades in different font styles.</a:t>
            </a:r>
          </a:p>
          <a:p>
            <a:r>
              <a:rPr dirty="0" sz="2000" lang="en-US"/>
              <a:t>This online portfolio has been made using HTML for structuring the page , CSS for styling the sheet and finally the Java script for creating the page responsive.</a:t>
            </a:r>
          </a:p>
          <a:p>
            <a:r>
              <a:rPr dirty="0" sz="2000" lang="en-US"/>
              <a:t>It was created has a simple resume profile of college students.</a:t>
            </a:r>
          </a:p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wist_l_1500"/>
          </p:ext>
        </p:extLst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tx1"/>
                </a:solidFill>
                <a:latin typeface="Bernard MT Condensed" pitchFamily="18" charset="0"/>
              </a:rPr>
              <a:t>                           END USER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745671" y="1839686"/>
            <a:ext cx="7315200" cy="4416552"/>
          </a:xfrm>
        </p:spPr>
        <p:txBody>
          <a:bodyPr>
            <a:normAutofit/>
          </a:bodyPr>
          <a:p>
            <a:r>
              <a:rPr dirty="0" lang="en-US"/>
              <a:t>T</a:t>
            </a:r>
            <a:r>
              <a:rPr dirty="0" sz="2000" lang="en-US"/>
              <a:t>he digital portfolio is created in a dynamic rather than a traditional resume content or in a static way.</a:t>
            </a:r>
          </a:p>
          <a:p>
            <a:r>
              <a:rPr dirty="0" sz="2000" lang="en-US"/>
              <a:t>This portfolio contains a peer or instructor feedback section.</a:t>
            </a:r>
          </a:p>
          <a:p>
            <a:r>
              <a:rPr dirty="0" sz="2000" lang="en-US"/>
              <a:t>It has been created in the formal academic record way with some small extra features.</a:t>
            </a:r>
          </a:p>
          <a:p>
            <a:r>
              <a:rPr dirty="0" sz="2000" lang="en-US"/>
              <a:t>The portfolio contains all the information like contacts , education qualifications , with some extra interested </a:t>
            </a:r>
            <a:r>
              <a:rPr dirty="0" sz="2000" lang="en-IN"/>
              <a:t>topics.</a:t>
            </a:r>
          </a:p>
          <a:p>
            <a:r>
              <a:rPr dirty="0" sz="2000" lang="en-IN"/>
              <a:t>It can be Used for resumes, Academic projects and for future Used.</a:t>
            </a:r>
            <a:endParaRPr dirty="0" sz="20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accent6">
                    <a:lumMod val="50000"/>
                  </a:schemeClr>
                </a:solidFill>
                <a:latin typeface="Bernard MT Condensed" pitchFamily="18" charset="0"/>
              </a:rPr>
              <a:t>                  TOOLS  AND TECHNOLOGIES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buFont typeface="Wingdings" pitchFamily="2" charset="2"/>
              <a:buChar char="§"/>
            </a:pPr>
            <a:r>
              <a:rPr dirty="0" lang="en-US"/>
              <a:t>W</a:t>
            </a:r>
            <a:r>
              <a:rPr dirty="0" sz="2000" lang="en-US"/>
              <a:t>ebsites builders and presentation software like Google sites , </a:t>
            </a:r>
            <a:r>
              <a:rPr dirty="0" sz="2000" lang="en-US" err="1"/>
              <a:t>canva</a:t>
            </a:r>
            <a:r>
              <a:rPr dirty="0" sz="2000" lang="en-US"/>
              <a:t> for inspiration of online portfolio , Code pen for writing the codes that created 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Specialized  digital portfolio and content creation tools like book creator for  inspiration of the codes 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A Google Doc provides an helps to write and reflect on each artifact or topics of learning of the coding.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The artifacts ,images or any other needed content can be stored in a Google Drive Folder which helps in directly with the coding. 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Website creating Languages like HTML,CSS,JS were used.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randomBar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US">
                <a:solidFill>
                  <a:schemeClr val="tx1"/>
                </a:solidFill>
                <a:latin typeface="Bernard MT Condensed" pitchFamily="18" charset="0"/>
              </a:rPr>
              <a:t>                            HTML</a:t>
            </a:r>
          </a:p>
        </p:txBody>
      </p:sp>
      <p:sp>
        <p:nvSpPr>
          <p:cNvPr id="10486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Hypertext markup language is the standard markup language used to create and structure content for web pages. It uses tags to define elements like headings, paragraphs, images, and links, which a web browser then interprets to display content as a web page.</a:t>
            </a:r>
          </a:p>
        </p:txBody>
      </p:sp>
      <p:pic>
        <p:nvPicPr>
          <p:cNvPr id="2097152" name="Picture 4" descr="pp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648200" y="3886200"/>
            <a:ext cx="2143125" cy="214312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dir="l"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000" lang="en-US">
                <a:latin typeface="Bernard MT Condensed" pitchFamily="18" charset="0"/>
              </a:rPr>
              <a:t>                           </a:t>
            </a:r>
            <a:r>
              <a:rPr dirty="0" sz="4000" lang="en-US" err="1">
                <a:latin typeface="Bernard MT Condensed" pitchFamily="18" charset="0"/>
              </a:rPr>
              <a:t>css</a:t>
            </a:r>
            <a:endParaRPr dirty="0" sz="4000" lang="en-US">
              <a:latin typeface="Bernard MT Condensed" pitchFamily="18" charset="0"/>
            </a:endParaRPr>
          </a:p>
        </p:txBody>
      </p:sp>
      <p:sp>
        <p:nvSpPr>
          <p:cNvPr id="104863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p>
            <a:pPr fontAlgn="ctr"/>
            <a:r>
              <a:rPr dirty="0" sz="2000" lang="en-US"/>
              <a:t>CSS stands for Cascading Style Sheets. It is a language used to describe the presentation and styling of web pages written in HTML or XML, including elements like colors, layouts, and fonts.</a:t>
            </a:r>
          </a:p>
          <a:p>
            <a:pPr fontAlgn="ctr"/>
            <a:r>
              <a:rPr dirty="0" sz="2000" lang="en-US"/>
              <a:t>Key aspects of CSS:</a:t>
            </a:r>
          </a:p>
          <a:p>
            <a:r>
              <a:rPr b="1" dirty="0" sz="2000" lang="en-US"/>
              <a:t>Separation of Concerns</a:t>
            </a:r>
            <a:endParaRPr dirty="0" sz="2000" lang="en-US"/>
          </a:p>
          <a:p>
            <a:r>
              <a:rPr b="1" dirty="0" sz="2000" lang="en-US"/>
              <a:t>Styling Capabilities</a:t>
            </a:r>
          </a:p>
          <a:p>
            <a:r>
              <a:rPr b="1" dirty="0" sz="2000" lang="en-US"/>
              <a:t>Efficiency</a:t>
            </a:r>
            <a:endParaRPr dirty="0" sz="2000" lang="en-US"/>
          </a:p>
          <a:p>
            <a:pPr>
              <a:buNone/>
            </a:pPr>
            <a:endParaRPr dirty="0" sz="2000" lang="en-US"/>
          </a:p>
          <a:p>
            <a:endParaRPr dirty="0" sz="2000" lang="en-US"/>
          </a:p>
        </p:txBody>
      </p:sp>
      <p:pic>
        <p:nvPicPr>
          <p:cNvPr id="2097153" name="Picture 3" descr="pp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76800" y="3276600"/>
            <a:ext cx="2857500" cy="16002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MI</dc:creator>
  <cp:lastModifiedBy>nchithra713@gmail.com</cp:lastModifiedBy>
  <dcterms:created xsi:type="dcterms:W3CDTF">2006-08-15T02:00:00Z</dcterms:created>
  <dcterms:modified xsi:type="dcterms:W3CDTF">2025-09-05T09:16:44Z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440fd4fffd2243a6b87e4b85141d9d73</vt:lpwstr>
  </property>
</Properties>
</file>