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60" r:id="rId7"/>
    <p:sldId id="259" r:id="rId8"/>
    <p:sldId id="262" r:id="rId9"/>
    <p:sldId id="263" r:id="rId10"/>
    <p:sldId id="261" r:id="rId11"/>
    <p:sldId id="264" r:id="rId12"/>
    <p:sldId id="265" r:id="rId13"/>
    <p:sldId id="268" r:id="rId14"/>
    <p:sldId id="269" r:id="rId15"/>
    <p:sldId id="270" r:id="rId16"/>
    <p:sldId id="271" r:id="rId17"/>
    <p:sldId id="258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53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Slide de título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ítulo e texto vertical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Título e texto verticais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 rot="5400000">
            <a:off x="5463778" y="1371602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8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Slide de título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ítulo e conteúdo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Cabeçalho da Seção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Duas Partes de Conteúdo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ação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4645028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Somente título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Em branco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údo com Legenda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2"/>
          <p:cNvSpPr txBox="1">
            <a:spLocks noGrp="1"/>
          </p:cNvSpPr>
          <p:nvPr>
            <p:ph type="body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ítulo e conteúdo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Imagem com Legenda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ítulo e texto vertical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Título e texto verticais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 rot="5400000">
            <a:off x="5463778" y="1371602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8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Cabeçalho da Seção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Duas Partes de Conteúdo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ação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4645028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Somente título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Em branco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údo com Legenda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2"/>
          <p:cNvSpPr txBox="1">
            <a:spLocks noGrp="1"/>
          </p:cNvSpPr>
          <p:nvPr>
            <p:ph type="body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Imagem com Legenda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1C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1C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dax.guide/" TargetMode="External"/><Relationship Id="rId2" Type="http://schemas.openxmlformats.org/officeDocument/2006/relationships/hyperlink" Target="https://docs.microsoft.com/pt-br/dax/dax-function-reference" TargetMode="Externa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hyperlink" Target="dirtecnica@inovbi.com.br" TargetMode="Externa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hyperlink" Target="https://powerplatform.microsoft.com/pt-br/" TargetMode="Externa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2.xml"/><Relationship Id="rId4" Type="http://schemas.openxmlformats.org/officeDocument/2006/relationships/hyperlink" Target="https://app.powerbi.com/" TargetMode="External"/><Relationship Id="rId3" Type="http://schemas.openxmlformats.org/officeDocument/2006/relationships/hyperlink" Target="https://www.microsoft.com/pt-br/microsoft-365/business/compare-all-microsoft-365-business-products#" TargetMode="External"/><Relationship Id="rId2" Type="http://schemas.openxmlformats.org/officeDocument/2006/relationships/hyperlink" Target="https://developer.microsoft.com/pt-br/microsoft-365/dev-program" TargetMode="Externa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2.xml"/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www.figma.com/" TargetMode="Externa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 descr="\\al2nova-storage\marketing\7_FORUM DE EST MULTIDISCIPLINARES\16-XVI FORUM 2022\Direção de Arte\apresentação ppt\slide_padrao_forum_estudos_2022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-15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1763395" y="2968625"/>
            <a:ext cx="6261735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Palestrante: Murilo Cunha</a:t>
            </a:r>
            <a:endParaRPr lang="pt-PT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CEO - inovBI - Soluçoes em Business Intelligence</a:t>
            </a:r>
            <a:endParaRPr lang="pt-PT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763395" y="2030730"/>
            <a:ext cx="6700520" cy="10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6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Microsoft PowerBI</a:t>
            </a:r>
            <a:endParaRPr lang="pt-PT" sz="6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2946033" y="652795"/>
            <a:ext cx="538747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 panose="020F0502020204030204"/>
                <a:cs typeface="Calibri" panose="020F0502020204030204"/>
                <a:sym typeface="Calibri" panose="020F0502020204030204"/>
              </a:rPr>
              <a:t>XII Semana de Computação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" descr="\\al2nova-storage\marketing\7_FORUM DE EST MULTIDISCIPLINARES\16-XVI FORUM 2022\Direção de Arte\apresentação ppt\slide_padrao_forum_estudos_2022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-15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2945765" y="652780"/>
            <a:ext cx="5526405" cy="33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 panose="020F0502020204030204"/>
                <a:cs typeface="Calibri" panose="020F0502020204030204"/>
                <a:sym typeface="Calibri" panose="020F0502020204030204"/>
              </a:rPr>
              <a:t>XII Semana de Computação</a:t>
            </a:r>
            <a:endParaRPr lang="pt-BR" sz="1600" dirty="0"/>
          </a:p>
        </p:txBody>
      </p:sp>
      <p:sp>
        <p:nvSpPr>
          <p:cNvPr id="2" name="Google Shape;100;p2"/>
          <p:cNvSpPr txBox="1"/>
          <p:nvPr/>
        </p:nvSpPr>
        <p:spPr>
          <a:xfrm>
            <a:off x="755918" y="1482740"/>
            <a:ext cx="7632848" cy="33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pt-PT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Ambiente Desktop</a:t>
            </a:r>
            <a:endParaRPr lang="pt-BR" sz="1600" dirty="0"/>
          </a:p>
        </p:txBody>
      </p:sp>
      <p:sp>
        <p:nvSpPr>
          <p:cNvPr id="7" name="Google Shape;100;p2"/>
          <p:cNvSpPr txBox="1"/>
          <p:nvPr/>
        </p:nvSpPr>
        <p:spPr>
          <a:xfrm>
            <a:off x="755650" y="2100580"/>
            <a:ext cx="8131810" cy="119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pt-PT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ETL - Pentaho, Python 3+ ou Talend Open Studio (modelagem dos dados)</a:t>
            </a:r>
            <a:endParaRPr lang="pt-PT"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pt-PT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Power Query - Linguagem M (modelagem dos dados)</a:t>
            </a:r>
            <a:endParaRPr lang="pt-PT"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pt-PT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DAX e Visualização dos dados</a:t>
            </a:r>
            <a:endParaRPr lang="pt-BR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" descr="\\al2nova-storage\marketing\7_FORUM DE EST MULTIDISCIPLINARES\16-XVI FORUM 2022\Direção de Arte\apresentação ppt\slide_padrao_forum_estudos_2022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-15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2945765" y="652780"/>
            <a:ext cx="5711190" cy="33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 panose="020F0502020204030204"/>
                <a:cs typeface="Calibri" panose="020F0502020204030204"/>
                <a:sym typeface="Calibri" panose="020F0502020204030204"/>
              </a:rPr>
              <a:t>XII Semana de Computação</a:t>
            </a:r>
            <a:endParaRPr lang="pt-BR" sz="1600" dirty="0"/>
          </a:p>
        </p:txBody>
      </p:sp>
      <p:sp>
        <p:nvSpPr>
          <p:cNvPr id="2" name="Google Shape;100;p2"/>
          <p:cNvSpPr txBox="1"/>
          <p:nvPr/>
        </p:nvSpPr>
        <p:spPr>
          <a:xfrm>
            <a:off x="755918" y="1482740"/>
            <a:ext cx="7632848" cy="33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</a:pPr>
            <a:r>
              <a:rPr lang="pt-PT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Ferramentas externas</a:t>
            </a:r>
            <a:endParaRPr lang="pt-BR" sz="1600" dirty="0"/>
          </a:p>
        </p:txBody>
      </p:sp>
      <p:sp>
        <p:nvSpPr>
          <p:cNvPr id="7" name="Google Shape;100;p2"/>
          <p:cNvSpPr txBox="1"/>
          <p:nvPr/>
        </p:nvSpPr>
        <p:spPr>
          <a:xfrm>
            <a:off x="755650" y="2053590"/>
            <a:ext cx="8131810" cy="1567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pt-PT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Bravo</a:t>
            </a:r>
            <a:endParaRPr lang="pt-PT"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pt-PT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DAX Studio</a:t>
            </a:r>
            <a:endParaRPr lang="pt-PT"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pt-BR" sz="1600" dirty="0">
                <a:hlinkClick r:id="rId2" tooltip="" action="ppaction://hlinkfile"/>
              </a:rPr>
              <a:t>https://docs.microsoft.com/pt-br/dax/dax-function-reference</a:t>
            </a:r>
            <a:endParaRPr lang="pt-BR" sz="1600" dirty="0">
              <a:hlinkClick r:id="rId2" tooltip="" action="ppaction://hlinkfile"/>
            </a:endParaRPr>
          </a:p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pt-BR" sz="1600" dirty="0">
                <a:hlinkClick r:id="rId3" tooltip="" action="ppaction://hlinkfile"/>
              </a:rPr>
              <a:t>https://dax.guide/</a:t>
            </a:r>
            <a:endParaRPr lang="pt-BR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" descr="\\al2nova-storage\marketing\7_FORUM DE EST MULTIDISCIPLINARES\16-XVI FORUM 2022\Direção de Arte\apresentação ppt\slide_padrao_forum_estudos_2022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-15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2945765" y="652780"/>
            <a:ext cx="5533390" cy="33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 panose="020F0502020204030204"/>
                <a:cs typeface="Calibri" panose="020F0502020204030204"/>
                <a:sym typeface="Calibri" panose="020F0502020204030204"/>
              </a:rPr>
              <a:t>XII Semana de Computação</a:t>
            </a:r>
            <a:endParaRPr lang="pt-BR" sz="1600" dirty="0"/>
          </a:p>
        </p:txBody>
      </p:sp>
      <p:sp>
        <p:nvSpPr>
          <p:cNvPr id="2" name="Google Shape;100;p2"/>
          <p:cNvSpPr txBox="1"/>
          <p:nvPr/>
        </p:nvSpPr>
        <p:spPr>
          <a:xfrm>
            <a:off x="755918" y="1482740"/>
            <a:ext cx="7632848" cy="33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8"/>
            </a:pPr>
            <a:r>
              <a:rPr lang="pt-PT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Cursos para aprofundamento</a:t>
            </a:r>
            <a:endParaRPr lang="pt-BR" sz="1600" dirty="0"/>
          </a:p>
        </p:txBody>
      </p:sp>
      <p:sp>
        <p:nvSpPr>
          <p:cNvPr id="7" name="Google Shape;100;p2"/>
          <p:cNvSpPr txBox="1"/>
          <p:nvPr/>
        </p:nvSpPr>
        <p:spPr>
          <a:xfrm>
            <a:off x="755650" y="2078990"/>
            <a:ext cx="8131810" cy="205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Planilheiros Brasil</a:t>
            </a:r>
            <a:endParaRPr lang="pt-PT"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pt-PT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https://ead.planilheiros.com.br/pages/home</a:t>
            </a:r>
            <a:endParaRPr lang="pt-PT"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pt-PT" sz="16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PowerBi Experience</a:t>
            </a:r>
            <a:r>
              <a:rPr lang="pt-PT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- Leonardo Karpinski</a:t>
            </a:r>
            <a:endParaRPr lang="pt-PT"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pt-PT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https://powerbiexperience.com/pt/express/?sck=yt_minicurso_1</a:t>
            </a:r>
            <a:endParaRPr lang="pt-PT"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pt-PT"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DataB</a:t>
            </a:r>
            <a:r>
              <a:rPr lang="pt-PT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- Karine Lago e Laennder Alves</a:t>
            </a:r>
            <a:endParaRPr lang="pt-PT"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pt-PT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https://databinteligencia.com.br/home</a:t>
            </a:r>
            <a:endParaRPr lang="pt-BR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" descr="\\al2nova-storage\marketing\7_FORUM DE EST MULTIDISCIPLINARES\16-XVI FORUM 2022\Direção de Arte\apresentação ppt\slide_padrao_forum_estudos_2022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-15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2945765" y="652780"/>
            <a:ext cx="5941060" cy="33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 panose="020F0502020204030204"/>
                <a:cs typeface="Calibri" panose="020F0502020204030204"/>
                <a:sym typeface="Calibri" panose="020F0502020204030204"/>
              </a:rPr>
              <a:t>XII Semana de Computação</a:t>
            </a:r>
            <a:endParaRPr lang="pt-BR" sz="1600" dirty="0"/>
          </a:p>
        </p:txBody>
      </p:sp>
      <p:sp>
        <p:nvSpPr>
          <p:cNvPr id="2" name="Google Shape;100;p2"/>
          <p:cNvSpPr txBox="1"/>
          <p:nvPr/>
        </p:nvSpPr>
        <p:spPr>
          <a:xfrm>
            <a:off x="755918" y="1264300"/>
            <a:ext cx="7632848" cy="33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</a:pPr>
            <a:r>
              <a:rPr lang="pt-PT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Exemplos de dashboards</a:t>
            </a:r>
            <a:endParaRPr lang="pt-BR" sz="1600" dirty="0"/>
          </a:p>
        </p:txBody>
      </p:sp>
      <p:sp>
        <p:nvSpPr>
          <p:cNvPr id="7" name="Google Shape;100;p2"/>
          <p:cNvSpPr txBox="1"/>
          <p:nvPr/>
        </p:nvSpPr>
        <p:spPr>
          <a:xfrm>
            <a:off x="755650" y="1649730"/>
            <a:ext cx="8131810" cy="33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https://community.powerbi.com/t5/Data-Stories-Gallery/bd-p/DataStoriesGallery</a:t>
            </a:r>
            <a:endParaRPr lang="pt-BR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121025" y="2032000"/>
            <a:ext cx="3251835" cy="958215"/>
          </a:xfrm>
          <a:prstGeom prst="rect">
            <a:avLst/>
          </a:prstGeom>
        </p:spPr>
      </p:pic>
      <p:sp>
        <p:nvSpPr>
          <p:cNvPr id="4" name="Google Shape;100;p2"/>
          <p:cNvSpPr txBox="1"/>
          <p:nvPr/>
        </p:nvSpPr>
        <p:spPr>
          <a:xfrm>
            <a:off x="755650" y="3096260"/>
            <a:ext cx="8131810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/>
              <a:t>https://www.google.ca/search?q=examples+of+dashboards&amp;biw=1280&amp;bih=645&amp;source=lnms&amp;tbm=isch&amp;sa=X&amp;ei=hrYtVYvHHs_isAS3moHwCA&amp;ved=0CAYQ_AUoAQ#imgrc=Cl2X3Uyr4DUwHM&amp;imgdii=D2bBYtYTyO7R-M</a:t>
            </a:r>
            <a:endParaRPr lang="pt-BR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pt-BR" sz="16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/>
              <a:t>https://www.figma.com/community</a:t>
            </a:r>
            <a:endParaRPr lang="pt-BR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\\al2nova-storage\marketing\7_FORUM DE EST MULTIDISCIPLINARES\16-XVI FORUM 2022\Direção de Arte\apresentação ppt\slides_padrao_forum_estudos_2022-2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611560" y="1851670"/>
            <a:ext cx="7632848" cy="58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pt-BR" sz="32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OBRIGADO!</a:t>
            </a:r>
            <a:endParaRPr lang="pt-PT" altLang="pt-BR" sz="3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907540" y="483235"/>
            <a:ext cx="6908165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pt-BR" sz="1400" dirty="0">
                <a:solidFill>
                  <a:schemeClr val="dk1"/>
                </a:solidFill>
                <a:latin typeface="Calibri" panose="020F0502020204030204"/>
                <a:cs typeface="Calibri" panose="020F0502020204030204"/>
                <a:sym typeface="Calibri" panose="020F0502020204030204"/>
              </a:rPr>
              <a:t>XII Semana de Computação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630" y="1294130"/>
            <a:ext cx="4904105" cy="25546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" descr="\\al2nova-storage\marketing\7_FORUM DE EST MULTIDISCIPLINARES\16-XVI FORUM 2022\Direção de Arte\apresentação ppt\slide_padrao_forum_estudos_2022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-15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2945765" y="652780"/>
            <a:ext cx="5961380" cy="33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 panose="020F0502020204030204"/>
                <a:cs typeface="Calibri" panose="020F0502020204030204"/>
                <a:sym typeface="Calibri" panose="020F0502020204030204"/>
              </a:rPr>
              <a:t>XII Semana de Computação</a:t>
            </a:r>
            <a:endParaRPr lang="pt-BR" sz="1600" dirty="0"/>
          </a:p>
        </p:txBody>
      </p:sp>
      <p:sp>
        <p:nvSpPr>
          <p:cNvPr id="2" name="Google Shape;99;p2"/>
          <p:cNvSpPr txBox="1"/>
          <p:nvPr/>
        </p:nvSpPr>
        <p:spPr>
          <a:xfrm>
            <a:off x="755730" y="1580019"/>
            <a:ext cx="7632848" cy="245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pt-PT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Apresentação da empresa</a:t>
            </a:r>
            <a:endParaRPr lang="pt-PT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pt-PT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Stack </a:t>
            </a:r>
            <a:r>
              <a:rPr lang="pt-PT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Power</a:t>
            </a:r>
            <a:r>
              <a:rPr lang="pt-PT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da Microsoft</a:t>
            </a:r>
            <a:endParaRPr lang="pt-PT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pt-PT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Ambiente Cloud</a:t>
            </a:r>
            <a:endParaRPr lang="pt-PT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pt-PT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Plano especial - </a:t>
            </a:r>
            <a:r>
              <a:rPr lang="pt-PT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Desenvolvedor de sistemas</a:t>
            </a:r>
            <a:endParaRPr lang="pt-PT" i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pt-PT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Criando uma conta para o PowerBI</a:t>
            </a:r>
            <a:endParaRPr lang="pt-PT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pt-PT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Planos de pagamento </a:t>
            </a:r>
            <a:r>
              <a:rPr lang="pt-PT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</a:t>
            </a:r>
            <a:r>
              <a:rPr lang="pt-PT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limitações</a:t>
            </a:r>
            <a:endParaRPr lang="pt-PT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pt-PT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Menu de Apps </a:t>
            </a:r>
            <a:r>
              <a:rPr lang="pt-PT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</a:t>
            </a:r>
            <a:r>
              <a:rPr lang="pt-PT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Administração</a:t>
            </a:r>
            <a:endParaRPr lang="pt-PT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PT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Gateways</a:t>
            </a:r>
            <a:endParaRPr lang="pt-PT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pt-PT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OnPremises</a:t>
            </a:r>
            <a:endParaRPr lang="pt-PT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pt-PT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Personal</a:t>
            </a:r>
            <a:endParaRPr lang="pt-PT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PT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Figma e PowerPoint</a:t>
            </a:r>
            <a:endParaRPr lang="pt-PT" i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" descr="\\al2nova-storage\marketing\7_FORUM DE EST MULTIDISCIPLINARES\16-XVI FORUM 2022\Direção de Arte\apresentação ppt\slide_padrao_forum_estudos_2022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-15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2945765" y="652780"/>
            <a:ext cx="5961380" cy="33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 panose="020F0502020204030204"/>
                <a:cs typeface="Calibri" panose="020F0502020204030204"/>
                <a:sym typeface="Calibri" panose="020F0502020204030204"/>
              </a:rPr>
              <a:t>XII Semana de Computação</a:t>
            </a:r>
            <a:endParaRPr lang="pt-BR" sz="1600" dirty="0"/>
          </a:p>
        </p:txBody>
      </p:sp>
      <p:sp>
        <p:nvSpPr>
          <p:cNvPr id="2" name="Google Shape;99;p2"/>
          <p:cNvSpPr txBox="1"/>
          <p:nvPr/>
        </p:nvSpPr>
        <p:spPr>
          <a:xfrm>
            <a:off x="755730" y="1278394"/>
            <a:ext cx="7632848" cy="289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pt-PT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Ambiente Desktop</a:t>
            </a:r>
            <a:endParaRPr lang="pt-PT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pt-PT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ETL - Pentaho, Python 3+ ou Talend Open Studio (modelagem dos dados)</a:t>
            </a:r>
            <a:endParaRPr lang="pt-PT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pt-PT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Power Query - Linguagem M (modelagem dos dados)</a:t>
            </a:r>
            <a:endParaRPr lang="pt-PT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pt-PT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DAX e Visualização dos dados</a:t>
            </a:r>
            <a:endParaRPr lang="pt-PT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pt-PT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Ferramentas externas</a:t>
            </a:r>
            <a:endParaRPr lang="pt-PT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pt-PT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Bravo</a:t>
            </a:r>
            <a:endParaRPr lang="pt-PT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pt-PT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DAX Studio</a:t>
            </a:r>
            <a:endParaRPr lang="pt-PT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pt-PT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Cursos para aprofundamento</a:t>
            </a:r>
            <a:endParaRPr lang="pt-PT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pt-BR" altLang="pt-PT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SQLBI - Marco Russo &amp; Alberto Ferrari</a:t>
            </a:r>
            <a:endParaRPr lang="pt-BR" altLang="pt-PT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pt-PT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PowerBi Experience - Leonardo Karpinski</a:t>
            </a:r>
            <a:endParaRPr lang="pt-PT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pt-PT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Planilheiros Brasil - </a:t>
            </a:r>
            <a:r>
              <a:rPr lang="pt-BR" altLang="pt-PT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Rui e Garcia</a:t>
            </a:r>
            <a:endParaRPr lang="pt-PT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pt-PT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DataB - Karine Lago e Laennder Alves</a:t>
            </a:r>
            <a:endParaRPr lang="pt-PT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pt-PT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Exemplos de dashboards</a:t>
            </a:r>
            <a:endParaRPr lang="pt-PT" i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" descr="\\al2nova-storage\marketing\7_FORUM DE EST MULTIDISCIPLINARES\16-XVI FORUM 2022\Direção de Arte\apresentação ppt\slide_padrao_forum_estudos_2022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-15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2945765" y="652780"/>
            <a:ext cx="5523865" cy="33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 panose="020F0502020204030204"/>
                <a:cs typeface="Calibri" panose="020F0502020204030204"/>
                <a:sym typeface="Calibri" panose="020F0502020204030204"/>
              </a:rPr>
              <a:t>XII Semana de Computação</a:t>
            </a:r>
            <a:endParaRPr lang="pt-BR" sz="1600" dirty="0"/>
          </a:p>
        </p:txBody>
      </p:sp>
      <p:sp>
        <p:nvSpPr>
          <p:cNvPr id="4" name="Google Shape;100;p2"/>
          <p:cNvSpPr txBox="1"/>
          <p:nvPr/>
        </p:nvSpPr>
        <p:spPr>
          <a:xfrm>
            <a:off x="755918" y="1354470"/>
            <a:ext cx="7632848" cy="33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pt-PT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Apresentação da empresa</a:t>
            </a:r>
            <a:endParaRPr lang="pt-BR" sz="1600" dirty="0"/>
          </a:p>
        </p:txBody>
      </p:sp>
      <p:sp>
        <p:nvSpPr>
          <p:cNvPr id="5" name="Google Shape;100;p2"/>
          <p:cNvSpPr txBox="1"/>
          <p:nvPr/>
        </p:nvSpPr>
        <p:spPr>
          <a:xfrm>
            <a:off x="1431290" y="1954530"/>
            <a:ext cx="6669405" cy="239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pt-BR" sz="1800" b="1" dirty="0"/>
              <a:t>inovBI - Soluções em Business Intelligence Ltda - ME</a:t>
            </a:r>
            <a:endParaRPr lang="pt-PT" altLang="pt-BR" sz="18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pt-BR" dirty="0">
                <a:latin typeface="Webdings" panose="05030102010509060703" charset="0"/>
                <a:cs typeface="Webdings" panose="05030102010509060703" charset="0"/>
              </a:rPr>
              <a:t>þ</a:t>
            </a:r>
            <a:r>
              <a:rPr lang="pt-PT" altLang="pt-BR" sz="1800" dirty="0">
                <a:latin typeface="Webdings" panose="05030102010509060703" charset="0"/>
                <a:cs typeface="Webdings" panose="05030102010509060703" charset="0"/>
              </a:rPr>
              <a:t> </a:t>
            </a:r>
            <a:r>
              <a:rPr lang="pt-PT" altLang="pt-BR" dirty="0">
                <a:hlinkClick r:id="rId2" tooltip="dirtecnica@inovbi.com.br" action="ppaction://hlinkfile"/>
              </a:rPr>
              <a:t>www.inovbi.com.br</a:t>
            </a:r>
            <a:endParaRPr lang="pt-PT" altLang="pt-BR" sz="1800" dirty="0">
              <a:hlinkClick r:id="rId2" tooltip="dirtecnica@inovbi.com.br" action="ppaction://hlinkfi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pt-BR" sz="1600" dirty="0">
                <a:latin typeface="Webdings" panose="05030102010509060703" charset="0"/>
                <a:cs typeface="Webdings" panose="05030102010509060703" charset="0"/>
                <a:sym typeface="+mn-ea"/>
              </a:rPr>
              <a:t> </a:t>
            </a:r>
            <a:r>
              <a:rPr lang="pt-PT" altLang="pt-BR" dirty="0">
                <a:hlinkClick r:id="rId2" action="ppaction://hlinkfile"/>
              </a:rPr>
              <a:t>dirtecnica@inovbi.com.br</a:t>
            </a:r>
            <a:endParaRPr lang="pt-PT" altLang="pt-BR"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altLang="pt-BR"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pt-BR" sz="1600" dirty="0"/>
              <a:t>Proprietário: Murilo Cunha</a:t>
            </a:r>
            <a:endParaRPr lang="pt-PT" altLang="pt-BR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pt-BR" sz="1600" dirty="0"/>
              <a:t>Formação: Análise e Desenvolvimento de Sistemas - Fatec</a:t>
            </a:r>
            <a:endParaRPr lang="pt-PT" altLang="pt-BR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pt-BR" sz="1600" dirty="0"/>
              <a:t>Data de Abertura: Novembro/2020</a:t>
            </a:r>
            <a:endParaRPr lang="pt-PT" altLang="pt-BR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pt-BR" sz="1600" dirty="0"/>
              <a:t>Ribeirão Preto - SP</a:t>
            </a:r>
            <a:endParaRPr lang="pt-PT" altLang="pt-BR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pt-BR" sz="1600" dirty="0"/>
              <a:t>Número de colaboradores: 4</a:t>
            </a:r>
            <a:endParaRPr lang="pt-PT" altLang="pt-BR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" descr="\\al2nova-storage\marketing\7_FORUM DE EST MULTIDISCIPLINARES\16-XVI FORUM 2022\Direção de Arte\apresentação ppt\slide_padrao_forum_estudos_2022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-15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2945765" y="652780"/>
            <a:ext cx="5729605" cy="33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 panose="020F0502020204030204"/>
                <a:cs typeface="Calibri" panose="020F0502020204030204"/>
                <a:sym typeface="Calibri" panose="020F0502020204030204"/>
              </a:rPr>
              <a:t>XII Semana de Computação</a:t>
            </a:r>
            <a:endParaRPr lang="pt-BR" sz="1600" dirty="0"/>
          </a:p>
        </p:txBody>
      </p:sp>
      <p:sp>
        <p:nvSpPr>
          <p:cNvPr id="4" name="Google Shape;100;p2"/>
          <p:cNvSpPr txBox="1"/>
          <p:nvPr/>
        </p:nvSpPr>
        <p:spPr>
          <a:xfrm>
            <a:off x="755918" y="1354470"/>
            <a:ext cx="7632848" cy="33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pt-PT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Stack </a:t>
            </a:r>
            <a:r>
              <a:rPr lang="pt-PT" sz="1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Power</a:t>
            </a:r>
            <a:r>
              <a:rPr lang="pt-PT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da Microsoft</a:t>
            </a:r>
            <a:endParaRPr lang="pt-BR" sz="1600" dirty="0"/>
          </a:p>
        </p:txBody>
      </p:sp>
      <p:sp>
        <p:nvSpPr>
          <p:cNvPr id="5" name="Google Shape;100;p2"/>
          <p:cNvSpPr txBox="1"/>
          <p:nvPr/>
        </p:nvSpPr>
        <p:spPr>
          <a:xfrm>
            <a:off x="1431290" y="1954530"/>
            <a:ext cx="6669405" cy="2305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pt-BR" sz="1800" b="1" dirty="0"/>
              <a:t>Power Platform</a:t>
            </a:r>
            <a:endParaRPr lang="pt-PT" altLang="pt-BR" sz="1800" b="1"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altLang="pt-BR" sz="1800" dirty="0"/>
              <a:t>Power BI</a:t>
            </a:r>
            <a:endParaRPr lang="pt-PT" altLang="pt-BR" sz="1800"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altLang="pt-BR" sz="1800" dirty="0"/>
              <a:t>Power Apps</a:t>
            </a:r>
            <a:endParaRPr lang="pt-PT" altLang="pt-BR" sz="1800"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altLang="pt-BR" sz="1800" dirty="0"/>
              <a:t>Power Pages</a:t>
            </a:r>
            <a:endParaRPr lang="pt-PT" altLang="pt-BR" sz="1800"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altLang="pt-BR" sz="1800" dirty="0"/>
              <a:t>Power Automate (</a:t>
            </a:r>
            <a:r>
              <a:rPr lang="pt-PT" altLang="pt-BR" dirty="0"/>
              <a:t>antigo Flow</a:t>
            </a:r>
            <a:r>
              <a:rPr lang="pt-PT" altLang="pt-BR" sz="1800" dirty="0"/>
              <a:t>)</a:t>
            </a:r>
            <a:endParaRPr lang="pt-PT" altLang="pt-BR" sz="1800"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altLang="pt-BR" sz="1800" dirty="0"/>
              <a:t>Power Virtual Agents</a:t>
            </a:r>
            <a:endParaRPr lang="pt-PT" altLang="pt-BR" sz="18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PT" altLang="pt-BR" sz="18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pt-BR" sz="1800" dirty="0">
                <a:hlinkClick r:id="rId2" action="ppaction://hlinkfile"/>
              </a:rPr>
              <a:t>https://powerplatform.microsoft.com/pt-br/</a:t>
            </a:r>
            <a:endParaRPr lang="pt-PT" altLang="pt-BR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" descr="\\al2nova-storage\marketing\7_FORUM DE EST MULTIDISCIPLINARES\16-XVI FORUM 2022\Direção de Arte\apresentação ppt\slide_padrao_forum_estudos_2022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-15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2945765" y="652780"/>
            <a:ext cx="5443220" cy="33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 panose="020F0502020204030204"/>
                <a:cs typeface="Calibri" panose="020F0502020204030204"/>
                <a:sym typeface="Calibri" panose="020F0502020204030204"/>
              </a:rPr>
              <a:t>XII Semana de Computação</a:t>
            </a:r>
            <a:endParaRPr lang="pt-BR" sz="1600" dirty="0"/>
          </a:p>
        </p:txBody>
      </p:sp>
      <p:sp>
        <p:nvSpPr>
          <p:cNvPr id="4" name="Google Shape;100;p2"/>
          <p:cNvSpPr txBox="1"/>
          <p:nvPr/>
        </p:nvSpPr>
        <p:spPr>
          <a:xfrm>
            <a:off x="755918" y="1354470"/>
            <a:ext cx="7632848" cy="33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pt-PT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Ambiente Cloud</a:t>
            </a:r>
            <a:endParaRPr lang="pt-BR" sz="1600" dirty="0"/>
          </a:p>
        </p:txBody>
      </p:sp>
      <p:sp>
        <p:nvSpPr>
          <p:cNvPr id="5" name="Google Shape;100;p2"/>
          <p:cNvSpPr txBox="1"/>
          <p:nvPr/>
        </p:nvSpPr>
        <p:spPr>
          <a:xfrm>
            <a:off x="755650" y="1588135"/>
            <a:ext cx="7910195" cy="316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1257300" marR="0" lvl="1" indent="-342900" algn="l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pt-PT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Plano especial - </a:t>
            </a:r>
            <a:r>
              <a:rPr lang="pt-PT" sz="16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Desenvolvedor de sistemas</a:t>
            </a:r>
            <a:endParaRPr lang="pt-PT" sz="1600" i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2" indent="0" algn="l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</a:pPr>
            <a:r>
              <a:rPr lang="pt-PT" sz="16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  <a:hlinkClick r:id="rId2" action="ppaction://hlinkfile"/>
              </a:rPr>
              <a:t>https://developer.microsoft.com/pt-br/microsoft-365/dev-program</a:t>
            </a:r>
            <a:endParaRPr lang="pt-PT" sz="1600" i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  <a:hlinkClick r:id="rId2" action="ppaction://hlinkfile"/>
            </a:endParaRPr>
          </a:p>
          <a:p>
            <a:pPr marL="1257300" marR="0" lvl="1" indent="-342900" algn="l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pt-PT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Criando conta para o PowerBI</a:t>
            </a:r>
            <a:endParaRPr lang="pt-PT"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485900" marR="0" lvl="2" indent="-285750" algn="l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Somente pode-se criar uma conta com um </a:t>
            </a:r>
            <a:r>
              <a:rPr lang="pt-PT" sz="1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EMAIL EMPRESARIAL</a:t>
            </a:r>
            <a:endParaRPr lang="pt-PT"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2" indent="0" algn="l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</a:pPr>
            <a:r>
              <a:rPr lang="pt-PT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  <a:hlinkClick r:id="rId3" action="ppaction://hlinkfile"/>
              </a:rPr>
              <a:t>https://www.microsoft.com/pt-br/microsoft-365/business/compare-all-microsoft-365-business-products#</a:t>
            </a:r>
            <a:endParaRPr lang="pt-PT"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  <a:hlinkClick r:id="rId3" action="ppaction://hlinkfile"/>
            </a:endParaRPr>
          </a:p>
          <a:p>
            <a:pPr marL="1485900" marR="0" lvl="2" indent="-285750" algn="l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600">
                <a:solidFill>
                  <a:schemeClr val="dk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Criar conta no PowerBI</a:t>
            </a:r>
            <a:endParaRPr lang="pt-PT" sz="1600">
              <a:solidFill>
                <a:schemeClr val="dk1"/>
              </a:solidFill>
              <a:effectLst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2" indent="0" algn="l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pt-PT" sz="1600">
                <a:solidFill>
                  <a:schemeClr val="dk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  <a:hlinkClick r:id="rId4" action="ppaction://hlinkfile"/>
              </a:rPr>
              <a:t>https://app.powerbi.com</a:t>
            </a:r>
            <a:endParaRPr lang="pt-PT"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57300" marR="0" lvl="1" indent="-342900" algn="l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pt-PT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Planos de pagamento </a:t>
            </a:r>
            <a:r>
              <a:rPr lang="pt-PT" sz="1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</a:t>
            </a:r>
            <a:r>
              <a:rPr lang="pt-PT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limitações</a:t>
            </a:r>
            <a:endParaRPr lang="pt-PT"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57300" marR="0" lvl="1" indent="-342900" algn="l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pt-PT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Menu de Apps </a:t>
            </a:r>
            <a:r>
              <a:rPr lang="pt-PT" sz="1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</a:t>
            </a:r>
            <a:r>
              <a:rPr lang="pt-PT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Administração</a:t>
            </a:r>
            <a:endParaRPr lang="pt-PT" altLang="pt-BR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" descr="\\al2nova-storage\marketing\7_FORUM DE EST MULTIDISCIPLINARES\16-XVI FORUM 2022\Direção de Arte\apresentação ppt\slide_padrao_forum_estudos_2022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-15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2945765" y="652780"/>
            <a:ext cx="5800725" cy="33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 panose="020F0502020204030204"/>
                <a:cs typeface="Calibri" panose="020F0502020204030204"/>
                <a:sym typeface="Calibri" panose="020F0502020204030204"/>
              </a:rPr>
              <a:t>XII Semana de Computação</a:t>
            </a:r>
            <a:endParaRPr lang="pt-BR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45" y="1304925"/>
            <a:ext cx="5928995" cy="33318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" descr="\\al2nova-storage\marketing\7_FORUM DE EST MULTIDISCIPLINARES\16-XVI FORUM 2022\Direção de Arte\apresentação ppt\slide_padrao_forum_estudos_2022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-15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2945765" y="652780"/>
            <a:ext cx="5863590" cy="33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 panose="020F0502020204030204"/>
                <a:cs typeface="Calibri" panose="020F0502020204030204"/>
                <a:sym typeface="Calibri" panose="020F0502020204030204"/>
              </a:rPr>
              <a:t>XII Semana de Computação</a:t>
            </a:r>
            <a:endParaRPr lang="pt-BR" sz="1600" dirty="0"/>
          </a:p>
        </p:txBody>
      </p:sp>
      <p:sp>
        <p:nvSpPr>
          <p:cNvPr id="2" name="Google Shape;100;p2"/>
          <p:cNvSpPr txBox="1"/>
          <p:nvPr/>
        </p:nvSpPr>
        <p:spPr>
          <a:xfrm>
            <a:off x="755918" y="1482740"/>
            <a:ext cx="7632848" cy="33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pt-BR" sz="1600" dirty="0"/>
              <a:t>Gateways</a:t>
            </a:r>
            <a:endParaRPr lang="pt-BR" sz="1600" dirty="0"/>
          </a:p>
        </p:txBody>
      </p:sp>
      <p:sp>
        <p:nvSpPr>
          <p:cNvPr id="4" name="Google Shape;100;p2"/>
          <p:cNvSpPr txBox="1"/>
          <p:nvPr/>
        </p:nvSpPr>
        <p:spPr>
          <a:xfrm>
            <a:off x="1361440" y="1951990"/>
            <a:ext cx="2676525" cy="33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pt-BR" sz="1600" dirty="0"/>
              <a:t>OnPremises</a:t>
            </a:r>
            <a:r>
              <a:rPr lang="pt-PT" altLang="pt-BR" sz="1600" dirty="0"/>
              <a:t> Data Gateway</a:t>
            </a:r>
            <a:endParaRPr lang="pt-BR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95" y="2287905"/>
            <a:ext cx="2989580" cy="2162175"/>
          </a:xfrm>
          <a:prstGeom prst="rect">
            <a:avLst/>
          </a:prstGeom>
        </p:spPr>
      </p:pic>
      <p:sp>
        <p:nvSpPr>
          <p:cNvPr id="7" name="Google Shape;100;p2"/>
          <p:cNvSpPr txBox="1"/>
          <p:nvPr/>
        </p:nvSpPr>
        <p:spPr>
          <a:xfrm>
            <a:off x="4959350" y="1960245"/>
            <a:ext cx="2676525" cy="33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pt-PT" altLang="pt-BR" sz="1600" dirty="0"/>
              <a:t>Personal Data Gateway</a:t>
            </a:r>
            <a:endParaRPr lang="pt-BR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420" y="2296160"/>
            <a:ext cx="2691765" cy="21456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" descr="\\al2nova-storage\marketing\7_FORUM DE EST MULTIDISCIPLINARES\16-XVI FORUM 2022\Direção de Arte\apresentação ppt\slide_padrao_forum_estudos_2022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-15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2945765" y="652780"/>
            <a:ext cx="5755640" cy="33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 panose="020F0502020204030204"/>
                <a:cs typeface="Calibri" panose="020F0502020204030204"/>
                <a:sym typeface="Calibri" panose="020F0502020204030204"/>
              </a:rPr>
              <a:t>XII Semana de Computação</a:t>
            </a:r>
            <a:endParaRPr lang="pt-BR" sz="1600" dirty="0"/>
          </a:p>
        </p:txBody>
      </p:sp>
      <p:sp>
        <p:nvSpPr>
          <p:cNvPr id="2" name="Google Shape;100;p2"/>
          <p:cNvSpPr txBox="1"/>
          <p:nvPr/>
        </p:nvSpPr>
        <p:spPr>
          <a:xfrm>
            <a:off x="755918" y="1482740"/>
            <a:ext cx="7632848" cy="33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</a:pPr>
            <a:r>
              <a:rPr lang="pt-PT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Figma e PowerPoint</a:t>
            </a:r>
            <a:endParaRPr lang="pt-BR" sz="1600" dirty="0"/>
          </a:p>
        </p:txBody>
      </p:sp>
      <p:sp>
        <p:nvSpPr>
          <p:cNvPr id="7" name="Google Shape;100;p2"/>
          <p:cNvSpPr txBox="1"/>
          <p:nvPr/>
        </p:nvSpPr>
        <p:spPr>
          <a:xfrm>
            <a:off x="755650" y="1952625"/>
            <a:ext cx="6102350" cy="33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pt-BR" sz="1600" dirty="0">
                <a:hlinkClick r:id="rId2" action="ppaction://hlinkfile"/>
              </a:rPr>
              <a:t>https://www.figma.com/</a:t>
            </a:r>
            <a:endParaRPr lang="pt-BR" sz="1600" dirty="0"/>
          </a:p>
        </p:txBody>
      </p:sp>
      <p:sp>
        <p:nvSpPr>
          <p:cNvPr id="3" name="Google Shape;100;p2"/>
          <p:cNvSpPr txBox="1"/>
          <p:nvPr/>
        </p:nvSpPr>
        <p:spPr>
          <a:xfrm>
            <a:off x="755650" y="2288540"/>
            <a:ext cx="6102350" cy="33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pt-BR" sz="1600" dirty="0">
                <a:hlinkClick r:id="rId3" action="ppaction://hlinkfile"/>
              </a:rPr>
              <a:t>https://github.com/</a:t>
            </a:r>
            <a:endParaRPr lang="pt-BR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4F81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4F81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2855</Words>
  <Application>WPS Presentation</Application>
  <PresentationFormat>Apresentação na tela (16:9)</PresentationFormat>
  <Paragraphs>140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Arial</vt:lpstr>
      <vt:lpstr>Calibri</vt:lpstr>
      <vt:lpstr>Webdings</vt:lpstr>
      <vt:lpstr>Microsoft YaHei</vt:lpstr>
      <vt:lpstr>Arial Unicode MS</vt:lpstr>
      <vt:lpstr>Tema do Office</vt:lpstr>
      <vt:lpstr>1_Tema do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Folhetim</dc:creator>
  <cp:lastModifiedBy>mcscu</cp:lastModifiedBy>
  <cp:revision>12</cp:revision>
  <dcterms:created xsi:type="dcterms:W3CDTF">2022-05-26T12:37:00Z</dcterms:created>
  <dcterms:modified xsi:type="dcterms:W3CDTF">2022-05-27T18:52:05Z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1046-11.2.0.11130</vt:lpwstr>
  </property>
  <property fmtid="{D5CDD505-2E9C-101B-9397-08002B2CF9AE}" pid="3" name="ICV">
    <vt:lpwstr>ABD8FD99774A4BD98F06C7E59641E1C9</vt:lpwstr>
  </property>
</Properties>
</file>