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80" r:id="rId2"/>
    <p:sldId id="257" r:id="rId3"/>
    <p:sldId id="260" r:id="rId4"/>
    <p:sldId id="277" r:id="rId5"/>
    <p:sldId id="274" r:id="rId6"/>
    <p:sldId id="297" r:id="rId7"/>
    <p:sldId id="296" r:id="rId8"/>
    <p:sldId id="289" r:id="rId9"/>
    <p:sldId id="290" r:id="rId10"/>
    <p:sldId id="291" r:id="rId11"/>
    <p:sldId id="294" r:id="rId12"/>
    <p:sldId id="298" r:id="rId13"/>
    <p:sldId id="281" r:id="rId14"/>
    <p:sldId id="29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F4747"/>
    <a:srgbClr val="BB5611"/>
    <a:srgbClr val="4F7B31"/>
    <a:srgbClr val="2E74B4"/>
    <a:srgbClr val="4A742E"/>
    <a:srgbClr val="588937"/>
    <a:srgbClr val="2A6BA6"/>
    <a:srgbClr val="FC4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BB5DB-ED8F-478B-950C-6AA0076EDED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E9D80-0025-4BF6-AD4B-D2F569AE7E1B}">
      <dgm:prSet custT="1"/>
      <dgm:spPr/>
      <dgm:t>
        <a:bodyPr/>
        <a:lstStyle/>
        <a:p>
          <a:pPr rtl="0"/>
          <a:r>
            <a:rPr lang="en-US" sz="2800" dirty="0"/>
            <a:t>Show practical examples of CSR to customize forms (and possibly Views)</a:t>
          </a:r>
        </a:p>
      </dgm:t>
    </dgm:pt>
    <dgm:pt modelId="{064E14CD-CCD5-408C-9592-7DD79E280D4C}" type="parTrans" cxnId="{8AE6BB8C-46B9-40B7-A538-675AF03BD994}">
      <dgm:prSet/>
      <dgm:spPr/>
      <dgm:t>
        <a:bodyPr/>
        <a:lstStyle/>
        <a:p>
          <a:endParaRPr lang="en-US"/>
        </a:p>
      </dgm:t>
    </dgm:pt>
    <dgm:pt modelId="{711413EE-7A16-4BC6-A2AD-359FCF4C9856}" type="sibTrans" cxnId="{8AE6BB8C-46B9-40B7-A538-675AF03BD994}">
      <dgm:prSet/>
      <dgm:spPr/>
      <dgm:t>
        <a:bodyPr/>
        <a:lstStyle/>
        <a:p>
          <a:endParaRPr lang="en-US"/>
        </a:p>
      </dgm:t>
    </dgm:pt>
    <dgm:pt modelId="{37333F50-AEE8-4855-8452-873D391D621B}">
      <dgm:prSet custT="1"/>
      <dgm:spPr/>
      <dgm:t>
        <a:bodyPr/>
        <a:lstStyle/>
        <a:p>
          <a:pPr rtl="0"/>
          <a:r>
            <a:rPr lang="en-US" sz="2800" dirty="0"/>
            <a:t>Talk about gotchas MDS, dep</a:t>
          </a:r>
          <a:r>
            <a:rPr lang="en-US" sz="2800" b="1" dirty="0"/>
            <a:t>lo</a:t>
          </a:r>
          <a:r>
            <a:rPr lang="en-US" sz="2800" dirty="0"/>
            <a:t>yment, JSLink limitations</a:t>
          </a:r>
        </a:p>
      </dgm:t>
    </dgm:pt>
    <dgm:pt modelId="{74FA481F-7D30-4A48-9899-4FA0B863A046}" type="parTrans" cxnId="{173FC0D2-5C25-41DC-A919-A6ACA2B4AAC2}">
      <dgm:prSet/>
      <dgm:spPr/>
      <dgm:t>
        <a:bodyPr/>
        <a:lstStyle/>
        <a:p>
          <a:endParaRPr lang="en-US"/>
        </a:p>
      </dgm:t>
    </dgm:pt>
    <dgm:pt modelId="{D64584A2-0EA6-4160-9494-A6DEA1A339E1}" type="sibTrans" cxnId="{173FC0D2-5C25-41DC-A919-A6ACA2B4AAC2}">
      <dgm:prSet/>
      <dgm:spPr/>
      <dgm:t>
        <a:bodyPr/>
        <a:lstStyle/>
        <a:p>
          <a:endParaRPr lang="en-US"/>
        </a:p>
      </dgm:t>
    </dgm:pt>
    <dgm:pt modelId="{15CE07E0-943B-4846-9BD0-424085F99855}">
      <dgm:prSet/>
      <dgm:spPr/>
      <dgm:t>
        <a:bodyPr/>
        <a:lstStyle/>
        <a:p>
          <a:pPr rtl="0"/>
          <a:r>
            <a:rPr lang="en-US" dirty="0"/>
            <a:t>Demonstrate building components that can be easily reused by power users</a:t>
          </a:r>
        </a:p>
      </dgm:t>
    </dgm:pt>
    <dgm:pt modelId="{50BB80B9-D227-4F7D-A6AB-DB675F9EC8BA}" type="parTrans" cxnId="{61DA2FC6-17AF-42A0-9248-A232FED36B87}">
      <dgm:prSet/>
      <dgm:spPr/>
      <dgm:t>
        <a:bodyPr/>
        <a:lstStyle/>
        <a:p>
          <a:endParaRPr lang="en-US"/>
        </a:p>
      </dgm:t>
    </dgm:pt>
    <dgm:pt modelId="{3A37AC66-5E9C-48D8-88F1-DC736011E69E}" type="sibTrans" cxnId="{61DA2FC6-17AF-42A0-9248-A232FED36B87}">
      <dgm:prSet/>
      <dgm:spPr/>
      <dgm:t>
        <a:bodyPr/>
        <a:lstStyle/>
        <a:p>
          <a:endParaRPr lang="en-US"/>
        </a:p>
      </dgm:t>
    </dgm:pt>
    <dgm:pt modelId="{F77F4D10-FAC1-4029-9FC1-382326B4893B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139EFDD7-8DEB-4E2C-9D23-24E74C6FE5B6}" type="parTrans" cxnId="{A7D61FD3-13FB-41EF-BD47-DE8C31D296A6}">
      <dgm:prSet/>
      <dgm:spPr/>
      <dgm:t>
        <a:bodyPr/>
        <a:lstStyle/>
        <a:p>
          <a:endParaRPr lang="en-US"/>
        </a:p>
      </dgm:t>
    </dgm:pt>
    <dgm:pt modelId="{947CE099-4F0E-4379-8D90-2D6F529D5167}" type="sibTrans" cxnId="{A7D61FD3-13FB-41EF-BD47-DE8C31D296A6}">
      <dgm:prSet/>
      <dgm:spPr/>
      <dgm:t>
        <a:bodyPr/>
        <a:lstStyle/>
        <a:p>
          <a:endParaRPr lang="en-US"/>
        </a:p>
      </dgm:t>
    </dgm:pt>
    <dgm:pt modelId="{5A5D8141-0279-4BF6-BB45-7F6A767C6174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DA27E3E8-590F-4B1C-81F2-CBB9D877AA56}" type="parTrans" cxnId="{641BDBBC-3C76-4C8D-9D3B-55196D2E2AEF}">
      <dgm:prSet/>
      <dgm:spPr/>
      <dgm:t>
        <a:bodyPr/>
        <a:lstStyle/>
        <a:p>
          <a:endParaRPr lang="en-US"/>
        </a:p>
      </dgm:t>
    </dgm:pt>
    <dgm:pt modelId="{683E2AC2-B636-4A90-9B56-072B7BA85659}" type="sibTrans" cxnId="{641BDBBC-3C76-4C8D-9D3B-55196D2E2AEF}">
      <dgm:prSet/>
      <dgm:spPr/>
      <dgm:t>
        <a:bodyPr/>
        <a:lstStyle/>
        <a:p>
          <a:endParaRPr lang="en-US"/>
        </a:p>
      </dgm:t>
    </dgm:pt>
    <dgm:pt modelId="{56777659-A507-403D-8F4D-C9E5A1A03BAA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3F3C02E1-97B2-4948-BBC6-9E67227D1976}" type="parTrans" cxnId="{C56C9919-8A2F-4D14-9A84-8AFF1CEDFD5C}">
      <dgm:prSet/>
      <dgm:spPr/>
      <dgm:t>
        <a:bodyPr/>
        <a:lstStyle/>
        <a:p>
          <a:endParaRPr lang="en-US"/>
        </a:p>
      </dgm:t>
    </dgm:pt>
    <dgm:pt modelId="{6303DF81-81D5-4914-ACFA-4ECE5A0A8CDA}" type="sibTrans" cxnId="{C56C9919-8A2F-4D14-9A84-8AFF1CEDFD5C}">
      <dgm:prSet/>
      <dgm:spPr/>
      <dgm:t>
        <a:bodyPr/>
        <a:lstStyle/>
        <a:p>
          <a:endParaRPr lang="en-US"/>
        </a:p>
      </dgm:t>
    </dgm:pt>
    <dgm:pt modelId="{D7FC7A5E-20D8-490E-AF3C-4894B6DBE5F1}">
      <dgm:prSet custT="1"/>
      <dgm:spPr/>
      <dgm:t>
        <a:bodyPr/>
        <a:lstStyle/>
        <a:p>
          <a:pPr rtl="0"/>
          <a:r>
            <a:rPr lang="en-US" sz="2800" dirty="0"/>
            <a:t>Who? Developers </a:t>
          </a:r>
        </a:p>
        <a:p>
          <a:pPr rtl="0"/>
          <a:r>
            <a:rPr lang="en-US" sz="2800" dirty="0"/>
            <a:t>(including Citizen Developers)</a:t>
          </a:r>
        </a:p>
      </dgm:t>
    </dgm:pt>
    <dgm:pt modelId="{CDFB776E-9E09-4FBC-94D4-80F3E38ABD55}" type="sibTrans" cxnId="{28074D9B-4CB7-4787-938F-686149D26DE8}">
      <dgm:prSet/>
      <dgm:spPr/>
      <dgm:t>
        <a:bodyPr/>
        <a:lstStyle/>
        <a:p>
          <a:endParaRPr lang="en-US"/>
        </a:p>
      </dgm:t>
    </dgm:pt>
    <dgm:pt modelId="{E978DD9E-AB14-468D-8C52-5F8DE5486C2A}" type="parTrans" cxnId="{28074D9B-4CB7-4787-938F-686149D26DE8}">
      <dgm:prSet/>
      <dgm:spPr/>
      <dgm:t>
        <a:bodyPr/>
        <a:lstStyle/>
        <a:p>
          <a:endParaRPr lang="en-US"/>
        </a:p>
      </dgm:t>
    </dgm:pt>
    <dgm:pt modelId="{61303C54-FB8F-4D20-AD03-BDB7B68237B3}" type="pres">
      <dgm:prSet presAssocID="{EF8BB5DB-ED8F-478B-950C-6AA0076EDED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944DED-EBB6-488E-BF26-669AE3A7F6BE}" type="pres">
      <dgm:prSet presAssocID="{EF8BB5DB-ED8F-478B-950C-6AA0076EDED0}" presName="diamond" presStyleLbl="bgShp" presStyleIdx="0" presStyleCnt="1" custScaleX="238012"/>
      <dgm:spPr>
        <a:solidFill>
          <a:srgbClr val="ECECEC">
            <a:alpha val="0"/>
          </a:srgbClr>
        </a:solidFill>
      </dgm:spPr>
    </dgm:pt>
    <dgm:pt modelId="{A938AC64-1965-4837-94E0-32948ED8DF0E}" type="pres">
      <dgm:prSet presAssocID="{EF8BB5DB-ED8F-478B-950C-6AA0076EDED0}" presName="quad1" presStyleLbl="node1" presStyleIdx="0" presStyleCnt="4" custScaleX="200342" custScaleY="114571" custLinFactNeighborX="-80824" custLinFactNeighborY="-86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5D29A-389E-42F7-82F5-13738ADA8976}" type="pres">
      <dgm:prSet presAssocID="{EF8BB5DB-ED8F-478B-950C-6AA0076EDED0}" presName="quad2" presStyleLbl="node1" presStyleIdx="1" presStyleCnt="4" custScaleX="203150" custScaleY="112456" custLinFactNeighborX="82687" custLinFactNeighborY="-6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09244-D78B-4147-92EB-687CA5A90E3A}" type="pres">
      <dgm:prSet presAssocID="{EF8BB5DB-ED8F-478B-950C-6AA0076EDED0}" presName="quad3" presStyleLbl="node1" presStyleIdx="2" presStyleCnt="4" custScaleX="199279" custScaleY="112250" custLinFactNeighborX="-80303" custLinFactNeighborY="182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B16C2-02E3-4B32-9461-82D301FB9452}" type="pres">
      <dgm:prSet presAssocID="{EF8BB5DB-ED8F-478B-950C-6AA0076EDED0}" presName="quad4" presStyleLbl="node1" presStyleIdx="3" presStyleCnt="4" custScaleX="203117" custScaleY="113011" custLinFactNeighborX="82580" custLinFactNeighborY="178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20DE5-DE7F-4FB4-8D2C-26736EEBE699}" type="presOf" srcId="{D7FC7A5E-20D8-490E-AF3C-4894B6DBE5F1}" destId="{A938AC64-1965-4837-94E0-32948ED8DF0E}" srcOrd="0" destOrd="0" presId="urn:microsoft.com/office/officeart/2005/8/layout/matrix3"/>
    <dgm:cxn modelId="{8AE6BB8C-46B9-40B7-A538-675AF03BD994}" srcId="{EF8BB5DB-ED8F-478B-950C-6AA0076EDED0}" destId="{190E9D80-0025-4BF6-AD4B-D2F569AE7E1B}" srcOrd="1" destOrd="0" parTransId="{064E14CD-CCD5-408C-9592-7DD79E280D4C}" sibTransId="{711413EE-7A16-4BC6-A2AD-359FCF4C9856}"/>
    <dgm:cxn modelId="{7F459637-16B6-472D-8A49-9431C92740A5}" type="presOf" srcId="{15CE07E0-943B-4846-9BD0-424085F99855}" destId="{EEEB16C2-02E3-4B32-9461-82D301FB9452}" srcOrd="0" destOrd="0" presId="urn:microsoft.com/office/officeart/2005/8/layout/matrix3"/>
    <dgm:cxn modelId="{173FC0D2-5C25-41DC-A919-A6ACA2B4AAC2}" srcId="{EF8BB5DB-ED8F-478B-950C-6AA0076EDED0}" destId="{37333F50-AEE8-4855-8452-873D391D621B}" srcOrd="2" destOrd="0" parTransId="{74FA481F-7D30-4A48-9899-4FA0B863A046}" sibTransId="{D64584A2-0EA6-4160-9494-A6DEA1A339E1}"/>
    <dgm:cxn modelId="{EB3D1C10-FD80-46C7-B607-5515FAB7C5CF}" type="presOf" srcId="{EF8BB5DB-ED8F-478B-950C-6AA0076EDED0}" destId="{61303C54-FB8F-4D20-AD03-BDB7B68237B3}" srcOrd="0" destOrd="0" presId="urn:microsoft.com/office/officeart/2005/8/layout/matrix3"/>
    <dgm:cxn modelId="{C56C9919-8A2F-4D14-9A84-8AFF1CEDFD5C}" srcId="{EF8BB5DB-ED8F-478B-950C-6AA0076EDED0}" destId="{56777659-A507-403D-8F4D-C9E5A1A03BAA}" srcOrd="6" destOrd="0" parTransId="{3F3C02E1-97B2-4948-BBC6-9E67227D1976}" sibTransId="{6303DF81-81D5-4914-ACFA-4ECE5A0A8CDA}"/>
    <dgm:cxn modelId="{61DA2FC6-17AF-42A0-9248-A232FED36B87}" srcId="{EF8BB5DB-ED8F-478B-950C-6AA0076EDED0}" destId="{15CE07E0-943B-4846-9BD0-424085F99855}" srcOrd="3" destOrd="0" parTransId="{50BB80B9-D227-4F7D-A6AB-DB675F9EC8BA}" sibTransId="{3A37AC66-5E9C-48D8-88F1-DC736011E69E}"/>
    <dgm:cxn modelId="{57936477-0BF4-41E2-B155-0F2619350F86}" type="presOf" srcId="{190E9D80-0025-4BF6-AD4B-D2F569AE7E1B}" destId="{9345D29A-389E-42F7-82F5-13738ADA8976}" srcOrd="0" destOrd="0" presId="urn:microsoft.com/office/officeart/2005/8/layout/matrix3"/>
    <dgm:cxn modelId="{A7D61FD3-13FB-41EF-BD47-DE8C31D296A6}" srcId="{EF8BB5DB-ED8F-478B-950C-6AA0076EDED0}" destId="{F77F4D10-FAC1-4029-9FC1-382326B4893B}" srcOrd="4" destOrd="0" parTransId="{139EFDD7-8DEB-4E2C-9D23-24E74C6FE5B6}" sibTransId="{947CE099-4F0E-4379-8D90-2D6F529D5167}"/>
    <dgm:cxn modelId="{28074D9B-4CB7-4787-938F-686149D26DE8}" srcId="{EF8BB5DB-ED8F-478B-950C-6AA0076EDED0}" destId="{D7FC7A5E-20D8-490E-AF3C-4894B6DBE5F1}" srcOrd="0" destOrd="0" parTransId="{E978DD9E-AB14-468D-8C52-5F8DE5486C2A}" sibTransId="{CDFB776E-9E09-4FBC-94D4-80F3E38ABD55}"/>
    <dgm:cxn modelId="{680F9659-4F0A-48DD-BA9C-F6D8A1962982}" type="presOf" srcId="{37333F50-AEE8-4855-8452-873D391D621B}" destId="{26309244-D78B-4147-92EB-687CA5A90E3A}" srcOrd="0" destOrd="0" presId="urn:microsoft.com/office/officeart/2005/8/layout/matrix3"/>
    <dgm:cxn modelId="{641BDBBC-3C76-4C8D-9D3B-55196D2E2AEF}" srcId="{EF8BB5DB-ED8F-478B-950C-6AA0076EDED0}" destId="{5A5D8141-0279-4BF6-BB45-7F6A767C6174}" srcOrd="5" destOrd="0" parTransId="{DA27E3E8-590F-4B1C-81F2-CBB9D877AA56}" sibTransId="{683E2AC2-B636-4A90-9B56-072B7BA85659}"/>
    <dgm:cxn modelId="{98B9AFFA-0501-47E8-B184-5C0617BF0866}" type="presParOf" srcId="{61303C54-FB8F-4D20-AD03-BDB7B68237B3}" destId="{AC944DED-EBB6-488E-BF26-669AE3A7F6BE}" srcOrd="0" destOrd="0" presId="urn:microsoft.com/office/officeart/2005/8/layout/matrix3"/>
    <dgm:cxn modelId="{501314A0-3663-454E-B14F-DF14120C6261}" type="presParOf" srcId="{61303C54-FB8F-4D20-AD03-BDB7B68237B3}" destId="{A938AC64-1965-4837-94E0-32948ED8DF0E}" srcOrd="1" destOrd="0" presId="urn:microsoft.com/office/officeart/2005/8/layout/matrix3"/>
    <dgm:cxn modelId="{68E5DE85-6474-4B75-B799-F6DFFF35A528}" type="presParOf" srcId="{61303C54-FB8F-4D20-AD03-BDB7B68237B3}" destId="{9345D29A-389E-42F7-82F5-13738ADA8976}" srcOrd="2" destOrd="0" presId="urn:microsoft.com/office/officeart/2005/8/layout/matrix3"/>
    <dgm:cxn modelId="{B2FAF32C-BEE8-431E-8110-F4EB7877090D}" type="presParOf" srcId="{61303C54-FB8F-4D20-AD03-BDB7B68237B3}" destId="{26309244-D78B-4147-92EB-687CA5A90E3A}" srcOrd="3" destOrd="0" presId="urn:microsoft.com/office/officeart/2005/8/layout/matrix3"/>
    <dgm:cxn modelId="{F78D7256-B40A-4E2D-BD59-F7945B7E18A4}" type="presParOf" srcId="{61303C54-FB8F-4D20-AD03-BDB7B68237B3}" destId="{EEEB16C2-02E3-4B32-9461-82D301FB94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EF1F6-38B2-4A0E-A900-AC86BCDF2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32129-4882-400C-96F3-87C5604B17DC}">
      <dgm:prSet custT="1"/>
      <dgm:spPr>
        <a:solidFill>
          <a:srgbClr val="2E74B4"/>
        </a:solidFill>
      </dgm:spPr>
      <dgm:t>
        <a:bodyPr/>
        <a:lstStyle/>
        <a:p>
          <a:pPr rtl="0"/>
          <a:r>
            <a:rPr lang="en-US" sz="3200" dirty="0"/>
            <a:t>A mechanism to inject JavaScript into various pages</a:t>
          </a:r>
        </a:p>
      </dgm:t>
    </dgm:pt>
    <dgm:pt modelId="{8489A3DE-6ACE-42CC-BFD8-02D0C149CDE1}" type="parTrans" cxnId="{4FBAFF01-E131-4E7A-AAF3-8DAD79ABCE48}">
      <dgm:prSet/>
      <dgm:spPr/>
      <dgm:t>
        <a:bodyPr/>
        <a:lstStyle/>
        <a:p>
          <a:endParaRPr lang="en-US"/>
        </a:p>
      </dgm:t>
    </dgm:pt>
    <dgm:pt modelId="{EB50D87A-E358-46A5-9A0E-7C019E494F27}" type="sibTrans" cxnId="{4FBAFF01-E131-4E7A-AAF3-8DAD79ABCE48}">
      <dgm:prSet/>
      <dgm:spPr/>
      <dgm:t>
        <a:bodyPr/>
        <a:lstStyle/>
        <a:p>
          <a:endParaRPr lang="en-US"/>
        </a:p>
      </dgm:t>
    </dgm:pt>
    <dgm:pt modelId="{B8C02EE0-89F8-4675-A774-093DD11D5772}">
      <dgm:prSet custT="1"/>
      <dgm:spPr>
        <a:solidFill>
          <a:srgbClr val="BB5611"/>
        </a:solidFill>
      </dgm:spPr>
      <dgm:t>
        <a:bodyPr/>
        <a:lstStyle/>
        <a:p>
          <a:pPr rtl="0"/>
          <a:r>
            <a:rPr lang="en-US" sz="3200" dirty="0"/>
            <a:t>A property that can be set on various SharePoint objects</a:t>
          </a:r>
        </a:p>
        <a:p>
          <a:pPr rtl="0"/>
          <a:r>
            <a:rPr lang="en-US" sz="500" dirty="0"/>
            <a:t>      </a:t>
          </a:r>
          <a:r>
            <a:rPr lang="en-US" sz="2000" dirty="0"/>
            <a:t>- Form, Field, Content Type, View, List View Web Part (XLSTListViewWebPart)</a:t>
          </a:r>
          <a:endParaRPr lang="en-US" sz="500" dirty="0"/>
        </a:p>
      </dgm:t>
    </dgm:pt>
    <dgm:pt modelId="{D4FDE89A-48FB-40AD-A9A0-1C425A358903}" type="parTrans" cxnId="{1CAE2F8F-F3A8-4DA4-B41D-310009ABD049}">
      <dgm:prSet/>
      <dgm:spPr/>
      <dgm:t>
        <a:bodyPr/>
        <a:lstStyle/>
        <a:p>
          <a:endParaRPr lang="en-US"/>
        </a:p>
      </dgm:t>
    </dgm:pt>
    <dgm:pt modelId="{DFFAA8C8-446E-4DA7-A5B9-BF4E836154FF}" type="sibTrans" cxnId="{1CAE2F8F-F3A8-4DA4-B41D-310009ABD049}">
      <dgm:prSet/>
      <dgm:spPr/>
      <dgm:t>
        <a:bodyPr/>
        <a:lstStyle/>
        <a:p>
          <a:endParaRPr lang="en-US"/>
        </a:p>
      </dgm:t>
    </dgm:pt>
    <dgm:pt modelId="{06A1EC9B-7C19-4B1E-94A8-314CA9469942}">
      <dgm:prSet/>
      <dgm:spPr/>
      <dgm:t>
        <a:bodyPr/>
        <a:lstStyle/>
        <a:p>
          <a:pPr rtl="0"/>
          <a:endParaRPr lang="en-US" dirty="0"/>
        </a:p>
      </dgm:t>
    </dgm:pt>
    <dgm:pt modelId="{DA3C7429-76BB-4031-B7C2-37ED41AA4CC5}" type="parTrans" cxnId="{796C694E-A2E9-4434-AF14-4A23522F7DCD}">
      <dgm:prSet/>
      <dgm:spPr/>
      <dgm:t>
        <a:bodyPr/>
        <a:lstStyle/>
        <a:p>
          <a:endParaRPr lang="en-US"/>
        </a:p>
      </dgm:t>
    </dgm:pt>
    <dgm:pt modelId="{191791DC-8E98-42A2-8B4A-AAF89F54C8A9}" type="sibTrans" cxnId="{796C694E-A2E9-4434-AF14-4A23522F7DCD}">
      <dgm:prSet/>
      <dgm:spPr/>
      <dgm:t>
        <a:bodyPr/>
        <a:lstStyle/>
        <a:p>
          <a:endParaRPr lang="en-US"/>
        </a:p>
      </dgm:t>
    </dgm:pt>
    <dgm:pt modelId="{29F02E35-AFC1-4FED-885B-9D6639782458}">
      <dgm:prSet custT="1"/>
      <dgm:spPr>
        <a:solidFill>
          <a:srgbClr val="4F7B31"/>
        </a:solidFill>
      </dgm:spPr>
      <dgm:t>
        <a:bodyPr/>
        <a:lstStyle/>
        <a:p>
          <a:pPr rtl="0">
            <a:spcAft>
              <a:spcPts val="600"/>
            </a:spcAft>
          </a:pPr>
          <a:r>
            <a:rPr lang="en-US" sz="3200" dirty="0"/>
            <a:t>CSR depends on a mechanism to inject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  - It does </a:t>
          </a:r>
          <a:r>
            <a:rPr lang="en-US" sz="1800" b="1" u="sng" dirty="0"/>
            <a:t>NOT</a:t>
          </a:r>
          <a:r>
            <a:rPr lang="en-US" sz="1800" dirty="0"/>
            <a:t> depend on JSLink</a:t>
          </a:r>
        </a:p>
        <a:p>
          <a:pPr rtl="0">
            <a:spcAft>
              <a:spcPts val="0"/>
            </a:spcAft>
          </a:pPr>
          <a:r>
            <a:rPr lang="en-US" sz="1800" dirty="0"/>
            <a:t>      - There are other </a:t>
          </a:r>
          <a:r>
            <a:rPr lang="en-US" sz="1800" dirty="0" smtClean="0"/>
            <a:t>alternatives (Custom Actions, CEWP, etc.)</a:t>
          </a:r>
          <a:endParaRPr lang="en-US" sz="1800" dirty="0"/>
        </a:p>
        <a:p>
          <a:pPr rtl="0">
            <a:spcAft>
              <a:spcPts val="0"/>
            </a:spcAft>
          </a:pPr>
          <a:r>
            <a:rPr lang="en-US" sz="1800" dirty="0"/>
            <a:t>      - In some cases, JSLink works quite well with CSR, in others it does not play well with CSR at all</a:t>
          </a:r>
        </a:p>
      </dgm:t>
    </dgm:pt>
    <dgm:pt modelId="{E9CDC4FE-B252-4FFA-8974-3D2C26BCB460}" type="parTrans" cxnId="{F7F47431-D3F6-4719-90A4-DE7320DC1E5C}">
      <dgm:prSet/>
      <dgm:spPr/>
      <dgm:t>
        <a:bodyPr/>
        <a:lstStyle/>
        <a:p>
          <a:endParaRPr lang="en-US"/>
        </a:p>
      </dgm:t>
    </dgm:pt>
    <dgm:pt modelId="{D4D5F166-A42F-49F3-8C73-59F92599FE69}" type="sibTrans" cxnId="{F7F47431-D3F6-4719-90A4-DE7320DC1E5C}">
      <dgm:prSet/>
      <dgm:spPr/>
      <dgm:t>
        <a:bodyPr/>
        <a:lstStyle/>
        <a:p>
          <a:endParaRPr lang="en-US"/>
        </a:p>
      </dgm:t>
    </dgm:pt>
    <dgm:pt modelId="{3B707A2F-98EE-4033-AD12-F2AC436E0344}">
      <dgm:prSet/>
      <dgm:spPr/>
      <dgm:t>
        <a:bodyPr/>
        <a:lstStyle/>
        <a:p>
          <a:pPr rtl="0"/>
          <a:endParaRPr lang="en-US" dirty="0"/>
        </a:p>
      </dgm:t>
    </dgm:pt>
    <dgm:pt modelId="{21451C26-6847-479D-92FC-39AE6B494357}" type="parTrans" cxnId="{B70DD68F-EE9A-4DF4-8ABD-A4878BD74EF1}">
      <dgm:prSet/>
      <dgm:spPr/>
      <dgm:t>
        <a:bodyPr/>
        <a:lstStyle/>
        <a:p>
          <a:endParaRPr lang="en-US"/>
        </a:p>
      </dgm:t>
    </dgm:pt>
    <dgm:pt modelId="{7A7F29C5-0FAE-482B-B7BF-0EF5654458DE}" type="sibTrans" cxnId="{B70DD68F-EE9A-4DF4-8ABD-A4878BD74EF1}">
      <dgm:prSet/>
      <dgm:spPr/>
      <dgm:t>
        <a:bodyPr/>
        <a:lstStyle/>
        <a:p>
          <a:endParaRPr lang="en-US"/>
        </a:p>
      </dgm:t>
    </dgm:pt>
    <dgm:pt modelId="{535BC442-0A0E-4E57-A73F-92D641ECE969}" type="pres">
      <dgm:prSet presAssocID="{031EF1F6-38B2-4A0E-A900-AC86BCDF2C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21172-462D-4D7B-B892-B91EF6B7757D}" type="pres">
      <dgm:prSet presAssocID="{05132129-4882-400C-96F3-87C5604B17D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D839D-4374-4047-88B7-B031E414F70E}" type="pres">
      <dgm:prSet presAssocID="{EB50D87A-E358-46A5-9A0E-7C019E494F27}" presName="spacer" presStyleCnt="0"/>
      <dgm:spPr/>
    </dgm:pt>
    <dgm:pt modelId="{D72AC7AB-600E-41F0-A1F1-04EC62A14A47}" type="pres">
      <dgm:prSet presAssocID="{B8C02EE0-89F8-4675-A774-093DD11D5772}" presName="parentText" presStyleLbl="node1" presStyleIdx="1" presStyleCnt="3" custLinFactY="11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8F9A8-91DB-4B53-9C97-66189ADC155B}" type="pres">
      <dgm:prSet presAssocID="{B8C02EE0-89F8-4675-A774-093DD11D577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86D14-F1CB-4CF9-8AD8-6C09CA5E9B12}" type="pres">
      <dgm:prSet presAssocID="{29F02E35-AFC1-4FED-885B-9D6639782458}" presName="parentText" presStyleLbl="node1" presStyleIdx="2" presStyleCnt="3" custLinFactY="561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BF77C-9C68-40F1-BB96-F8B36C52BBC6}" type="pres">
      <dgm:prSet presAssocID="{29F02E35-AFC1-4FED-885B-9D66397824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E2F8F-F3A8-4DA4-B41D-310009ABD049}" srcId="{031EF1F6-38B2-4A0E-A900-AC86BCDF2C45}" destId="{B8C02EE0-89F8-4675-A774-093DD11D5772}" srcOrd="1" destOrd="0" parTransId="{D4FDE89A-48FB-40AD-A9A0-1C425A358903}" sibTransId="{DFFAA8C8-446E-4DA7-A5B9-BF4E836154FF}"/>
    <dgm:cxn modelId="{796C694E-A2E9-4434-AF14-4A23522F7DCD}" srcId="{B8C02EE0-89F8-4675-A774-093DD11D5772}" destId="{06A1EC9B-7C19-4B1E-94A8-314CA9469942}" srcOrd="0" destOrd="0" parTransId="{DA3C7429-76BB-4031-B7C2-37ED41AA4CC5}" sibTransId="{191791DC-8E98-42A2-8B4A-AAF89F54C8A9}"/>
    <dgm:cxn modelId="{96CC47CF-99D2-4D61-8874-BA6A2ECFA9A2}" type="presOf" srcId="{3B707A2F-98EE-4033-AD12-F2AC436E0344}" destId="{728BF77C-9C68-40F1-BB96-F8B36C52BBC6}" srcOrd="0" destOrd="0" presId="urn:microsoft.com/office/officeart/2005/8/layout/vList2"/>
    <dgm:cxn modelId="{2398E66E-3459-4ACC-AE5E-7116809A6FF2}" type="presOf" srcId="{29F02E35-AFC1-4FED-885B-9D6639782458}" destId="{1A186D14-F1CB-4CF9-8AD8-6C09CA5E9B12}" srcOrd="0" destOrd="0" presId="urn:microsoft.com/office/officeart/2005/8/layout/vList2"/>
    <dgm:cxn modelId="{F7F47431-D3F6-4719-90A4-DE7320DC1E5C}" srcId="{031EF1F6-38B2-4A0E-A900-AC86BCDF2C45}" destId="{29F02E35-AFC1-4FED-885B-9D6639782458}" srcOrd="2" destOrd="0" parTransId="{E9CDC4FE-B252-4FFA-8974-3D2C26BCB460}" sibTransId="{D4D5F166-A42F-49F3-8C73-59F92599FE69}"/>
    <dgm:cxn modelId="{B70DD68F-EE9A-4DF4-8ABD-A4878BD74EF1}" srcId="{29F02E35-AFC1-4FED-885B-9D6639782458}" destId="{3B707A2F-98EE-4033-AD12-F2AC436E0344}" srcOrd="0" destOrd="0" parTransId="{21451C26-6847-479D-92FC-39AE6B494357}" sibTransId="{7A7F29C5-0FAE-482B-B7BF-0EF5654458DE}"/>
    <dgm:cxn modelId="{A001562B-6239-45A8-BF38-7D6071317EE5}" type="presOf" srcId="{031EF1F6-38B2-4A0E-A900-AC86BCDF2C45}" destId="{535BC442-0A0E-4E57-A73F-92D641ECE969}" srcOrd="0" destOrd="0" presId="urn:microsoft.com/office/officeart/2005/8/layout/vList2"/>
    <dgm:cxn modelId="{4FBAFF01-E131-4E7A-AAF3-8DAD79ABCE48}" srcId="{031EF1F6-38B2-4A0E-A900-AC86BCDF2C45}" destId="{05132129-4882-400C-96F3-87C5604B17DC}" srcOrd="0" destOrd="0" parTransId="{8489A3DE-6ACE-42CC-BFD8-02D0C149CDE1}" sibTransId="{EB50D87A-E358-46A5-9A0E-7C019E494F27}"/>
    <dgm:cxn modelId="{1E8CC892-7001-421A-A61E-77DCE2BDFAEA}" type="presOf" srcId="{B8C02EE0-89F8-4675-A774-093DD11D5772}" destId="{D72AC7AB-600E-41F0-A1F1-04EC62A14A47}" srcOrd="0" destOrd="0" presId="urn:microsoft.com/office/officeart/2005/8/layout/vList2"/>
    <dgm:cxn modelId="{C9173034-3C8D-434A-ADA6-223641F24C5E}" type="presOf" srcId="{06A1EC9B-7C19-4B1E-94A8-314CA9469942}" destId="{9F78F9A8-91DB-4B53-9C97-66189ADC155B}" srcOrd="0" destOrd="0" presId="urn:microsoft.com/office/officeart/2005/8/layout/vList2"/>
    <dgm:cxn modelId="{7AFCDB7E-DCBC-4A58-83F4-A69AF51917A1}" type="presOf" srcId="{05132129-4882-400C-96F3-87C5604B17DC}" destId="{49121172-462D-4D7B-B892-B91EF6B7757D}" srcOrd="0" destOrd="0" presId="urn:microsoft.com/office/officeart/2005/8/layout/vList2"/>
    <dgm:cxn modelId="{63F19FF2-4045-44ED-9A66-5BDC30F1F5DB}" type="presParOf" srcId="{535BC442-0A0E-4E57-A73F-92D641ECE969}" destId="{49121172-462D-4D7B-B892-B91EF6B7757D}" srcOrd="0" destOrd="0" presId="urn:microsoft.com/office/officeart/2005/8/layout/vList2"/>
    <dgm:cxn modelId="{FA7D20BA-6708-414D-A3C7-1EA579A717A4}" type="presParOf" srcId="{535BC442-0A0E-4E57-A73F-92D641ECE969}" destId="{3E9D839D-4374-4047-88B7-B031E414F70E}" srcOrd="1" destOrd="0" presId="urn:microsoft.com/office/officeart/2005/8/layout/vList2"/>
    <dgm:cxn modelId="{5ED145D7-8D0F-42A5-8B4E-2B8BF2695B89}" type="presParOf" srcId="{535BC442-0A0E-4E57-A73F-92D641ECE969}" destId="{D72AC7AB-600E-41F0-A1F1-04EC62A14A47}" srcOrd="2" destOrd="0" presId="urn:microsoft.com/office/officeart/2005/8/layout/vList2"/>
    <dgm:cxn modelId="{F4D7E88F-160A-4D89-8702-4715A34115B5}" type="presParOf" srcId="{535BC442-0A0E-4E57-A73F-92D641ECE969}" destId="{9F78F9A8-91DB-4B53-9C97-66189ADC155B}" srcOrd="3" destOrd="0" presId="urn:microsoft.com/office/officeart/2005/8/layout/vList2"/>
    <dgm:cxn modelId="{7054C24C-3BE9-4236-8F72-BA8AC513694C}" type="presParOf" srcId="{535BC442-0A0E-4E57-A73F-92D641ECE969}" destId="{1A186D14-F1CB-4CF9-8AD8-6C09CA5E9B12}" srcOrd="4" destOrd="0" presId="urn:microsoft.com/office/officeart/2005/8/layout/vList2"/>
    <dgm:cxn modelId="{D2F56A08-1A8D-4E2B-BCA4-F91AE7649A46}" type="presParOf" srcId="{535BC442-0A0E-4E57-A73F-92D641ECE969}" destId="{728BF77C-9C68-40F1-BB96-F8B36C52BB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FAADD-9B84-4C15-A0A1-35FD11369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7C0EA-0F31-47BD-816F-6CE459811B23}">
      <dgm:prSet custT="1"/>
      <dgm:spPr>
        <a:solidFill>
          <a:srgbClr val="2A6BA6"/>
        </a:solidFill>
      </dgm:spPr>
      <dgm:t>
        <a:bodyPr/>
        <a:lstStyle/>
        <a:p>
          <a:pPr rtl="0"/>
          <a:r>
            <a:rPr lang="en-US" sz="3600" dirty="0"/>
            <a:t>In general, it just means pushing much of the presentation logic from the server (XSLT) to the client (JavaScript)</a:t>
          </a:r>
        </a:p>
      </dgm:t>
    </dgm:pt>
    <dgm:pt modelId="{B66E49DB-0798-4147-8626-0C684BE6816E}" type="parTrans" cxnId="{3D1CB4BA-D544-48B5-8E12-D7A772B735C3}">
      <dgm:prSet/>
      <dgm:spPr/>
      <dgm:t>
        <a:bodyPr/>
        <a:lstStyle/>
        <a:p>
          <a:endParaRPr lang="en-US"/>
        </a:p>
      </dgm:t>
    </dgm:pt>
    <dgm:pt modelId="{103DC96B-C583-4A2B-BE41-06B897D50204}" type="sibTrans" cxnId="{3D1CB4BA-D544-48B5-8E12-D7A772B735C3}">
      <dgm:prSet/>
      <dgm:spPr/>
      <dgm:t>
        <a:bodyPr/>
        <a:lstStyle/>
        <a:p>
          <a:endParaRPr lang="en-US"/>
        </a:p>
      </dgm:t>
    </dgm:pt>
    <dgm:pt modelId="{B111502A-7047-4712-AAFE-4EB9D433A5C9}">
      <dgm:prSet custT="1"/>
      <dgm:spPr>
        <a:solidFill>
          <a:srgbClr val="4A742E"/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400" dirty="0"/>
            <a:t>In SharePoint, it is a framework for overriding the built-in presentation logic of new, edit, and display forms, views, and search results using HTML, CSS, and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- </a:t>
          </a:r>
          <a:r>
            <a:rPr lang="en-US" sz="2000" dirty="0"/>
            <a:t>Depends on a mechanism for injecting JavaScript into one or more SharePoint    </a:t>
          </a:r>
        </a:p>
        <a:p>
          <a:pPr rtl="0">
            <a:spcAft>
              <a:spcPts val="0"/>
            </a:spcAft>
          </a:pPr>
          <a:r>
            <a:rPr lang="en-US" sz="2000" dirty="0"/>
            <a:t>      pages</a:t>
          </a:r>
        </a:p>
      </dgm:t>
    </dgm:pt>
    <dgm:pt modelId="{8AA09CD4-5416-475A-B78C-4EB6FC42A400}" type="parTrans" cxnId="{9E24598C-71BC-408E-AB2B-29ACAC32698F}">
      <dgm:prSet/>
      <dgm:spPr/>
      <dgm:t>
        <a:bodyPr/>
        <a:lstStyle/>
        <a:p>
          <a:endParaRPr lang="en-US"/>
        </a:p>
      </dgm:t>
    </dgm:pt>
    <dgm:pt modelId="{B4A92F69-1E84-49FC-9E13-4E87CC1857D3}" type="sibTrans" cxnId="{9E24598C-71BC-408E-AB2B-29ACAC32698F}">
      <dgm:prSet/>
      <dgm:spPr/>
      <dgm:t>
        <a:bodyPr/>
        <a:lstStyle/>
        <a:p>
          <a:endParaRPr lang="en-US"/>
        </a:p>
      </dgm:t>
    </dgm:pt>
    <dgm:pt modelId="{CEE7AB53-56BA-4250-B1CA-6B55D218D269}">
      <dgm:prSet/>
      <dgm:spPr/>
      <dgm:t>
        <a:bodyPr/>
        <a:lstStyle/>
        <a:p>
          <a:pPr rtl="0"/>
          <a:endParaRPr lang="en-US" dirty="0"/>
        </a:p>
      </dgm:t>
    </dgm:pt>
    <dgm:pt modelId="{BF993AF3-FC63-4E93-8447-1A7AA89BF0C2}" type="parTrans" cxnId="{DE60556B-438C-44CF-BA10-7EC5EA0858C7}">
      <dgm:prSet/>
      <dgm:spPr/>
      <dgm:t>
        <a:bodyPr/>
        <a:lstStyle/>
        <a:p>
          <a:endParaRPr lang="en-US"/>
        </a:p>
      </dgm:t>
    </dgm:pt>
    <dgm:pt modelId="{DBE9B5F4-E2FD-48B0-864F-1FA1150ED08E}" type="sibTrans" cxnId="{DE60556B-438C-44CF-BA10-7EC5EA0858C7}">
      <dgm:prSet/>
      <dgm:spPr/>
      <dgm:t>
        <a:bodyPr/>
        <a:lstStyle/>
        <a:p>
          <a:endParaRPr lang="en-US"/>
        </a:p>
      </dgm:t>
    </dgm:pt>
    <dgm:pt modelId="{AE3BB532-7999-4768-896C-DB0C9482DD82}" type="pres">
      <dgm:prSet presAssocID="{F19FAADD-9B84-4C15-A0A1-35FD113699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694A87-5DD4-43B4-B523-06D5ED9AEA4B}" type="pres">
      <dgm:prSet presAssocID="{1D27C0EA-0F31-47BD-816F-6CE459811B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1ADA3-8F12-4150-96A1-D1B4ECFE6FA5}" type="pres">
      <dgm:prSet presAssocID="{103DC96B-C583-4A2B-BE41-06B897D50204}" presName="spacer" presStyleCnt="0"/>
      <dgm:spPr/>
    </dgm:pt>
    <dgm:pt modelId="{D29B4909-0F47-468C-84E0-A467C5F3E634}" type="pres">
      <dgm:prSet presAssocID="{B111502A-7047-4712-AAFE-4EB9D433A5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F4947-6993-4131-8E52-6FEFE9332518}" type="pres">
      <dgm:prSet presAssocID="{B111502A-7047-4712-AAFE-4EB9D433A5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60556B-438C-44CF-BA10-7EC5EA0858C7}" srcId="{B111502A-7047-4712-AAFE-4EB9D433A5C9}" destId="{CEE7AB53-56BA-4250-B1CA-6B55D218D269}" srcOrd="0" destOrd="0" parTransId="{BF993AF3-FC63-4E93-8447-1A7AA89BF0C2}" sibTransId="{DBE9B5F4-E2FD-48B0-864F-1FA1150ED08E}"/>
    <dgm:cxn modelId="{3D1CB4BA-D544-48B5-8E12-D7A772B735C3}" srcId="{F19FAADD-9B84-4C15-A0A1-35FD113699E2}" destId="{1D27C0EA-0F31-47BD-816F-6CE459811B23}" srcOrd="0" destOrd="0" parTransId="{B66E49DB-0798-4147-8626-0C684BE6816E}" sibTransId="{103DC96B-C583-4A2B-BE41-06B897D50204}"/>
    <dgm:cxn modelId="{3A0131BA-7C6D-48EC-BB45-77E7386ED1DF}" type="presOf" srcId="{F19FAADD-9B84-4C15-A0A1-35FD113699E2}" destId="{AE3BB532-7999-4768-896C-DB0C9482DD82}" srcOrd="0" destOrd="0" presId="urn:microsoft.com/office/officeart/2005/8/layout/vList2"/>
    <dgm:cxn modelId="{58D3F638-8D88-4EB4-9EB6-654DBA8C0681}" type="presOf" srcId="{B111502A-7047-4712-AAFE-4EB9D433A5C9}" destId="{D29B4909-0F47-468C-84E0-A467C5F3E634}" srcOrd="0" destOrd="0" presId="urn:microsoft.com/office/officeart/2005/8/layout/vList2"/>
    <dgm:cxn modelId="{C0D08950-567E-4F14-AB5A-51A7BDA61C3A}" type="presOf" srcId="{1D27C0EA-0F31-47BD-816F-6CE459811B23}" destId="{4F694A87-5DD4-43B4-B523-06D5ED9AEA4B}" srcOrd="0" destOrd="0" presId="urn:microsoft.com/office/officeart/2005/8/layout/vList2"/>
    <dgm:cxn modelId="{9E24598C-71BC-408E-AB2B-29ACAC32698F}" srcId="{F19FAADD-9B84-4C15-A0A1-35FD113699E2}" destId="{B111502A-7047-4712-AAFE-4EB9D433A5C9}" srcOrd="1" destOrd="0" parTransId="{8AA09CD4-5416-475A-B78C-4EB6FC42A400}" sibTransId="{B4A92F69-1E84-49FC-9E13-4E87CC1857D3}"/>
    <dgm:cxn modelId="{F555836D-3A0E-47AB-9B80-38F28C3CC4D2}" type="presOf" srcId="{CEE7AB53-56BA-4250-B1CA-6B55D218D269}" destId="{F37F4947-6993-4131-8E52-6FEFE9332518}" srcOrd="0" destOrd="0" presId="urn:microsoft.com/office/officeart/2005/8/layout/vList2"/>
    <dgm:cxn modelId="{BBC9D2EB-547B-4B52-9164-143A34FBE8F8}" type="presParOf" srcId="{AE3BB532-7999-4768-896C-DB0C9482DD82}" destId="{4F694A87-5DD4-43B4-B523-06D5ED9AEA4B}" srcOrd="0" destOrd="0" presId="urn:microsoft.com/office/officeart/2005/8/layout/vList2"/>
    <dgm:cxn modelId="{636F3A0D-EA68-468F-BB69-72C43632CB28}" type="presParOf" srcId="{AE3BB532-7999-4768-896C-DB0C9482DD82}" destId="{2A91ADA3-8F12-4150-96A1-D1B4ECFE6FA5}" srcOrd="1" destOrd="0" presId="urn:microsoft.com/office/officeart/2005/8/layout/vList2"/>
    <dgm:cxn modelId="{B79F51E8-A193-4F34-B317-9B6CBBCEFE4A}" type="presParOf" srcId="{AE3BB532-7999-4768-896C-DB0C9482DD82}" destId="{D29B4909-0F47-468C-84E0-A467C5F3E634}" srcOrd="2" destOrd="0" presId="urn:microsoft.com/office/officeart/2005/8/layout/vList2"/>
    <dgm:cxn modelId="{325A6538-6E21-43A7-9D73-AD3B1DA714FC}" type="presParOf" srcId="{AE3BB532-7999-4768-896C-DB0C9482DD82}" destId="{F37F4947-6993-4131-8E52-6FEFE933251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4DED-EBB6-488E-BF26-669AE3A7F6BE}">
      <dsp:nvSpPr>
        <dsp:cNvPr id="0" name=""/>
        <dsp:cNvSpPr/>
      </dsp:nvSpPr>
      <dsp:spPr>
        <a:xfrm>
          <a:off x="-134034" y="0"/>
          <a:ext cx="10783669" cy="4530725"/>
        </a:xfrm>
        <a:prstGeom prst="diamond">
          <a:avLst/>
        </a:prstGeom>
        <a:solidFill>
          <a:srgbClr val="ECECEC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8AC64-1965-4837-94E0-32948ED8DF0E}">
      <dsp:nvSpPr>
        <dsp:cNvPr id="0" name=""/>
        <dsp:cNvSpPr/>
      </dsp:nvSpPr>
      <dsp:spPr>
        <a:xfrm>
          <a:off x="1108197" y="147993"/>
          <a:ext cx="3540008" cy="202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Who? Developers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(including Citizen Developers)</a:t>
          </a:r>
        </a:p>
      </dsp:txBody>
      <dsp:txXfrm>
        <a:off x="1207022" y="246818"/>
        <a:ext cx="3342358" cy="1826799"/>
      </dsp:txXfrm>
    </dsp:sp>
    <dsp:sp modelId="{9345D29A-389E-42F7-82F5-13738ADA8976}">
      <dsp:nvSpPr>
        <dsp:cNvPr id="0" name=""/>
        <dsp:cNvSpPr/>
      </dsp:nvSpPr>
      <dsp:spPr>
        <a:xfrm>
          <a:off x="5875504" y="210818"/>
          <a:ext cx="3589625" cy="1987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Show practical examples of CSR to customize forms (and possibly Views)</a:t>
          </a:r>
        </a:p>
      </dsp:txBody>
      <dsp:txXfrm>
        <a:off x="5972505" y="307819"/>
        <a:ext cx="3395623" cy="1793076"/>
      </dsp:txXfrm>
    </dsp:sp>
    <dsp:sp modelId="{26309244-D78B-4147-92EB-687CA5A90E3A}">
      <dsp:nvSpPr>
        <dsp:cNvPr id="0" name=""/>
        <dsp:cNvSpPr/>
      </dsp:nvSpPr>
      <dsp:spPr>
        <a:xfrm>
          <a:off x="1126794" y="2547286"/>
          <a:ext cx="3521225" cy="19834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Talk about gotchas MDS, dep</a:t>
          </a:r>
          <a:r>
            <a:rPr lang="en-US" sz="2800" b="1" kern="1200" dirty="0"/>
            <a:t>lo</a:t>
          </a:r>
          <a:r>
            <a:rPr lang="en-US" sz="2800" kern="1200" dirty="0"/>
            <a:t>yment, JSLink limitations</a:t>
          </a:r>
        </a:p>
      </dsp:txBody>
      <dsp:txXfrm>
        <a:off x="1223617" y="2644109"/>
        <a:ext cx="3327579" cy="1789792"/>
      </dsp:txXfrm>
    </dsp:sp>
    <dsp:sp modelId="{EEEB16C2-02E3-4B32-9461-82D301FB9452}">
      <dsp:nvSpPr>
        <dsp:cNvPr id="0" name=""/>
        <dsp:cNvSpPr/>
      </dsp:nvSpPr>
      <dsp:spPr>
        <a:xfrm>
          <a:off x="5873905" y="2533840"/>
          <a:ext cx="3589042" cy="199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Demonstrate building components that can be easily reused by power users</a:t>
          </a:r>
        </a:p>
      </dsp:txBody>
      <dsp:txXfrm>
        <a:off x="5971385" y="2631320"/>
        <a:ext cx="3394082" cy="1801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21172-462D-4D7B-B892-B91EF6B7757D}">
      <dsp:nvSpPr>
        <dsp:cNvPr id="0" name=""/>
        <dsp:cNvSpPr/>
      </dsp:nvSpPr>
      <dsp:spPr>
        <a:xfrm>
          <a:off x="0" y="2326"/>
          <a:ext cx="10515600" cy="1428248"/>
        </a:xfrm>
        <a:prstGeom prst="roundRect">
          <a:avLst/>
        </a:prstGeom>
        <a:solidFill>
          <a:srgbClr val="2E74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 mechanism to inject JavaScript into various pages</a:t>
          </a:r>
        </a:p>
      </dsp:txBody>
      <dsp:txXfrm>
        <a:off x="69721" y="72047"/>
        <a:ext cx="10376158" cy="1288806"/>
      </dsp:txXfrm>
    </dsp:sp>
    <dsp:sp modelId="{D72AC7AB-600E-41F0-A1F1-04EC62A14A47}">
      <dsp:nvSpPr>
        <dsp:cNvPr id="0" name=""/>
        <dsp:cNvSpPr/>
      </dsp:nvSpPr>
      <dsp:spPr>
        <a:xfrm>
          <a:off x="0" y="1528035"/>
          <a:ext cx="10515600" cy="1428248"/>
        </a:xfrm>
        <a:prstGeom prst="roundRect">
          <a:avLst/>
        </a:prstGeom>
        <a:solidFill>
          <a:srgbClr val="BB56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 property that can be set on various SharePoint objects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      </a:t>
          </a:r>
          <a:r>
            <a:rPr lang="en-US" sz="2000" kern="1200" dirty="0"/>
            <a:t>- Form, Field, Content Type, View, List View Web Part (XLSTListViewWebPart)</a:t>
          </a:r>
          <a:endParaRPr lang="en-US" sz="500" kern="1200" dirty="0"/>
        </a:p>
      </dsp:txBody>
      <dsp:txXfrm>
        <a:off x="69721" y="1597756"/>
        <a:ext cx="10376158" cy="1288806"/>
      </dsp:txXfrm>
    </dsp:sp>
    <dsp:sp modelId="{9F78F9A8-91DB-4B53-9C97-66189ADC155B}">
      <dsp:nvSpPr>
        <dsp:cNvPr id="0" name=""/>
        <dsp:cNvSpPr/>
      </dsp:nvSpPr>
      <dsp:spPr>
        <a:xfrm>
          <a:off x="0" y="2870790"/>
          <a:ext cx="10515600" cy="6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2870790"/>
        <a:ext cx="10515600" cy="68811"/>
      </dsp:txXfrm>
    </dsp:sp>
    <dsp:sp modelId="{1A186D14-F1CB-4CF9-8AD8-6C09CA5E9B12}">
      <dsp:nvSpPr>
        <dsp:cNvPr id="0" name=""/>
        <dsp:cNvSpPr/>
      </dsp:nvSpPr>
      <dsp:spPr>
        <a:xfrm>
          <a:off x="0" y="3010739"/>
          <a:ext cx="10515600" cy="1428248"/>
        </a:xfrm>
        <a:prstGeom prst="roundRect">
          <a:avLst/>
        </a:prstGeom>
        <a:solidFill>
          <a:srgbClr val="4F7B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200" kern="1200" dirty="0"/>
            <a:t>CSR depends on a mechanism to inject JavaScript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It does </a:t>
          </a:r>
          <a:r>
            <a:rPr lang="en-US" sz="1800" b="1" u="sng" kern="1200" dirty="0"/>
            <a:t>NOT</a:t>
          </a:r>
          <a:r>
            <a:rPr lang="en-US" sz="1800" kern="1200" dirty="0"/>
            <a:t> depend on JSLink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There are other </a:t>
          </a:r>
          <a:r>
            <a:rPr lang="en-US" sz="1800" kern="1200" dirty="0" smtClean="0"/>
            <a:t>alternatives (Custom Actions, CEWP, etc.)</a:t>
          </a:r>
          <a:endParaRPr lang="en-US" sz="1800" kern="1200" dirty="0"/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In some cases, JSLink works quite well with CSR, in others it does not play well with CSR at all</a:t>
          </a:r>
        </a:p>
      </dsp:txBody>
      <dsp:txXfrm>
        <a:off x="69721" y="3080460"/>
        <a:ext cx="10376158" cy="1288806"/>
      </dsp:txXfrm>
    </dsp:sp>
    <dsp:sp modelId="{728BF77C-9C68-40F1-BB96-F8B36C52BBC6}">
      <dsp:nvSpPr>
        <dsp:cNvPr id="0" name=""/>
        <dsp:cNvSpPr/>
      </dsp:nvSpPr>
      <dsp:spPr>
        <a:xfrm>
          <a:off x="0" y="4367850"/>
          <a:ext cx="10515600" cy="6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4367850"/>
        <a:ext cx="10515600" cy="68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94A87-5DD4-43B4-B523-06D5ED9AEA4B}">
      <dsp:nvSpPr>
        <dsp:cNvPr id="0" name=""/>
        <dsp:cNvSpPr/>
      </dsp:nvSpPr>
      <dsp:spPr>
        <a:xfrm>
          <a:off x="0" y="1707"/>
          <a:ext cx="10515600" cy="2125646"/>
        </a:xfrm>
        <a:prstGeom prst="roundRect">
          <a:avLst/>
        </a:prstGeom>
        <a:solidFill>
          <a:srgbClr val="2A6B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In general, it just means pushing much of the presentation logic from the server (XSLT) to the client (JavaScript)</a:t>
          </a:r>
        </a:p>
      </dsp:txBody>
      <dsp:txXfrm>
        <a:off x="103765" y="105472"/>
        <a:ext cx="10308070" cy="1918116"/>
      </dsp:txXfrm>
    </dsp:sp>
    <dsp:sp modelId="{D29B4909-0F47-468C-84E0-A467C5F3E634}">
      <dsp:nvSpPr>
        <dsp:cNvPr id="0" name=""/>
        <dsp:cNvSpPr/>
      </dsp:nvSpPr>
      <dsp:spPr>
        <a:xfrm>
          <a:off x="0" y="2141669"/>
          <a:ext cx="10515600" cy="2125646"/>
        </a:xfrm>
        <a:prstGeom prst="roundRect">
          <a:avLst/>
        </a:prstGeom>
        <a:solidFill>
          <a:srgbClr val="4A74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In SharePoint, it is a framework for overriding the built-in presentation logic of new, edit, and display forms, views, and search results using HTML, CSS, and JavaScript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- </a:t>
          </a:r>
          <a:r>
            <a:rPr lang="en-US" sz="2000" kern="1200" dirty="0"/>
            <a:t>Depends on a mechanism for injecting JavaScript into one or more SharePoint    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/>
            <a:t>      pages</a:t>
          </a:r>
        </a:p>
      </dsp:txBody>
      <dsp:txXfrm>
        <a:off x="103765" y="2245434"/>
        <a:ext cx="10308070" cy="1918116"/>
      </dsp:txXfrm>
    </dsp:sp>
    <dsp:sp modelId="{F37F4947-6993-4131-8E52-6FEFE9332518}">
      <dsp:nvSpPr>
        <dsp:cNvPr id="0" name=""/>
        <dsp:cNvSpPr/>
      </dsp:nvSpPr>
      <dsp:spPr>
        <a:xfrm>
          <a:off x="0" y="4267316"/>
          <a:ext cx="10515600" cy="8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4267316"/>
        <a:ext cx="10515600" cy="82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C24F2-A104-4C75-B4B5-E72BF9C1C018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88293-734F-41B1-B8A3-626CBE14D9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5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1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9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8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4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1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7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blog.josequinto.com/2016/01/14/sharepoint-2013-client-side-rendering-register-templates-overrides-in-detail/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sheaj/CSRDemos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speasyform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82" y="232474"/>
            <a:ext cx="10681244" cy="6498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8140" y="1720322"/>
            <a:ext cx="65869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6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Spice up Your Forms and Views</a:t>
            </a:r>
          </a:p>
          <a:p>
            <a:pPr algn="ctr"/>
            <a:r>
              <a:rPr lang="en-US" sz="28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with Client Side Rendering (CSR)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277" y="3481700"/>
            <a:ext cx="27786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McShea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Owner/Consultant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IntelliPoint Solutions LLC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1/21/2017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Cascading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Modifying fields without overriding fields</a:t>
            </a:r>
          </a:p>
          <a:p>
            <a:r>
              <a:rPr lang="en-US" sz="4400" dirty="0" smtClean="0"/>
              <a:t>OnPostRender  vs. </a:t>
            </a:r>
            <a:r>
              <a:rPr lang="en-US" sz="4400" dirty="0" err="1" smtClean="0"/>
              <a:t>registerInitCallback</a:t>
            </a:r>
            <a:r>
              <a:rPr lang="en-US" sz="4400" dirty="0" smtClean="0"/>
              <a:t> when</a:t>
            </a:r>
            <a:r>
              <a:rPr lang="en-US" sz="4400" dirty="0" smtClean="0"/>
              <a:t> working </a:t>
            </a:r>
            <a:r>
              <a:rPr lang="en-US" sz="4400" dirty="0"/>
              <a:t>with multiple fields (and gotcha’s)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smtClean="0"/>
              <a:t>Entity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Demonstrate CSR </a:t>
            </a:r>
            <a:r>
              <a:rPr lang="en-US" sz="3600" dirty="0" smtClean="0"/>
              <a:t>for fields on </a:t>
            </a:r>
            <a:r>
              <a:rPr lang="en-US" sz="3600" dirty="0"/>
              <a:t>display forms and views</a:t>
            </a:r>
          </a:p>
          <a:p>
            <a:r>
              <a:rPr lang="en-US" sz="3600" dirty="0" smtClean="0"/>
              <a:t>registerGetValueCallback</a:t>
            </a:r>
          </a:p>
          <a:p>
            <a:r>
              <a:rPr lang="en-US" sz="3600" dirty="0" smtClean="0"/>
              <a:t>registerClientValidators and </a:t>
            </a:r>
            <a:r>
              <a:rPr lang="en-US" sz="3600" dirty="0" err="1" smtClean="0"/>
              <a:t>registerValidationErrorCallback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7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override? </a:t>
            </a:r>
            <a:r>
              <a:rPr lang="en-US" dirty="0" smtClean="0"/>
              <a:t>(views)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BaseViewID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ID specified in Schema.xml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ListTemplateType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List Template ID to target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classic View Style: Boxed, no labels (12), Boxed (13), Newsletter (15), etc.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Body: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Header: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Footer: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Group: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Item: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same as forms but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View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3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8" y="300515"/>
            <a:ext cx="10037614" cy="59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Accordion View Display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Demonstrates overriding an entire list view instead of a single field</a:t>
            </a:r>
          </a:p>
          <a:p>
            <a:r>
              <a:rPr lang="en-US" sz="4000" dirty="0"/>
              <a:t>Demonstrates installing CSR as a display template.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38"/>
            <a:ext cx="10515600" cy="4784580"/>
          </a:xfrm>
        </p:spPr>
        <p:txBody>
          <a:bodyPr/>
          <a:lstStyle/>
          <a:p>
            <a:r>
              <a:rPr lang="en-US" sz="2000" dirty="0"/>
              <a:t>Martin Hatch, 7 part blog series on CSR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Andrew Markeev, has several good CSR posts on Code Project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Wictor Wilén, great write-up on CSR and MDS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www.wictorwilen.se/the-correct-way-to-execute-javascript-functions-in-sharepoint-2013-mds-enabled-sites </a:t>
            </a:r>
            <a:endParaRPr lang="en-US" sz="1600" dirty="0"/>
          </a:p>
          <a:p>
            <a:r>
              <a:rPr lang="en-US" sz="2000" dirty="0"/>
              <a:t>Office365 Developer Patterns and Practices 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github.com/OfficeDev/PnP</a:t>
            </a:r>
            <a:endParaRPr lang="en-US" sz="1600" dirty="0"/>
          </a:p>
          <a:p>
            <a:r>
              <a:rPr lang="en-US" sz="2000" dirty="0"/>
              <a:t>Slides and Code from this presentation</a:t>
            </a:r>
          </a:p>
          <a:p>
            <a:pPr marL="0" indent="0">
              <a:buNone/>
            </a:pPr>
            <a:r>
              <a:rPr lang="en-US" sz="1600" dirty="0" smtClean="0">
                <a:hlinkClick r:id="rId6"/>
              </a:rPr>
              <a:t>github.com/</a:t>
            </a:r>
            <a:r>
              <a:rPr lang="en-US" sz="1600" dirty="0" err="1" smtClean="0">
                <a:hlinkClick r:id="rId6"/>
              </a:rPr>
              <a:t>mcsheaj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err="1" smtClean="0">
                <a:hlinkClick r:id="rId6"/>
              </a:rPr>
              <a:t>CSRDemos</a:t>
            </a:r>
            <a:endParaRPr lang="en-US" sz="1600" dirty="0" smtClean="0"/>
          </a:p>
          <a:p>
            <a:r>
              <a:rPr lang="en-US" sz="2000" dirty="0" smtClean="0"/>
              <a:t>Jose Quinto, SharePoint </a:t>
            </a:r>
            <a:r>
              <a:rPr lang="en-US" sz="2000" dirty="0"/>
              <a:t>2013 Client Side Rendering: Register Templates Overrides in </a:t>
            </a:r>
            <a:r>
              <a:rPr lang="en-US" sz="2000" dirty="0" smtClean="0"/>
              <a:t>Detail</a:t>
            </a:r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https://blog.josequinto.com/2016/01/14/sharepoint-2013-client-side-rendering-register-templates-overrides-in-detail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243"/>
            <a:ext cx="10515600" cy="4649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an open source forms solution for SharePoint 2010, 2013, 2016, and Online available for download on CodePlex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hlinkClick r:id="rId3"/>
              </a:rPr>
              <a:t>joe@intellipointsol.com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hlinkClick r:id="rId4"/>
              </a:rPr>
              <a:t>http://speasyforms.com</a:t>
            </a:r>
            <a:r>
              <a:rPr lang="en-US" sz="2400" dirty="0"/>
              <a:t> (blog)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SharePoint Saturday </a:t>
            </a:r>
            <a:r>
              <a:rPr lang="en-US" dirty="0" smtClean="0"/>
              <a:t>St Louis - </a:t>
            </a:r>
            <a:r>
              <a:rPr lang="en-US" dirty="0"/>
              <a:t>Spice up Your Forms and View with Client Side Rendering (CSR)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71" y="525223"/>
            <a:ext cx="6678934" cy="10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2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Objectives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624346"/>
              </p:ext>
            </p:extLst>
          </p:nvPr>
        </p:nvGraphicFramePr>
        <p:xfrm>
          <a:off x="838200" y="1758156"/>
          <a:ext cx="10515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5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JSLink?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857075"/>
              </p:ext>
            </p:extLst>
          </p:nvPr>
        </p:nvGraphicFramePr>
        <p:xfrm>
          <a:off x="838200" y="1825625"/>
          <a:ext cx="10515600" cy="443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0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 Side </a:t>
            </a:r>
            <a:r>
              <a:rPr lang="en-US" dirty="0" smtClean="0"/>
              <a:t>Rendering?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118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1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Client Side Rendering?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API implemented in </a:t>
            </a:r>
            <a:r>
              <a:rPr lang="en-US" dirty="0" err="1" smtClean="0"/>
              <a:t>SPClientTemplates</a:t>
            </a:r>
            <a:r>
              <a:rPr lang="en-US" dirty="0" smtClean="0"/>
              <a:t>, which is defined in clienttemplates.js</a:t>
            </a:r>
          </a:p>
          <a:p>
            <a:r>
              <a:rPr lang="en-US" dirty="0" smtClean="0"/>
              <a:t>Override parts of the rendering by calling: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2"/>
                </a:solidFill>
              </a:rPr>
              <a:t>SPClientTemplates.TemplateManager.RegisterTemplateOverrides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 err="1" smtClean="0">
                <a:solidFill>
                  <a:schemeClr val="tx2"/>
                </a:solidFill>
              </a:rPr>
              <a:t>obj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The object input to this function describes the parts of the rendering process that we would like to take over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override? (forms)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'Field1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'Field2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3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OOB CSR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Show the basic structure of CSR for a field</a:t>
            </a:r>
          </a:p>
          <a:p>
            <a:r>
              <a:rPr lang="en-US" sz="3600" dirty="0"/>
              <a:t>Briefly look at form context</a:t>
            </a:r>
          </a:p>
          <a:p>
            <a:r>
              <a:rPr lang="en-US" sz="3600" dirty="0"/>
              <a:t>Show how to look at some OOB rendering to see how MS does it</a:t>
            </a:r>
          </a:p>
          <a:p>
            <a:r>
              <a:rPr lang="en-US" sz="3600" dirty="0" smtClean="0"/>
              <a:t>window[ctx.FormUniqueId </a:t>
            </a:r>
            <a:r>
              <a:rPr lang="en-US" sz="3600" dirty="0"/>
              <a:t>+ "FormCtx"].ListSchema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4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Type Ahead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handle Minimal Download Strategy</a:t>
            </a:r>
          </a:p>
          <a:p>
            <a:r>
              <a:rPr lang="en-US" sz="4000" dirty="0"/>
              <a:t>Use of an OnPostRender handler to wire events (and how many times is it called</a:t>
            </a:r>
            <a:r>
              <a:rPr lang="en-US" sz="4000" dirty="0" smtClean="0"/>
              <a:t>)</a:t>
            </a:r>
          </a:p>
          <a:p>
            <a:r>
              <a:rPr lang="en-US" sz="4000" dirty="0"/>
              <a:t>If installed on fields, should be on all fields </a:t>
            </a:r>
            <a:r>
              <a:rPr lang="en-US" sz="4000" dirty="0" smtClean="0"/>
              <a:t>altered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4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4522</TotalTime>
  <Words>1097</Words>
  <Application>Microsoft Office PowerPoint</Application>
  <PresentationFormat>Widescreen</PresentationFormat>
  <Paragraphs>143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PowerPoint Presentation</vt:lpstr>
      <vt:lpstr>Who Am I?</vt:lpstr>
      <vt:lpstr>Target Audience &amp; Objectives</vt:lpstr>
      <vt:lpstr>What is JSLink?</vt:lpstr>
      <vt:lpstr>What is Client Side Rendering?</vt:lpstr>
      <vt:lpstr>What is Client Side Rendering?</vt:lpstr>
      <vt:lpstr>What can we override? (forms)</vt:lpstr>
      <vt:lpstr>Demo – OOB CSR</vt:lpstr>
      <vt:lpstr>Demo – Type Ahead Fields</vt:lpstr>
      <vt:lpstr>Demo – Cascading Lookups</vt:lpstr>
      <vt:lpstr>Demo – Entity Editor</vt:lpstr>
      <vt:lpstr>What can we override? (views)</vt:lpstr>
      <vt:lpstr>PowerPoint Presentation</vt:lpstr>
      <vt:lpstr>Demo – Accordion View Display Template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120</cp:revision>
  <dcterms:created xsi:type="dcterms:W3CDTF">2016-03-05T20:25:55Z</dcterms:created>
  <dcterms:modified xsi:type="dcterms:W3CDTF">2017-01-08T22:28:20Z</dcterms:modified>
</cp:coreProperties>
</file>