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84" r:id="rId2"/>
  </p:sldMasterIdLst>
  <p:notesMasterIdLst>
    <p:notesMasterId r:id="rId31"/>
  </p:notesMasterIdLst>
  <p:sldIdLst>
    <p:sldId id="280" r:id="rId3"/>
    <p:sldId id="257" r:id="rId4"/>
    <p:sldId id="295" r:id="rId5"/>
    <p:sldId id="286" r:id="rId6"/>
    <p:sldId id="287" r:id="rId7"/>
    <p:sldId id="260" r:id="rId8"/>
    <p:sldId id="274" r:id="rId9"/>
    <p:sldId id="289" r:id="rId10"/>
    <p:sldId id="290" r:id="rId11"/>
    <p:sldId id="291" r:id="rId12"/>
    <p:sldId id="292" r:id="rId13"/>
    <p:sldId id="293" r:id="rId14"/>
    <p:sldId id="281" r:id="rId15"/>
    <p:sldId id="294" r:id="rId16"/>
    <p:sldId id="278" r:id="rId17"/>
    <p:sldId id="276" r:id="rId18"/>
    <p:sldId id="277" r:id="rId19"/>
    <p:sldId id="264" r:id="rId20"/>
    <p:sldId id="265" r:id="rId21"/>
    <p:sldId id="268" r:id="rId22"/>
    <p:sldId id="267" r:id="rId23"/>
    <p:sldId id="269" r:id="rId24"/>
    <p:sldId id="282" r:id="rId25"/>
    <p:sldId id="271" r:id="rId26"/>
    <p:sldId id="272" r:id="rId27"/>
    <p:sldId id="273" r:id="rId28"/>
    <p:sldId id="279" r:id="rId29"/>
    <p:sldId id="2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EC"/>
    <a:srgbClr val="FF4747"/>
    <a:srgbClr val="BB5611"/>
    <a:srgbClr val="4F7B31"/>
    <a:srgbClr val="2E74B4"/>
    <a:srgbClr val="4A742E"/>
    <a:srgbClr val="588937"/>
    <a:srgbClr val="2A6BA6"/>
    <a:srgbClr val="FC4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155" d="100"/>
          <a:sy n="155" d="100"/>
        </p:scale>
        <p:origin x="162"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8BB5DB-ED8F-478B-950C-6AA0076EDED0}"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190E9D80-0025-4BF6-AD4B-D2F569AE7E1B}">
      <dgm:prSet custT="1"/>
      <dgm:spPr/>
      <dgm:t>
        <a:bodyPr/>
        <a:lstStyle/>
        <a:p>
          <a:pPr rtl="0"/>
          <a:r>
            <a:rPr lang="en-US" sz="2800" dirty="0"/>
            <a:t>Show practical examples of CSR to customize forms (and possibly Views)</a:t>
          </a:r>
        </a:p>
      </dgm:t>
    </dgm:pt>
    <dgm:pt modelId="{064E14CD-CCD5-408C-9592-7DD79E280D4C}" type="parTrans" cxnId="{8AE6BB8C-46B9-40B7-A538-675AF03BD994}">
      <dgm:prSet/>
      <dgm:spPr/>
      <dgm:t>
        <a:bodyPr/>
        <a:lstStyle/>
        <a:p>
          <a:endParaRPr lang="en-US"/>
        </a:p>
      </dgm:t>
    </dgm:pt>
    <dgm:pt modelId="{711413EE-7A16-4BC6-A2AD-359FCF4C9856}" type="sibTrans" cxnId="{8AE6BB8C-46B9-40B7-A538-675AF03BD994}">
      <dgm:prSet/>
      <dgm:spPr/>
      <dgm:t>
        <a:bodyPr/>
        <a:lstStyle/>
        <a:p>
          <a:endParaRPr lang="en-US"/>
        </a:p>
      </dgm:t>
    </dgm:pt>
    <dgm:pt modelId="{37333F50-AEE8-4855-8452-873D391D621B}">
      <dgm:prSet custT="1"/>
      <dgm:spPr/>
      <dgm:t>
        <a:bodyPr/>
        <a:lstStyle/>
        <a:p>
          <a:pPr rtl="0"/>
          <a:r>
            <a:rPr lang="en-US" sz="2800" dirty="0"/>
            <a:t>Talk about gotchas MDS, dep</a:t>
          </a:r>
          <a:r>
            <a:rPr lang="en-US" sz="2800" b="1" dirty="0"/>
            <a:t>lo</a:t>
          </a:r>
          <a:r>
            <a:rPr lang="en-US" sz="2800" dirty="0"/>
            <a:t>yment, JSLink limitations</a:t>
          </a:r>
        </a:p>
      </dgm:t>
    </dgm:pt>
    <dgm:pt modelId="{74FA481F-7D30-4A48-9899-4FA0B863A046}" type="parTrans" cxnId="{173FC0D2-5C25-41DC-A919-A6ACA2B4AAC2}">
      <dgm:prSet/>
      <dgm:spPr/>
      <dgm:t>
        <a:bodyPr/>
        <a:lstStyle/>
        <a:p>
          <a:endParaRPr lang="en-US"/>
        </a:p>
      </dgm:t>
    </dgm:pt>
    <dgm:pt modelId="{D64584A2-0EA6-4160-9494-A6DEA1A339E1}" type="sibTrans" cxnId="{173FC0D2-5C25-41DC-A919-A6ACA2B4AAC2}">
      <dgm:prSet/>
      <dgm:spPr/>
      <dgm:t>
        <a:bodyPr/>
        <a:lstStyle/>
        <a:p>
          <a:endParaRPr lang="en-US"/>
        </a:p>
      </dgm:t>
    </dgm:pt>
    <dgm:pt modelId="{15CE07E0-943B-4846-9BD0-424085F99855}">
      <dgm:prSet/>
      <dgm:spPr/>
      <dgm:t>
        <a:bodyPr/>
        <a:lstStyle/>
        <a:p>
          <a:pPr rtl="0"/>
          <a:r>
            <a:rPr lang="en-US" dirty="0"/>
            <a:t>Demonstrate building components that can be easily reused by power users</a:t>
          </a:r>
        </a:p>
      </dgm:t>
    </dgm:pt>
    <dgm:pt modelId="{50BB80B9-D227-4F7D-A6AB-DB675F9EC8BA}" type="parTrans" cxnId="{61DA2FC6-17AF-42A0-9248-A232FED36B87}">
      <dgm:prSet/>
      <dgm:spPr/>
      <dgm:t>
        <a:bodyPr/>
        <a:lstStyle/>
        <a:p>
          <a:endParaRPr lang="en-US"/>
        </a:p>
      </dgm:t>
    </dgm:pt>
    <dgm:pt modelId="{3A37AC66-5E9C-48D8-88F1-DC736011E69E}" type="sibTrans" cxnId="{61DA2FC6-17AF-42A0-9248-A232FED36B87}">
      <dgm:prSet/>
      <dgm:spPr/>
      <dgm:t>
        <a:bodyPr/>
        <a:lstStyle/>
        <a:p>
          <a:endParaRPr lang="en-US"/>
        </a:p>
      </dgm:t>
    </dgm:pt>
    <dgm:pt modelId="{F77F4D10-FAC1-4029-9FC1-382326B4893B}">
      <dgm:prSet custScaleX="211781" custScaleY="127708" custLinFactNeighborX="-80824" custLinFactNeighborY="-8698"/>
      <dgm:spPr/>
      <dgm:t>
        <a:bodyPr/>
        <a:lstStyle/>
        <a:p>
          <a:endParaRPr lang="en-US"/>
        </a:p>
      </dgm:t>
    </dgm:pt>
    <dgm:pt modelId="{139EFDD7-8DEB-4E2C-9D23-24E74C6FE5B6}" type="parTrans" cxnId="{A7D61FD3-13FB-41EF-BD47-DE8C31D296A6}">
      <dgm:prSet/>
      <dgm:spPr/>
      <dgm:t>
        <a:bodyPr/>
        <a:lstStyle/>
        <a:p>
          <a:endParaRPr lang="en-US"/>
        </a:p>
      </dgm:t>
    </dgm:pt>
    <dgm:pt modelId="{947CE099-4F0E-4379-8D90-2D6F529D5167}" type="sibTrans" cxnId="{A7D61FD3-13FB-41EF-BD47-DE8C31D296A6}">
      <dgm:prSet/>
      <dgm:spPr/>
      <dgm:t>
        <a:bodyPr/>
        <a:lstStyle/>
        <a:p>
          <a:endParaRPr lang="en-US"/>
        </a:p>
      </dgm:t>
    </dgm:pt>
    <dgm:pt modelId="{5A5D8141-0279-4BF6-BB45-7F6A767C6174}">
      <dgm:prSet custScaleX="211781" custScaleY="127708" custLinFactNeighborX="-80824" custLinFactNeighborY="-8698"/>
      <dgm:spPr/>
      <dgm:t>
        <a:bodyPr/>
        <a:lstStyle/>
        <a:p>
          <a:endParaRPr lang="en-US"/>
        </a:p>
      </dgm:t>
    </dgm:pt>
    <dgm:pt modelId="{DA27E3E8-590F-4B1C-81F2-CBB9D877AA56}" type="parTrans" cxnId="{641BDBBC-3C76-4C8D-9D3B-55196D2E2AEF}">
      <dgm:prSet/>
      <dgm:spPr/>
      <dgm:t>
        <a:bodyPr/>
        <a:lstStyle/>
        <a:p>
          <a:endParaRPr lang="en-US"/>
        </a:p>
      </dgm:t>
    </dgm:pt>
    <dgm:pt modelId="{683E2AC2-B636-4A90-9B56-072B7BA85659}" type="sibTrans" cxnId="{641BDBBC-3C76-4C8D-9D3B-55196D2E2AEF}">
      <dgm:prSet/>
      <dgm:spPr/>
      <dgm:t>
        <a:bodyPr/>
        <a:lstStyle/>
        <a:p>
          <a:endParaRPr lang="en-US"/>
        </a:p>
      </dgm:t>
    </dgm:pt>
    <dgm:pt modelId="{56777659-A507-403D-8F4D-C9E5A1A03BAA}">
      <dgm:prSet custScaleX="211781" custScaleY="127708" custLinFactNeighborX="-80824" custLinFactNeighborY="-8698"/>
      <dgm:spPr/>
      <dgm:t>
        <a:bodyPr/>
        <a:lstStyle/>
        <a:p>
          <a:endParaRPr lang="en-US"/>
        </a:p>
      </dgm:t>
    </dgm:pt>
    <dgm:pt modelId="{3F3C02E1-97B2-4948-BBC6-9E67227D1976}" type="parTrans" cxnId="{C56C9919-8A2F-4D14-9A84-8AFF1CEDFD5C}">
      <dgm:prSet/>
      <dgm:spPr/>
      <dgm:t>
        <a:bodyPr/>
        <a:lstStyle/>
        <a:p>
          <a:endParaRPr lang="en-US"/>
        </a:p>
      </dgm:t>
    </dgm:pt>
    <dgm:pt modelId="{6303DF81-81D5-4914-ACFA-4ECE5A0A8CDA}" type="sibTrans" cxnId="{C56C9919-8A2F-4D14-9A84-8AFF1CEDFD5C}">
      <dgm:prSet/>
      <dgm:spPr/>
      <dgm:t>
        <a:bodyPr/>
        <a:lstStyle/>
        <a:p>
          <a:endParaRPr lang="en-US"/>
        </a:p>
      </dgm:t>
    </dgm:pt>
    <dgm:pt modelId="{D7FC7A5E-20D8-490E-AF3C-4894B6DBE5F1}">
      <dgm:prSet custT="1"/>
      <dgm:spPr/>
      <dgm:t>
        <a:bodyPr/>
        <a:lstStyle/>
        <a:p>
          <a:pPr rtl="0"/>
          <a:r>
            <a:rPr lang="en-US" sz="2800" dirty="0"/>
            <a:t>Who? Developers </a:t>
          </a:r>
        </a:p>
        <a:p>
          <a:pPr rtl="0"/>
          <a:r>
            <a:rPr lang="en-US" sz="2800" dirty="0"/>
            <a:t>(including Citizen Developers)</a:t>
          </a:r>
        </a:p>
      </dgm:t>
    </dgm:pt>
    <dgm:pt modelId="{CDFB776E-9E09-4FBC-94D4-80F3E38ABD55}" type="sibTrans" cxnId="{28074D9B-4CB7-4787-938F-686149D26DE8}">
      <dgm:prSet/>
      <dgm:spPr/>
      <dgm:t>
        <a:bodyPr/>
        <a:lstStyle/>
        <a:p>
          <a:endParaRPr lang="en-US"/>
        </a:p>
      </dgm:t>
    </dgm:pt>
    <dgm:pt modelId="{E978DD9E-AB14-468D-8C52-5F8DE5486C2A}" type="parTrans" cxnId="{28074D9B-4CB7-4787-938F-686149D26DE8}">
      <dgm:prSet/>
      <dgm:spPr/>
      <dgm:t>
        <a:bodyPr/>
        <a:lstStyle/>
        <a:p>
          <a:endParaRPr lang="en-US"/>
        </a:p>
      </dgm:t>
    </dgm:pt>
    <dgm:pt modelId="{61303C54-FB8F-4D20-AD03-BDB7B68237B3}" type="pres">
      <dgm:prSet presAssocID="{EF8BB5DB-ED8F-478B-950C-6AA0076EDED0}" presName="matrix" presStyleCnt="0">
        <dgm:presLayoutVars>
          <dgm:chMax val="1"/>
          <dgm:dir/>
          <dgm:resizeHandles val="exact"/>
        </dgm:presLayoutVars>
      </dgm:prSet>
      <dgm:spPr/>
    </dgm:pt>
    <dgm:pt modelId="{AC944DED-EBB6-488E-BF26-669AE3A7F6BE}" type="pres">
      <dgm:prSet presAssocID="{EF8BB5DB-ED8F-478B-950C-6AA0076EDED0}" presName="diamond" presStyleLbl="bgShp" presStyleIdx="0" presStyleCnt="1" custScaleX="238012"/>
      <dgm:spPr>
        <a:solidFill>
          <a:srgbClr val="ECECEC">
            <a:alpha val="0"/>
          </a:srgbClr>
        </a:solidFill>
      </dgm:spPr>
    </dgm:pt>
    <dgm:pt modelId="{A938AC64-1965-4837-94E0-32948ED8DF0E}" type="pres">
      <dgm:prSet presAssocID="{EF8BB5DB-ED8F-478B-950C-6AA0076EDED0}" presName="quad1" presStyleLbl="node1" presStyleIdx="0" presStyleCnt="4" custScaleX="200342" custScaleY="114571" custLinFactNeighborX="-80824" custLinFactNeighborY="-8698">
        <dgm:presLayoutVars>
          <dgm:chMax val="0"/>
          <dgm:chPref val="0"/>
          <dgm:bulletEnabled val="1"/>
        </dgm:presLayoutVars>
      </dgm:prSet>
      <dgm:spPr/>
    </dgm:pt>
    <dgm:pt modelId="{9345D29A-389E-42F7-82F5-13738ADA8976}" type="pres">
      <dgm:prSet presAssocID="{EF8BB5DB-ED8F-478B-950C-6AA0076EDED0}" presName="quad2" presStyleLbl="node1" presStyleIdx="1" presStyleCnt="4" custScaleX="203150" custScaleY="112456" custLinFactNeighborX="82687" custLinFactNeighborY="-6200">
        <dgm:presLayoutVars>
          <dgm:chMax val="0"/>
          <dgm:chPref val="0"/>
          <dgm:bulletEnabled val="1"/>
        </dgm:presLayoutVars>
      </dgm:prSet>
      <dgm:spPr/>
    </dgm:pt>
    <dgm:pt modelId="{26309244-D78B-4147-92EB-687CA5A90E3A}" type="pres">
      <dgm:prSet presAssocID="{EF8BB5DB-ED8F-478B-950C-6AA0076EDED0}" presName="quad3" presStyleLbl="node1" presStyleIdx="2" presStyleCnt="4" custScaleX="199279" custScaleY="112250" custLinFactNeighborX="-80303" custLinFactNeighborY="18234">
        <dgm:presLayoutVars>
          <dgm:chMax val="0"/>
          <dgm:chPref val="0"/>
          <dgm:bulletEnabled val="1"/>
        </dgm:presLayoutVars>
      </dgm:prSet>
      <dgm:spPr/>
    </dgm:pt>
    <dgm:pt modelId="{EEEB16C2-02E3-4B32-9461-82D301FB9452}" type="pres">
      <dgm:prSet presAssocID="{EF8BB5DB-ED8F-478B-950C-6AA0076EDED0}" presName="quad4" presStyleLbl="node1" presStyleIdx="3" presStyleCnt="4" custScaleX="203117" custScaleY="113011" custLinFactNeighborX="82580" custLinFactNeighborY="17854">
        <dgm:presLayoutVars>
          <dgm:chMax val="0"/>
          <dgm:chPref val="0"/>
          <dgm:bulletEnabled val="1"/>
        </dgm:presLayoutVars>
      </dgm:prSet>
      <dgm:spPr/>
    </dgm:pt>
  </dgm:ptLst>
  <dgm:cxnLst>
    <dgm:cxn modelId="{B1220DE5-DE7F-4FB4-8D2C-26736EEBE699}" type="presOf" srcId="{D7FC7A5E-20D8-490E-AF3C-4894B6DBE5F1}" destId="{A938AC64-1965-4837-94E0-32948ED8DF0E}" srcOrd="0" destOrd="0" presId="urn:microsoft.com/office/officeart/2005/8/layout/matrix3"/>
    <dgm:cxn modelId="{8AE6BB8C-46B9-40B7-A538-675AF03BD994}" srcId="{EF8BB5DB-ED8F-478B-950C-6AA0076EDED0}" destId="{190E9D80-0025-4BF6-AD4B-D2F569AE7E1B}" srcOrd="1" destOrd="0" parTransId="{064E14CD-CCD5-408C-9592-7DD79E280D4C}" sibTransId="{711413EE-7A16-4BC6-A2AD-359FCF4C9856}"/>
    <dgm:cxn modelId="{7F459637-16B6-472D-8A49-9431C92740A5}" type="presOf" srcId="{15CE07E0-943B-4846-9BD0-424085F99855}" destId="{EEEB16C2-02E3-4B32-9461-82D301FB9452}" srcOrd="0" destOrd="0" presId="urn:microsoft.com/office/officeart/2005/8/layout/matrix3"/>
    <dgm:cxn modelId="{173FC0D2-5C25-41DC-A919-A6ACA2B4AAC2}" srcId="{EF8BB5DB-ED8F-478B-950C-6AA0076EDED0}" destId="{37333F50-AEE8-4855-8452-873D391D621B}" srcOrd="2" destOrd="0" parTransId="{74FA481F-7D30-4A48-9899-4FA0B863A046}" sibTransId="{D64584A2-0EA6-4160-9494-A6DEA1A339E1}"/>
    <dgm:cxn modelId="{EB3D1C10-FD80-46C7-B607-5515FAB7C5CF}" type="presOf" srcId="{EF8BB5DB-ED8F-478B-950C-6AA0076EDED0}" destId="{61303C54-FB8F-4D20-AD03-BDB7B68237B3}" srcOrd="0" destOrd="0" presId="urn:microsoft.com/office/officeart/2005/8/layout/matrix3"/>
    <dgm:cxn modelId="{C56C9919-8A2F-4D14-9A84-8AFF1CEDFD5C}" srcId="{EF8BB5DB-ED8F-478B-950C-6AA0076EDED0}" destId="{56777659-A507-403D-8F4D-C9E5A1A03BAA}" srcOrd="6" destOrd="0" parTransId="{3F3C02E1-97B2-4948-BBC6-9E67227D1976}" sibTransId="{6303DF81-81D5-4914-ACFA-4ECE5A0A8CDA}"/>
    <dgm:cxn modelId="{61DA2FC6-17AF-42A0-9248-A232FED36B87}" srcId="{EF8BB5DB-ED8F-478B-950C-6AA0076EDED0}" destId="{15CE07E0-943B-4846-9BD0-424085F99855}" srcOrd="3" destOrd="0" parTransId="{50BB80B9-D227-4F7D-A6AB-DB675F9EC8BA}" sibTransId="{3A37AC66-5E9C-48D8-88F1-DC736011E69E}"/>
    <dgm:cxn modelId="{57936477-0BF4-41E2-B155-0F2619350F86}" type="presOf" srcId="{190E9D80-0025-4BF6-AD4B-D2F569AE7E1B}" destId="{9345D29A-389E-42F7-82F5-13738ADA8976}" srcOrd="0" destOrd="0" presId="urn:microsoft.com/office/officeart/2005/8/layout/matrix3"/>
    <dgm:cxn modelId="{A7D61FD3-13FB-41EF-BD47-DE8C31D296A6}" srcId="{EF8BB5DB-ED8F-478B-950C-6AA0076EDED0}" destId="{F77F4D10-FAC1-4029-9FC1-382326B4893B}" srcOrd="4" destOrd="0" parTransId="{139EFDD7-8DEB-4E2C-9D23-24E74C6FE5B6}" sibTransId="{947CE099-4F0E-4379-8D90-2D6F529D5167}"/>
    <dgm:cxn modelId="{28074D9B-4CB7-4787-938F-686149D26DE8}" srcId="{EF8BB5DB-ED8F-478B-950C-6AA0076EDED0}" destId="{D7FC7A5E-20D8-490E-AF3C-4894B6DBE5F1}" srcOrd="0" destOrd="0" parTransId="{E978DD9E-AB14-468D-8C52-5F8DE5486C2A}" sibTransId="{CDFB776E-9E09-4FBC-94D4-80F3E38ABD55}"/>
    <dgm:cxn modelId="{680F9659-4F0A-48DD-BA9C-F6D8A1962982}" type="presOf" srcId="{37333F50-AEE8-4855-8452-873D391D621B}" destId="{26309244-D78B-4147-92EB-687CA5A90E3A}" srcOrd="0" destOrd="0" presId="urn:microsoft.com/office/officeart/2005/8/layout/matrix3"/>
    <dgm:cxn modelId="{641BDBBC-3C76-4C8D-9D3B-55196D2E2AEF}" srcId="{EF8BB5DB-ED8F-478B-950C-6AA0076EDED0}" destId="{5A5D8141-0279-4BF6-BB45-7F6A767C6174}" srcOrd="5" destOrd="0" parTransId="{DA27E3E8-590F-4B1C-81F2-CBB9D877AA56}" sibTransId="{683E2AC2-B636-4A90-9B56-072B7BA85659}"/>
    <dgm:cxn modelId="{98B9AFFA-0501-47E8-B184-5C0617BF0866}" type="presParOf" srcId="{61303C54-FB8F-4D20-AD03-BDB7B68237B3}" destId="{AC944DED-EBB6-488E-BF26-669AE3A7F6BE}" srcOrd="0" destOrd="0" presId="urn:microsoft.com/office/officeart/2005/8/layout/matrix3"/>
    <dgm:cxn modelId="{501314A0-3663-454E-B14F-DF14120C6261}" type="presParOf" srcId="{61303C54-FB8F-4D20-AD03-BDB7B68237B3}" destId="{A938AC64-1965-4837-94E0-32948ED8DF0E}" srcOrd="1" destOrd="0" presId="urn:microsoft.com/office/officeart/2005/8/layout/matrix3"/>
    <dgm:cxn modelId="{68E5DE85-6474-4B75-B799-F6DFFF35A528}" type="presParOf" srcId="{61303C54-FB8F-4D20-AD03-BDB7B68237B3}" destId="{9345D29A-389E-42F7-82F5-13738ADA8976}" srcOrd="2" destOrd="0" presId="urn:microsoft.com/office/officeart/2005/8/layout/matrix3"/>
    <dgm:cxn modelId="{B2FAF32C-BEE8-431E-8110-F4EB7877090D}" type="presParOf" srcId="{61303C54-FB8F-4D20-AD03-BDB7B68237B3}" destId="{26309244-D78B-4147-92EB-687CA5A90E3A}" srcOrd="3" destOrd="0" presId="urn:microsoft.com/office/officeart/2005/8/layout/matrix3"/>
    <dgm:cxn modelId="{F78D7256-B40A-4E2D-BD59-F7945B7E18A4}" type="presParOf" srcId="{61303C54-FB8F-4D20-AD03-BDB7B68237B3}" destId="{EEEB16C2-02E3-4B32-9461-82D301FB9452}"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1DF7327-AFD5-426D-B891-2B8E5FD303E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7E7BFEB-C90E-4250-9C20-614E3E1F5E09}">
      <dgm:prSet/>
      <dgm:spPr/>
      <dgm:t>
        <a:bodyPr/>
        <a:lstStyle/>
        <a:p>
          <a:pPr rtl="0"/>
          <a:r>
            <a:rPr lang="en-US" dirty="0"/>
            <a:t>Pros</a:t>
          </a:r>
        </a:p>
      </dgm:t>
    </dgm:pt>
    <dgm:pt modelId="{4372FEB1-121C-4133-85D7-ED94FFC805BC}" type="parTrans" cxnId="{8DEDB1DD-B596-4864-BE25-48F4EF0DAEF2}">
      <dgm:prSet/>
      <dgm:spPr/>
      <dgm:t>
        <a:bodyPr/>
        <a:lstStyle/>
        <a:p>
          <a:endParaRPr lang="en-US"/>
        </a:p>
      </dgm:t>
    </dgm:pt>
    <dgm:pt modelId="{4B0135C1-9857-4BDF-84B6-89615A48CAB7}" type="sibTrans" cxnId="{8DEDB1DD-B596-4864-BE25-48F4EF0DAEF2}">
      <dgm:prSet/>
      <dgm:spPr/>
      <dgm:t>
        <a:bodyPr/>
        <a:lstStyle/>
        <a:p>
          <a:endParaRPr lang="en-US"/>
        </a:p>
      </dgm:t>
    </dgm:pt>
    <dgm:pt modelId="{2A4ED3BA-7993-4DCB-B9D4-1A4CC2449075}">
      <dgm:prSet/>
      <dgm:spPr/>
      <dgm:t>
        <a:bodyPr/>
        <a:lstStyle/>
        <a:p>
          <a:pPr rtl="0"/>
          <a:r>
            <a:rPr lang="en-US" dirty="0"/>
            <a:t>This is kind of the nuclear option, your code gets loaded everywhere (obviously, that can also be a con)</a:t>
          </a:r>
        </a:p>
      </dgm:t>
    </dgm:pt>
    <dgm:pt modelId="{F9651C3B-87AC-4C79-9154-70CCF59CF97C}" type="parTrans" cxnId="{52738F8A-36FF-4A05-AB41-556F4926C459}">
      <dgm:prSet/>
      <dgm:spPr/>
      <dgm:t>
        <a:bodyPr/>
        <a:lstStyle/>
        <a:p>
          <a:endParaRPr lang="en-US"/>
        </a:p>
      </dgm:t>
    </dgm:pt>
    <dgm:pt modelId="{18FB7F1C-070E-4E20-A024-EAC85EF6B441}" type="sibTrans" cxnId="{52738F8A-36FF-4A05-AB41-556F4926C459}">
      <dgm:prSet/>
      <dgm:spPr/>
      <dgm:t>
        <a:bodyPr/>
        <a:lstStyle/>
        <a:p>
          <a:endParaRPr lang="en-US"/>
        </a:p>
      </dgm:t>
    </dgm:pt>
    <dgm:pt modelId="{D0E3C972-3C5E-412F-BE6D-475A1753101A}">
      <dgm:prSet/>
      <dgm:spPr/>
      <dgm:t>
        <a:bodyPr/>
        <a:lstStyle/>
        <a:p>
          <a:pPr rtl="0"/>
          <a:r>
            <a:rPr lang="en-US" dirty="0"/>
            <a:t>Cons</a:t>
          </a:r>
        </a:p>
      </dgm:t>
    </dgm:pt>
    <dgm:pt modelId="{55E3FF37-0C0E-4FAA-9EE0-410F6FEFB0A3}" type="parTrans" cxnId="{47C3BC96-070F-4B94-887A-85E00FA18974}">
      <dgm:prSet/>
      <dgm:spPr/>
      <dgm:t>
        <a:bodyPr/>
        <a:lstStyle/>
        <a:p>
          <a:endParaRPr lang="en-US"/>
        </a:p>
      </dgm:t>
    </dgm:pt>
    <dgm:pt modelId="{238396F7-FF79-4199-B262-A35FA6CB9987}" type="sibTrans" cxnId="{47C3BC96-070F-4B94-887A-85E00FA18974}">
      <dgm:prSet/>
      <dgm:spPr/>
      <dgm:t>
        <a:bodyPr/>
        <a:lstStyle/>
        <a:p>
          <a:endParaRPr lang="en-US"/>
        </a:p>
      </dgm:t>
    </dgm:pt>
    <dgm:pt modelId="{8520810D-844D-4902-8936-6DC19EAFFC21}">
      <dgm:prSet/>
      <dgm:spPr/>
      <dgm:t>
        <a:bodyPr/>
        <a:lstStyle/>
        <a:p>
          <a:pPr rtl="0"/>
          <a:r>
            <a:rPr lang="en-US" dirty="0"/>
            <a:t>You need to make your code bullet-proof enough to run everywhere</a:t>
          </a:r>
        </a:p>
      </dgm:t>
    </dgm:pt>
    <dgm:pt modelId="{A19BFC36-04FB-4BC6-A3DA-2F24A8D22E41}" type="parTrans" cxnId="{D6D09804-C71B-4BCB-A0E5-D73BDFC22AEA}">
      <dgm:prSet/>
      <dgm:spPr/>
      <dgm:t>
        <a:bodyPr/>
        <a:lstStyle/>
        <a:p>
          <a:endParaRPr lang="en-US"/>
        </a:p>
      </dgm:t>
    </dgm:pt>
    <dgm:pt modelId="{4BD96689-2ED7-4FC2-900E-C02D6A84743F}" type="sibTrans" cxnId="{D6D09804-C71B-4BCB-A0E5-D73BDFC22AEA}">
      <dgm:prSet/>
      <dgm:spPr/>
      <dgm:t>
        <a:bodyPr/>
        <a:lstStyle/>
        <a:p>
          <a:endParaRPr lang="en-US"/>
        </a:p>
      </dgm:t>
    </dgm:pt>
    <dgm:pt modelId="{6089C7CF-DB3C-4DF0-AFEC-0A820D7D7FA8}">
      <dgm:prSet/>
      <dgm:spPr/>
      <dgm:t>
        <a:bodyPr/>
        <a:lstStyle/>
        <a:p>
          <a:pPr rtl="0"/>
          <a:r>
            <a:rPr lang="en-US" dirty="0"/>
            <a:t>i.e. Site Settings -&gt; Solutions -&gt; Add Solution dialog loads your code; guess what…SPClientTemplates isn’t loaded</a:t>
          </a:r>
        </a:p>
      </dgm:t>
    </dgm:pt>
    <dgm:pt modelId="{543AE145-762B-4993-A7E4-30EEEC4B0751}" type="parTrans" cxnId="{DFB9B5A7-3C66-476F-83DA-D4161337752E}">
      <dgm:prSet/>
      <dgm:spPr/>
      <dgm:t>
        <a:bodyPr/>
        <a:lstStyle/>
        <a:p>
          <a:endParaRPr lang="en-US"/>
        </a:p>
      </dgm:t>
    </dgm:pt>
    <dgm:pt modelId="{9FCE72B0-A63A-453E-BF7D-BEA79B0B083F}" type="sibTrans" cxnId="{DFB9B5A7-3C66-476F-83DA-D4161337752E}">
      <dgm:prSet/>
      <dgm:spPr/>
      <dgm:t>
        <a:bodyPr/>
        <a:lstStyle/>
        <a:p>
          <a:endParaRPr lang="en-US"/>
        </a:p>
      </dgm:t>
    </dgm:pt>
    <dgm:pt modelId="{F0669842-6A00-4BEE-B774-2EA5015EE692}">
      <dgm:prSet/>
      <dgm:spPr/>
      <dgm:t>
        <a:bodyPr/>
        <a:lstStyle/>
        <a:p>
          <a:pPr rtl="0"/>
          <a:r>
            <a:rPr lang="en-US" dirty="0"/>
            <a:t>It is pretty easy to do for CSR code, if SPClientTemplates is undefined, get out of Dodge; that’s probably all you need to do to make sure you don’t run on any non-form page, but you need to do it every time</a:t>
          </a:r>
        </a:p>
      </dgm:t>
    </dgm:pt>
    <dgm:pt modelId="{793419EE-18F9-4CA5-98C6-5DCB82007BC4}" type="parTrans" cxnId="{A706F051-3BFD-42EA-8ECB-8089C2AD5B7B}">
      <dgm:prSet/>
      <dgm:spPr/>
      <dgm:t>
        <a:bodyPr/>
        <a:lstStyle/>
        <a:p>
          <a:endParaRPr lang="en-US"/>
        </a:p>
      </dgm:t>
    </dgm:pt>
    <dgm:pt modelId="{EB540874-E85D-43D7-89F5-4304243E42EF}" type="sibTrans" cxnId="{A706F051-3BFD-42EA-8ECB-8089C2AD5B7B}">
      <dgm:prSet/>
      <dgm:spPr/>
      <dgm:t>
        <a:bodyPr/>
        <a:lstStyle/>
        <a:p>
          <a:endParaRPr lang="en-US"/>
        </a:p>
      </dgm:t>
    </dgm:pt>
    <dgm:pt modelId="{6056E2F0-B75A-4D84-8E8B-2F2B9D09A59C}" type="pres">
      <dgm:prSet presAssocID="{11DF7327-AFD5-426D-B891-2B8E5FD303E9}" presName="linear" presStyleCnt="0">
        <dgm:presLayoutVars>
          <dgm:animLvl val="lvl"/>
          <dgm:resizeHandles val="exact"/>
        </dgm:presLayoutVars>
      </dgm:prSet>
      <dgm:spPr/>
    </dgm:pt>
    <dgm:pt modelId="{4D02DBC9-A055-4E20-8272-4315EED9D2EB}" type="pres">
      <dgm:prSet presAssocID="{07E7BFEB-C90E-4250-9C20-614E3E1F5E09}" presName="parentText" presStyleLbl="node1" presStyleIdx="0" presStyleCnt="2">
        <dgm:presLayoutVars>
          <dgm:chMax val="0"/>
          <dgm:bulletEnabled val="1"/>
        </dgm:presLayoutVars>
      </dgm:prSet>
      <dgm:spPr/>
    </dgm:pt>
    <dgm:pt modelId="{EBBBE11B-D235-4ACC-88E8-0635057CD13B}" type="pres">
      <dgm:prSet presAssocID="{07E7BFEB-C90E-4250-9C20-614E3E1F5E09}" presName="childText" presStyleLbl="revTx" presStyleIdx="0" presStyleCnt="2">
        <dgm:presLayoutVars>
          <dgm:bulletEnabled val="1"/>
        </dgm:presLayoutVars>
      </dgm:prSet>
      <dgm:spPr/>
    </dgm:pt>
    <dgm:pt modelId="{C7CA6B79-0C26-44F0-A024-CEA74983A585}" type="pres">
      <dgm:prSet presAssocID="{D0E3C972-3C5E-412F-BE6D-475A1753101A}" presName="parentText" presStyleLbl="node1" presStyleIdx="1" presStyleCnt="2">
        <dgm:presLayoutVars>
          <dgm:chMax val="0"/>
          <dgm:bulletEnabled val="1"/>
        </dgm:presLayoutVars>
      </dgm:prSet>
      <dgm:spPr/>
    </dgm:pt>
    <dgm:pt modelId="{7816BB9A-0D19-47E4-9A04-196296FCA00D}" type="pres">
      <dgm:prSet presAssocID="{D0E3C972-3C5E-412F-BE6D-475A1753101A}" presName="childText" presStyleLbl="revTx" presStyleIdx="1" presStyleCnt="2">
        <dgm:presLayoutVars>
          <dgm:bulletEnabled val="1"/>
        </dgm:presLayoutVars>
      </dgm:prSet>
      <dgm:spPr/>
    </dgm:pt>
  </dgm:ptLst>
  <dgm:cxnLst>
    <dgm:cxn modelId="{496E535B-B4BA-4B99-B44A-EAA2133CC66A}" type="presOf" srcId="{11DF7327-AFD5-426D-B891-2B8E5FD303E9}" destId="{6056E2F0-B75A-4D84-8E8B-2F2B9D09A59C}" srcOrd="0" destOrd="0" presId="urn:microsoft.com/office/officeart/2005/8/layout/vList2"/>
    <dgm:cxn modelId="{58F5C72A-143B-4A93-948E-1503C9707A3D}" type="presOf" srcId="{6089C7CF-DB3C-4DF0-AFEC-0A820D7D7FA8}" destId="{7816BB9A-0D19-47E4-9A04-196296FCA00D}" srcOrd="0" destOrd="1" presId="urn:microsoft.com/office/officeart/2005/8/layout/vList2"/>
    <dgm:cxn modelId="{96A39704-776A-49C4-B7AB-DEC90FC9E668}" type="presOf" srcId="{8520810D-844D-4902-8936-6DC19EAFFC21}" destId="{7816BB9A-0D19-47E4-9A04-196296FCA00D}" srcOrd="0" destOrd="0" presId="urn:microsoft.com/office/officeart/2005/8/layout/vList2"/>
    <dgm:cxn modelId="{635F6E20-6259-4CCF-A868-69D248E3D2F5}" type="presOf" srcId="{2A4ED3BA-7993-4DCB-B9D4-1A4CC2449075}" destId="{EBBBE11B-D235-4ACC-88E8-0635057CD13B}" srcOrd="0" destOrd="0" presId="urn:microsoft.com/office/officeart/2005/8/layout/vList2"/>
    <dgm:cxn modelId="{858C887F-13EE-4349-8A86-1BB4DE6769AD}" type="presOf" srcId="{07E7BFEB-C90E-4250-9C20-614E3E1F5E09}" destId="{4D02DBC9-A055-4E20-8272-4315EED9D2EB}" srcOrd="0" destOrd="0" presId="urn:microsoft.com/office/officeart/2005/8/layout/vList2"/>
    <dgm:cxn modelId="{7574A628-39D0-4BD2-BAA7-50A3FA063D90}" type="presOf" srcId="{F0669842-6A00-4BEE-B774-2EA5015EE692}" destId="{7816BB9A-0D19-47E4-9A04-196296FCA00D}" srcOrd="0" destOrd="2" presId="urn:microsoft.com/office/officeart/2005/8/layout/vList2"/>
    <dgm:cxn modelId="{B7714CCD-39FA-4EF8-8850-E002524019B4}" type="presOf" srcId="{D0E3C972-3C5E-412F-BE6D-475A1753101A}" destId="{C7CA6B79-0C26-44F0-A024-CEA74983A585}" srcOrd="0" destOrd="0" presId="urn:microsoft.com/office/officeart/2005/8/layout/vList2"/>
    <dgm:cxn modelId="{8DEDB1DD-B596-4864-BE25-48F4EF0DAEF2}" srcId="{11DF7327-AFD5-426D-B891-2B8E5FD303E9}" destId="{07E7BFEB-C90E-4250-9C20-614E3E1F5E09}" srcOrd="0" destOrd="0" parTransId="{4372FEB1-121C-4133-85D7-ED94FFC805BC}" sibTransId="{4B0135C1-9857-4BDF-84B6-89615A48CAB7}"/>
    <dgm:cxn modelId="{A706F051-3BFD-42EA-8ECB-8089C2AD5B7B}" srcId="{8520810D-844D-4902-8936-6DC19EAFFC21}" destId="{F0669842-6A00-4BEE-B774-2EA5015EE692}" srcOrd="1" destOrd="0" parTransId="{793419EE-18F9-4CA5-98C6-5DCB82007BC4}" sibTransId="{EB540874-E85D-43D7-89F5-4304243E42EF}"/>
    <dgm:cxn modelId="{52738F8A-36FF-4A05-AB41-556F4926C459}" srcId="{07E7BFEB-C90E-4250-9C20-614E3E1F5E09}" destId="{2A4ED3BA-7993-4DCB-B9D4-1A4CC2449075}" srcOrd="0" destOrd="0" parTransId="{F9651C3B-87AC-4C79-9154-70CCF59CF97C}" sibTransId="{18FB7F1C-070E-4E20-A024-EAC85EF6B441}"/>
    <dgm:cxn modelId="{DFB9B5A7-3C66-476F-83DA-D4161337752E}" srcId="{8520810D-844D-4902-8936-6DC19EAFFC21}" destId="{6089C7CF-DB3C-4DF0-AFEC-0A820D7D7FA8}" srcOrd="0" destOrd="0" parTransId="{543AE145-762B-4993-A7E4-30EEEC4B0751}" sibTransId="{9FCE72B0-A63A-453E-BF7D-BEA79B0B083F}"/>
    <dgm:cxn modelId="{D6D09804-C71B-4BCB-A0E5-D73BDFC22AEA}" srcId="{D0E3C972-3C5E-412F-BE6D-475A1753101A}" destId="{8520810D-844D-4902-8936-6DC19EAFFC21}" srcOrd="0" destOrd="0" parTransId="{A19BFC36-04FB-4BC6-A3DA-2F24A8D22E41}" sibTransId="{4BD96689-2ED7-4FC2-900E-C02D6A84743F}"/>
    <dgm:cxn modelId="{47C3BC96-070F-4B94-887A-85E00FA18974}" srcId="{11DF7327-AFD5-426D-B891-2B8E5FD303E9}" destId="{D0E3C972-3C5E-412F-BE6D-475A1753101A}" srcOrd="1" destOrd="0" parTransId="{55E3FF37-0C0E-4FAA-9EE0-410F6FEFB0A3}" sibTransId="{238396F7-FF79-4199-B262-A35FA6CB9987}"/>
    <dgm:cxn modelId="{0484AA92-9DA0-4589-ACB7-E89C4050929C}" type="presParOf" srcId="{6056E2F0-B75A-4D84-8E8B-2F2B9D09A59C}" destId="{4D02DBC9-A055-4E20-8272-4315EED9D2EB}" srcOrd="0" destOrd="0" presId="urn:microsoft.com/office/officeart/2005/8/layout/vList2"/>
    <dgm:cxn modelId="{B338EBD9-6F1B-4B8D-B284-A7FA7179C292}" type="presParOf" srcId="{6056E2F0-B75A-4D84-8E8B-2F2B9D09A59C}" destId="{EBBBE11B-D235-4ACC-88E8-0635057CD13B}" srcOrd="1" destOrd="0" presId="urn:microsoft.com/office/officeart/2005/8/layout/vList2"/>
    <dgm:cxn modelId="{33E9D39A-A5EC-43EE-AF29-3860E04BBBCA}" type="presParOf" srcId="{6056E2F0-B75A-4D84-8E8B-2F2B9D09A59C}" destId="{C7CA6B79-0C26-44F0-A024-CEA74983A585}" srcOrd="2" destOrd="0" presId="urn:microsoft.com/office/officeart/2005/8/layout/vList2"/>
    <dgm:cxn modelId="{0BBD3781-BFB1-4B06-9317-0A9C8EB29328}" type="presParOf" srcId="{6056E2F0-B75A-4D84-8E8B-2F2B9D09A59C}" destId="{7816BB9A-0D19-47E4-9A04-196296FCA00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223CE21-5B7D-40D7-8110-A3C48C92FCD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E3498B-27CB-4CA2-B0CE-899524484193}">
      <dgm:prSet/>
      <dgm:spPr/>
      <dgm:t>
        <a:bodyPr/>
        <a:lstStyle/>
        <a:p>
          <a:pPr rtl="0"/>
          <a:r>
            <a:rPr lang="en-US" dirty="0"/>
            <a:t>Pros</a:t>
          </a:r>
        </a:p>
      </dgm:t>
    </dgm:pt>
    <dgm:pt modelId="{8D1BBABD-9F81-43F2-BF1E-8CE7A8EF6240}" type="parTrans" cxnId="{4B026025-A09A-4823-B7CD-6888911F3E64}">
      <dgm:prSet/>
      <dgm:spPr/>
      <dgm:t>
        <a:bodyPr/>
        <a:lstStyle/>
        <a:p>
          <a:endParaRPr lang="en-US"/>
        </a:p>
      </dgm:t>
    </dgm:pt>
    <dgm:pt modelId="{A4D25338-5CCB-4CEA-BA89-E3376E32F88E}" type="sibTrans" cxnId="{4B026025-A09A-4823-B7CD-6888911F3E64}">
      <dgm:prSet/>
      <dgm:spPr/>
      <dgm:t>
        <a:bodyPr/>
        <a:lstStyle/>
        <a:p>
          <a:endParaRPr lang="en-US"/>
        </a:p>
      </dgm:t>
    </dgm:pt>
    <dgm:pt modelId="{554ED3A8-4E71-442F-851D-396EC7CCFF14}">
      <dgm:prSet custT="1"/>
      <dgm:spPr/>
      <dgm:t>
        <a:bodyPr/>
        <a:lstStyle/>
        <a:p>
          <a:pPr rtl="0"/>
          <a:r>
            <a:rPr lang="en-US" sz="2800" dirty="0"/>
            <a:t>Easy to deploy</a:t>
          </a:r>
        </a:p>
      </dgm:t>
    </dgm:pt>
    <dgm:pt modelId="{9760292F-A62A-4055-9209-EEE8439B39C7}" type="parTrans" cxnId="{4EC2033D-887E-453A-BDE6-34D95BD09A07}">
      <dgm:prSet/>
      <dgm:spPr/>
      <dgm:t>
        <a:bodyPr/>
        <a:lstStyle/>
        <a:p>
          <a:endParaRPr lang="en-US"/>
        </a:p>
      </dgm:t>
    </dgm:pt>
    <dgm:pt modelId="{A0F7AEC9-1CA9-4FEB-A570-F89866B89610}" type="sibTrans" cxnId="{4EC2033D-887E-453A-BDE6-34D95BD09A07}">
      <dgm:prSet/>
      <dgm:spPr/>
      <dgm:t>
        <a:bodyPr/>
        <a:lstStyle/>
        <a:p>
          <a:endParaRPr lang="en-US"/>
        </a:p>
      </dgm:t>
    </dgm:pt>
    <dgm:pt modelId="{4C84986E-DAC2-4EFA-BAB5-EDC7610CC876}">
      <dgm:prSet custT="1"/>
      <dgm:spPr/>
      <dgm:t>
        <a:bodyPr/>
        <a:lstStyle/>
        <a:p>
          <a:pPr rtl="0"/>
          <a:r>
            <a:rPr lang="en-US" sz="2800" dirty="0"/>
            <a:t>Even easier to reuse</a:t>
          </a:r>
        </a:p>
      </dgm:t>
    </dgm:pt>
    <dgm:pt modelId="{D74A6DEF-0DAE-4279-8B89-0D58EDA84C16}" type="parTrans" cxnId="{48BB43CB-AB86-4906-A4CC-410B310BE3D8}">
      <dgm:prSet/>
      <dgm:spPr/>
      <dgm:t>
        <a:bodyPr/>
        <a:lstStyle/>
        <a:p>
          <a:endParaRPr lang="en-US"/>
        </a:p>
      </dgm:t>
    </dgm:pt>
    <dgm:pt modelId="{B245A422-1CFC-43C8-9280-5AD7955B4C95}" type="sibTrans" cxnId="{48BB43CB-AB86-4906-A4CC-410B310BE3D8}">
      <dgm:prSet/>
      <dgm:spPr/>
      <dgm:t>
        <a:bodyPr/>
        <a:lstStyle/>
        <a:p>
          <a:endParaRPr lang="en-US"/>
        </a:p>
      </dgm:t>
    </dgm:pt>
    <dgm:pt modelId="{68EC0BC2-DE02-4D17-A394-942AF6831DF7}">
      <dgm:prSet/>
      <dgm:spPr/>
      <dgm:t>
        <a:bodyPr/>
        <a:lstStyle/>
        <a:p>
          <a:pPr rtl="0"/>
          <a:r>
            <a:rPr lang="en-US" dirty="0"/>
            <a:t>Cons</a:t>
          </a:r>
        </a:p>
      </dgm:t>
    </dgm:pt>
    <dgm:pt modelId="{1DE3B478-8CBE-44D6-910B-8DBD53D108BC}" type="parTrans" cxnId="{7E8D84D6-2777-4599-BDC1-D5889F01D5F2}">
      <dgm:prSet/>
      <dgm:spPr/>
      <dgm:t>
        <a:bodyPr/>
        <a:lstStyle/>
        <a:p>
          <a:endParaRPr lang="en-US"/>
        </a:p>
      </dgm:t>
    </dgm:pt>
    <dgm:pt modelId="{7D1A1B9A-6BE5-4DFB-818E-7CB7A397E4E6}" type="sibTrans" cxnId="{7E8D84D6-2777-4599-BDC1-D5889F01D5F2}">
      <dgm:prSet/>
      <dgm:spPr/>
      <dgm:t>
        <a:bodyPr/>
        <a:lstStyle/>
        <a:p>
          <a:endParaRPr lang="en-US"/>
        </a:p>
      </dgm:t>
    </dgm:pt>
    <dgm:pt modelId="{F671A347-1B2D-42A8-B14F-4E9AFB2C5D33}">
      <dgm:prSet custT="1"/>
      <dgm:spPr/>
      <dgm:t>
        <a:bodyPr/>
        <a:lstStyle/>
        <a:p>
          <a:pPr rtl="0"/>
          <a:r>
            <a:rPr lang="en-US" sz="2800" dirty="0"/>
            <a:t>I got nothin’, this is pure goodness</a:t>
          </a:r>
        </a:p>
      </dgm:t>
    </dgm:pt>
    <dgm:pt modelId="{2DA3AD10-D30D-48AD-9C5E-18FB9D0F7768}" type="parTrans" cxnId="{3CC68D05-C65E-414B-8F20-3E296D473C5D}">
      <dgm:prSet/>
      <dgm:spPr/>
      <dgm:t>
        <a:bodyPr/>
        <a:lstStyle/>
        <a:p>
          <a:endParaRPr lang="en-US"/>
        </a:p>
      </dgm:t>
    </dgm:pt>
    <dgm:pt modelId="{4AFE3A01-605B-4569-8D29-BF0C428F44C3}" type="sibTrans" cxnId="{3CC68D05-C65E-414B-8F20-3E296D473C5D}">
      <dgm:prSet/>
      <dgm:spPr/>
      <dgm:t>
        <a:bodyPr/>
        <a:lstStyle/>
        <a:p>
          <a:endParaRPr lang="en-US"/>
        </a:p>
      </dgm:t>
    </dgm:pt>
    <dgm:pt modelId="{BFB92C3F-BC7D-4A09-824F-4F4A01E27A76}" type="pres">
      <dgm:prSet presAssocID="{C223CE21-5B7D-40D7-8110-A3C48C92FCDD}" presName="linear" presStyleCnt="0">
        <dgm:presLayoutVars>
          <dgm:animLvl val="lvl"/>
          <dgm:resizeHandles val="exact"/>
        </dgm:presLayoutVars>
      </dgm:prSet>
      <dgm:spPr/>
    </dgm:pt>
    <dgm:pt modelId="{EA38CC6F-8CB8-4C1D-9F3E-2DCCAD2A0C3E}" type="pres">
      <dgm:prSet presAssocID="{0CE3498B-27CB-4CA2-B0CE-899524484193}" presName="parentText" presStyleLbl="node1" presStyleIdx="0" presStyleCnt="2" custScaleY="46910">
        <dgm:presLayoutVars>
          <dgm:chMax val="0"/>
          <dgm:bulletEnabled val="1"/>
        </dgm:presLayoutVars>
      </dgm:prSet>
      <dgm:spPr/>
    </dgm:pt>
    <dgm:pt modelId="{DE0058FF-A247-4DCE-83D5-23CDCC3770AD}" type="pres">
      <dgm:prSet presAssocID="{0CE3498B-27CB-4CA2-B0CE-899524484193}" presName="childText" presStyleLbl="revTx" presStyleIdx="0" presStyleCnt="2">
        <dgm:presLayoutVars>
          <dgm:bulletEnabled val="1"/>
        </dgm:presLayoutVars>
      </dgm:prSet>
      <dgm:spPr/>
    </dgm:pt>
    <dgm:pt modelId="{4167D577-FD8B-42CD-A696-16952CB882E0}" type="pres">
      <dgm:prSet presAssocID="{68EC0BC2-DE02-4D17-A394-942AF6831DF7}" presName="parentText" presStyleLbl="node1" presStyleIdx="1" presStyleCnt="2" custScaleY="42182" custLinFactNeighborY="-10806">
        <dgm:presLayoutVars>
          <dgm:chMax val="0"/>
          <dgm:bulletEnabled val="1"/>
        </dgm:presLayoutVars>
      </dgm:prSet>
      <dgm:spPr/>
    </dgm:pt>
    <dgm:pt modelId="{2834D177-C254-44E0-851D-F4CD0F43CAAB}" type="pres">
      <dgm:prSet presAssocID="{68EC0BC2-DE02-4D17-A394-942AF6831DF7}" presName="childText" presStyleLbl="revTx" presStyleIdx="1" presStyleCnt="2" custLinFactNeighborY="261">
        <dgm:presLayoutVars>
          <dgm:bulletEnabled val="1"/>
        </dgm:presLayoutVars>
      </dgm:prSet>
      <dgm:spPr/>
    </dgm:pt>
  </dgm:ptLst>
  <dgm:cxnLst>
    <dgm:cxn modelId="{7E8D84D6-2777-4599-BDC1-D5889F01D5F2}" srcId="{C223CE21-5B7D-40D7-8110-A3C48C92FCDD}" destId="{68EC0BC2-DE02-4D17-A394-942AF6831DF7}" srcOrd="1" destOrd="0" parTransId="{1DE3B478-8CBE-44D6-910B-8DBD53D108BC}" sibTransId="{7D1A1B9A-6BE5-4DFB-818E-7CB7A397E4E6}"/>
    <dgm:cxn modelId="{4B026025-A09A-4823-B7CD-6888911F3E64}" srcId="{C223CE21-5B7D-40D7-8110-A3C48C92FCDD}" destId="{0CE3498B-27CB-4CA2-B0CE-899524484193}" srcOrd="0" destOrd="0" parTransId="{8D1BBABD-9F81-43F2-BF1E-8CE7A8EF6240}" sibTransId="{A4D25338-5CCB-4CEA-BA89-E3376E32F88E}"/>
    <dgm:cxn modelId="{97FB0014-C8BF-447F-B5A6-2DBD159A5D8E}" type="presOf" srcId="{554ED3A8-4E71-442F-851D-396EC7CCFF14}" destId="{DE0058FF-A247-4DCE-83D5-23CDCC3770AD}" srcOrd="0" destOrd="0" presId="urn:microsoft.com/office/officeart/2005/8/layout/vList2"/>
    <dgm:cxn modelId="{48BB43CB-AB86-4906-A4CC-410B310BE3D8}" srcId="{0CE3498B-27CB-4CA2-B0CE-899524484193}" destId="{4C84986E-DAC2-4EFA-BAB5-EDC7610CC876}" srcOrd="1" destOrd="0" parTransId="{D74A6DEF-0DAE-4279-8B89-0D58EDA84C16}" sibTransId="{B245A422-1CFC-43C8-9280-5AD7955B4C95}"/>
    <dgm:cxn modelId="{831E0A8E-B884-4989-8F9F-40005171646D}" type="presOf" srcId="{0CE3498B-27CB-4CA2-B0CE-899524484193}" destId="{EA38CC6F-8CB8-4C1D-9F3E-2DCCAD2A0C3E}" srcOrd="0" destOrd="0" presId="urn:microsoft.com/office/officeart/2005/8/layout/vList2"/>
    <dgm:cxn modelId="{6CA3E263-ADA7-487C-8DBA-7B1813D3BFF0}" type="presOf" srcId="{68EC0BC2-DE02-4D17-A394-942AF6831DF7}" destId="{4167D577-FD8B-42CD-A696-16952CB882E0}" srcOrd="0" destOrd="0" presId="urn:microsoft.com/office/officeart/2005/8/layout/vList2"/>
    <dgm:cxn modelId="{4EC2033D-887E-453A-BDE6-34D95BD09A07}" srcId="{0CE3498B-27CB-4CA2-B0CE-899524484193}" destId="{554ED3A8-4E71-442F-851D-396EC7CCFF14}" srcOrd="0" destOrd="0" parTransId="{9760292F-A62A-4055-9209-EEE8439B39C7}" sibTransId="{A0F7AEC9-1CA9-4FEB-A570-F89866B89610}"/>
    <dgm:cxn modelId="{7BEBBEE9-31DB-40DD-A90A-A78475EC81EB}" type="presOf" srcId="{F671A347-1B2D-42A8-B14F-4E9AFB2C5D33}" destId="{2834D177-C254-44E0-851D-F4CD0F43CAAB}" srcOrd="0" destOrd="0" presId="urn:microsoft.com/office/officeart/2005/8/layout/vList2"/>
    <dgm:cxn modelId="{46DA308B-F934-4832-B134-2828F9424D61}" type="presOf" srcId="{C223CE21-5B7D-40D7-8110-A3C48C92FCDD}" destId="{BFB92C3F-BC7D-4A09-824F-4F4A01E27A76}" srcOrd="0" destOrd="0" presId="urn:microsoft.com/office/officeart/2005/8/layout/vList2"/>
    <dgm:cxn modelId="{D8AE6027-298F-43E0-B288-3F4A67506795}" type="presOf" srcId="{4C84986E-DAC2-4EFA-BAB5-EDC7610CC876}" destId="{DE0058FF-A247-4DCE-83D5-23CDCC3770AD}" srcOrd="0" destOrd="1" presId="urn:microsoft.com/office/officeart/2005/8/layout/vList2"/>
    <dgm:cxn modelId="{3CC68D05-C65E-414B-8F20-3E296D473C5D}" srcId="{68EC0BC2-DE02-4D17-A394-942AF6831DF7}" destId="{F671A347-1B2D-42A8-B14F-4E9AFB2C5D33}" srcOrd="0" destOrd="0" parTransId="{2DA3AD10-D30D-48AD-9C5E-18FB9D0F7768}" sibTransId="{4AFE3A01-605B-4569-8D29-BF0C428F44C3}"/>
    <dgm:cxn modelId="{038DF459-0EF0-49CA-84BA-9FD0B21C119E}" type="presParOf" srcId="{BFB92C3F-BC7D-4A09-824F-4F4A01E27A76}" destId="{EA38CC6F-8CB8-4C1D-9F3E-2DCCAD2A0C3E}" srcOrd="0" destOrd="0" presId="urn:microsoft.com/office/officeart/2005/8/layout/vList2"/>
    <dgm:cxn modelId="{9AEF4121-D695-44F8-8E55-74EB2C7A01FE}" type="presParOf" srcId="{BFB92C3F-BC7D-4A09-824F-4F4A01E27A76}" destId="{DE0058FF-A247-4DCE-83D5-23CDCC3770AD}" srcOrd="1" destOrd="0" presId="urn:microsoft.com/office/officeart/2005/8/layout/vList2"/>
    <dgm:cxn modelId="{3613B7A0-4E4F-47F7-9B6F-C4701479406B}" type="presParOf" srcId="{BFB92C3F-BC7D-4A09-824F-4F4A01E27A76}" destId="{4167D577-FD8B-42CD-A696-16952CB882E0}" srcOrd="2" destOrd="0" presId="urn:microsoft.com/office/officeart/2005/8/layout/vList2"/>
    <dgm:cxn modelId="{E57BC858-AF30-41E8-88DB-837E89C6855C}" type="presParOf" srcId="{BFB92C3F-BC7D-4A09-824F-4F4A01E27A76}" destId="{2834D177-C254-44E0-851D-F4CD0F43CAA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9FAADD-9B84-4C15-A0A1-35FD113699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D27C0EA-0F31-47BD-816F-6CE459811B23}">
      <dgm:prSet custT="1"/>
      <dgm:spPr>
        <a:solidFill>
          <a:srgbClr val="2A6BA6"/>
        </a:solidFill>
      </dgm:spPr>
      <dgm:t>
        <a:bodyPr/>
        <a:lstStyle/>
        <a:p>
          <a:pPr rtl="0"/>
          <a:r>
            <a:rPr lang="en-US" sz="3600" dirty="0"/>
            <a:t>In general, it just means pushing much of the presentation logic from the server (XSLT) to the client (JavaScript)</a:t>
          </a:r>
        </a:p>
      </dgm:t>
    </dgm:pt>
    <dgm:pt modelId="{B66E49DB-0798-4147-8626-0C684BE6816E}" type="parTrans" cxnId="{3D1CB4BA-D544-48B5-8E12-D7A772B735C3}">
      <dgm:prSet/>
      <dgm:spPr/>
      <dgm:t>
        <a:bodyPr/>
        <a:lstStyle/>
        <a:p>
          <a:endParaRPr lang="en-US"/>
        </a:p>
      </dgm:t>
    </dgm:pt>
    <dgm:pt modelId="{103DC96B-C583-4A2B-BE41-06B897D50204}" type="sibTrans" cxnId="{3D1CB4BA-D544-48B5-8E12-D7A772B735C3}">
      <dgm:prSet/>
      <dgm:spPr/>
      <dgm:t>
        <a:bodyPr/>
        <a:lstStyle/>
        <a:p>
          <a:endParaRPr lang="en-US"/>
        </a:p>
      </dgm:t>
    </dgm:pt>
    <dgm:pt modelId="{B111502A-7047-4712-AAFE-4EB9D433A5C9}">
      <dgm:prSet custT="1"/>
      <dgm:spPr>
        <a:solidFill>
          <a:srgbClr val="4A742E"/>
        </a:solidFill>
      </dgm:spPr>
      <dgm:t>
        <a:bodyPr/>
        <a:lstStyle/>
        <a:p>
          <a:pPr rtl="0">
            <a:spcAft>
              <a:spcPct val="35000"/>
            </a:spcAft>
          </a:pPr>
          <a:r>
            <a:rPr lang="en-US" sz="2400" dirty="0"/>
            <a:t>In SharePoint, it is a framework for overriding the built-in presentation logic of new, edit, and display forms, views, and search results using HTML, CSS, and JavaScript</a:t>
          </a:r>
        </a:p>
        <a:p>
          <a:pPr rtl="0">
            <a:spcAft>
              <a:spcPts val="0"/>
            </a:spcAft>
          </a:pPr>
          <a:r>
            <a:rPr lang="en-US" sz="1800" dirty="0"/>
            <a:t>    - </a:t>
          </a:r>
          <a:r>
            <a:rPr lang="en-US" sz="2000" dirty="0"/>
            <a:t>Depends on a mechanism for injecting JavaScript into one or more SharePoint    </a:t>
          </a:r>
        </a:p>
        <a:p>
          <a:pPr rtl="0">
            <a:spcAft>
              <a:spcPts val="0"/>
            </a:spcAft>
          </a:pPr>
          <a:r>
            <a:rPr lang="en-US" sz="2000" dirty="0"/>
            <a:t>      pages</a:t>
          </a:r>
        </a:p>
      </dgm:t>
    </dgm:pt>
    <dgm:pt modelId="{8AA09CD4-5416-475A-B78C-4EB6FC42A400}" type="parTrans" cxnId="{9E24598C-71BC-408E-AB2B-29ACAC32698F}">
      <dgm:prSet/>
      <dgm:spPr/>
      <dgm:t>
        <a:bodyPr/>
        <a:lstStyle/>
        <a:p>
          <a:endParaRPr lang="en-US"/>
        </a:p>
      </dgm:t>
    </dgm:pt>
    <dgm:pt modelId="{B4A92F69-1E84-49FC-9E13-4E87CC1857D3}" type="sibTrans" cxnId="{9E24598C-71BC-408E-AB2B-29ACAC32698F}">
      <dgm:prSet/>
      <dgm:spPr/>
      <dgm:t>
        <a:bodyPr/>
        <a:lstStyle/>
        <a:p>
          <a:endParaRPr lang="en-US"/>
        </a:p>
      </dgm:t>
    </dgm:pt>
    <dgm:pt modelId="{CEE7AB53-56BA-4250-B1CA-6B55D218D269}">
      <dgm:prSet/>
      <dgm:spPr/>
      <dgm:t>
        <a:bodyPr/>
        <a:lstStyle/>
        <a:p>
          <a:pPr rtl="0"/>
          <a:endParaRPr lang="en-US" dirty="0"/>
        </a:p>
      </dgm:t>
    </dgm:pt>
    <dgm:pt modelId="{BF993AF3-FC63-4E93-8447-1A7AA89BF0C2}" type="parTrans" cxnId="{DE60556B-438C-44CF-BA10-7EC5EA0858C7}">
      <dgm:prSet/>
      <dgm:spPr/>
      <dgm:t>
        <a:bodyPr/>
        <a:lstStyle/>
        <a:p>
          <a:endParaRPr lang="en-US"/>
        </a:p>
      </dgm:t>
    </dgm:pt>
    <dgm:pt modelId="{DBE9B5F4-E2FD-48B0-864F-1FA1150ED08E}" type="sibTrans" cxnId="{DE60556B-438C-44CF-BA10-7EC5EA0858C7}">
      <dgm:prSet/>
      <dgm:spPr/>
      <dgm:t>
        <a:bodyPr/>
        <a:lstStyle/>
        <a:p>
          <a:endParaRPr lang="en-US"/>
        </a:p>
      </dgm:t>
    </dgm:pt>
    <dgm:pt modelId="{AE3BB532-7999-4768-896C-DB0C9482DD82}" type="pres">
      <dgm:prSet presAssocID="{F19FAADD-9B84-4C15-A0A1-35FD113699E2}" presName="linear" presStyleCnt="0">
        <dgm:presLayoutVars>
          <dgm:animLvl val="lvl"/>
          <dgm:resizeHandles val="exact"/>
        </dgm:presLayoutVars>
      </dgm:prSet>
      <dgm:spPr/>
    </dgm:pt>
    <dgm:pt modelId="{4F694A87-5DD4-43B4-B523-06D5ED9AEA4B}" type="pres">
      <dgm:prSet presAssocID="{1D27C0EA-0F31-47BD-816F-6CE459811B23}" presName="parentText" presStyleLbl="node1" presStyleIdx="0" presStyleCnt="2">
        <dgm:presLayoutVars>
          <dgm:chMax val="0"/>
          <dgm:bulletEnabled val="1"/>
        </dgm:presLayoutVars>
      </dgm:prSet>
      <dgm:spPr/>
    </dgm:pt>
    <dgm:pt modelId="{2A91ADA3-8F12-4150-96A1-D1B4ECFE6FA5}" type="pres">
      <dgm:prSet presAssocID="{103DC96B-C583-4A2B-BE41-06B897D50204}" presName="spacer" presStyleCnt="0"/>
      <dgm:spPr/>
    </dgm:pt>
    <dgm:pt modelId="{D29B4909-0F47-468C-84E0-A467C5F3E634}" type="pres">
      <dgm:prSet presAssocID="{B111502A-7047-4712-AAFE-4EB9D433A5C9}" presName="parentText" presStyleLbl="node1" presStyleIdx="1" presStyleCnt="2">
        <dgm:presLayoutVars>
          <dgm:chMax val="0"/>
          <dgm:bulletEnabled val="1"/>
        </dgm:presLayoutVars>
      </dgm:prSet>
      <dgm:spPr/>
    </dgm:pt>
    <dgm:pt modelId="{F37F4947-6993-4131-8E52-6FEFE9332518}" type="pres">
      <dgm:prSet presAssocID="{B111502A-7047-4712-AAFE-4EB9D433A5C9}" presName="childText" presStyleLbl="revTx" presStyleIdx="0" presStyleCnt="1">
        <dgm:presLayoutVars>
          <dgm:bulletEnabled val="1"/>
        </dgm:presLayoutVars>
      </dgm:prSet>
      <dgm:spPr/>
    </dgm:pt>
  </dgm:ptLst>
  <dgm:cxnLst>
    <dgm:cxn modelId="{DE60556B-438C-44CF-BA10-7EC5EA0858C7}" srcId="{B111502A-7047-4712-AAFE-4EB9D433A5C9}" destId="{CEE7AB53-56BA-4250-B1CA-6B55D218D269}" srcOrd="0" destOrd="0" parTransId="{BF993AF3-FC63-4E93-8447-1A7AA89BF0C2}" sibTransId="{DBE9B5F4-E2FD-48B0-864F-1FA1150ED08E}"/>
    <dgm:cxn modelId="{3D1CB4BA-D544-48B5-8E12-D7A772B735C3}" srcId="{F19FAADD-9B84-4C15-A0A1-35FD113699E2}" destId="{1D27C0EA-0F31-47BD-816F-6CE459811B23}" srcOrd="0" destOrd="0" parTransId="{B66E49DB-0798-4147-8626-0C684BE6816E}" sibTransId="{103DC96B-C583-4A2B-BE41-06B897D50204}"/>
    <dgm:cxn modelId="{3A0131BA-7C6D-48EC-BB45-77E7386ED1DF}" type="presOf" srcId="{F19FAADD-9B84-4C15-A0A1-35FD113699E2}" destId="{AE3BB532-7999-4768-896C-DB0C9482DD82}" srcOrd="0" destOrd="0" presId="urn:microsoft.com/office/officeart/2005/8/layout/vList2"/>
    <dgm:cxn modelId="{58D3F638-8D88-4EB4-9EB6-654DBA8C0681}" type="presOf" srcId="{B111502A-7047-4712-AAFE-4EB9D433A5C9}" destId="{D29B4909-0F47-468C-84E0-A467C5F3E634}" srcOrd="0" destOrd="0" presId="urn:microsoft.com/office/officeart/2005/8/layout/vList2"/>
    <dgm:cxn modelId="{C0D08950-567E-4F14-AB5A-51A7BDA61C3A}" type="presOf" srcId="{1D27C0EA-0F31-47BD-816F-6CE459811B23}" destId="{4F694A87-5DD4-43B4-B523-06D5ED9AEA4B}" srcOrd="0" destOrd="0" presId="urn:microsoft.com/office/officeart/2005/8/layout/vList2"/>
    <dgm:cxn modelId="{9E24598C-71BC-408E-AB2B-29ACAC32698F}" srcId="{F19FAADD-9B84-4C15-A0A1-35FD113699E2}" destId="{B111502A-7047-4712-AAFE-4EB9D433A5C9}" srcOrd="1" destOrd="0" parTransId="{8AA09CD4-5416-475A-B78C-4EB6FC42A400}" sibTransId="{B4A92F69-1E84-49FC-9E13-4E87CC1857D3}"/>
    <dgm:cxn modelId="{F555836D-3A0E-47AB-9B80-38F28C3CC4D2}" type="presOf" srcId="{CEE7AB53-56BA-4250-B1CA-6B55D218D269}" destId="{F37F4947-6993-4131-8E52-6FEFE9332518}" srcOrd="0" destOrd="0" presId="urn:microsoft.com/office/officeart/2005/8/layout/vList2"/>
    <dgm:cxn modelId="{BBC9D2EB-547B-4B52-9164-143A34FBE8F8}" type="presParOf" srcId="{AE3BB532-7999-4768-896C-DB0C9482DD82}" destId="{4F694A87-5DD4-43B4-B523-06D5ED9AEA4B}" srcOrd="0" destOrd="0" presId="urn:microsoft.com/office/officeart/2005/8/layout/vList2"/>
    <dgm:cxn modelId="{636F3A0D-EA68-468F-BB69-72C43632CB28}" type="presParOf" srcId="{AE3BB532-7999-4768-896C-DB0C9482DD82}" destId="{2A91ADA3-8F12-4150-96A1-D1B4ECFE6FA5}" srcOrd="1" destOrd="0" presId="urn:microsoft.com/office/officeart/2005/8/layout/vList2"/>
    <dgm:cxn modelId="{B79F51E8-A193-4F34-B317-9B6CBBCEFE4A}" type="presParOf" srcId="{AE3BB532-7999-4768-896C-DB0C9482DD82}" destId="{D29B4909-0F47-468C-84E0-A467C5F3E634}" srcOrd="2" destOrd="0" presId="urn:microsoft.com/office/officeart/2005/8/layout/vList2"/>
    <dgm:cxn modelId="{325A6538-6E21-43A7-9D73-AD3B1DA714FC}" type="presParOf" srcId="{AE3BB532-7999-4768-896C-DB0C9482DD82}" destId="{F37F4947-6993-4131-8E52-6FEFE933251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6F380-B6A6-4D9A-B0F8-291E4CCED73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EDCAF25-15EA-4E78-BFE0-D54847AEC5B2}">
      <dgm:prSet phldrT="[Text]" custT="1"/>
      <dgm:spPr/>
      <dgm:t>
        <a:bodyPr/>
        <a:lstStyle/>
        <a:p>
          <a:r>
            <a:rPr lang="en-US" sz="3200" dirty="0"/>
            <a:t>Performance</a:t>
          </a:r>
        </a:p>
      </dgm:t>
    </dgm:pt>
    <dgm:pt modelId="{36B7A9BC-6E1E-4BE7-A8D7-0F189A173587}" type="parTrans" cxnId="{FC1A8C92-773B-4D13-BFE8-CF744FDF6979}">
      <dgm:prSet/>
      <dgm:spPr/>
      <dgm:t>
        <a:bodyPr/>
        <a:lstStyle/>
        <a:p>
          <a:endParaRPr lang="en-US"/>
        </a:p>
      </dgm:t>
    </dgm:pt>
    <dgm:pt modelId="{9AA22040-4811-407B-B086-0E54478F9DB0}" type="sibTrans" cxnId="{FC1A8C92-773B-4D13-BFE8-CF744FDF6979}">
      <dgm:prSet/>
      <dgm:spPr/>
      <dgm:t>
        <a:bodyPr/>
        <a:lstStyle/>
        <a:p>
          <a:endParaRPr lang="en-US"/>
        </a:p>
      </dgm:t>
    </dgm:pt>
    <dgm:pt modelId="{9B02EAB5-32C1-4D64-8396-1A8B66B61C58}">
      <dgm:prSet phldrT="[Text]"/>
      <dgm:spPr/>
      <dgm:t>
        <a:bodyPr/>
        <a:lstStyle/>
        <a:p>
          <a:r>
            <a:rPr lang="en-US" dirty="0">
              <a:solidFill>
                <a:schemeClr val="accent1">
                  <a:lumMod val="50000"/>
                </a:schemeClr>
              </a:solidFill>
            </a:rPr>
            <a:t>Rendering logic is pushed from the server</a:t>
          </a:r>
          <a:endParaRPr lang="en-US" dirty="0"/>
        </a:p>
      </dgm:t>
    </dgm:pt>
    <dgm:pt modelId="{981BE7E7-162B-4C4F-AF17-EEEE7773EF83}" type="parTrans" cxnId="{2986451A-4538-4EE4-9CD4-1B00B67CBB32}">
      <dgm:prSet/>
      <dgm:spPr/>
      <dgm:t>
        <a:bodyPr/>
        <a:lstStyle/>
        <a:p>
          <a:endParaRPr lang="en-US"/>
        </a:p>
      </dgm:t>
    </dgm:pt>
    <dgm:pt modelId="{878199AA-F468-4BE3-93A3-0A78B18D08FC}" type="sibTrans" cxnId="{2986451A-4538-4EE4-9CD4-1B00B67CBB32}">
      <dgm:prSet/>
      <dgm:spPr/>
      <dgm:t>
        <a:bodyPr/>
        <a:lstStyle/>
        <a:p>
          <a:endParaRPr lang="en-US"/>
        </a:p>
      </dgm:t>
    </dgm:pt>
    <dgm:pt modelId="{3F12A8D1-E4A3-4C76-B413-84B7F0D7CC35}">
      <dgm:prSet phldrT="[Text]" custT="1"/>
      <dgm:spPr/>
      <dgm:t>
        <a:bodyPr/>
        <a:lstStyle/>
        <a:p>
          <a:r>
            <a:rPr lang="en-US" sz="2800" dirty="0"/>
            <a:t>Development Ease</a:t>
          </a:r>
        </a:p>
      </dgm:t>
    </dgm:pt>
    <dgm:pt modelId="{DCF1633F-D353-4F7D-BB9C-19C127AB28FD}" type="parTrans" cxnId="{A45DA61D-0C82-4FA4-A43C-A83D697AF1FF}">
      <dgm:prSet/>
      <dgm:spPr/>
      <dgm:t>
        <a:bodyPr/>
        <a:lstStyle/>
        <a:p>
          <a:endParaRPr lang="en-US"/>
        </a:p>
      </dgm:t>
    </dgm:pt>
    <dgm:pt modelId="{3C76B642-6481-40D1-AB10-60E18EF1D920}" type="sibTrans" cxnId="{A45DA61D-0C82-4FA4-A43C-A83D697AF1FF}">
      <dgm:prSet/>
      <dgm:spPr/>
      <dgm:t>
        <a:bodyPr/>
        <a:lstStyle/>
        <a:p>
          <a:endParaRPr lang="en-US"/>
        </a:p>
      </dgm:t>
    </dgm:pt>
    <dgm:pt modelId="{8222D628-6092-4F7A-876A-71DA314E5A62}">
      <dgm:prSet phldrT="[Text]"/>
      <dgm:spPr/>
      <dgm:t>
        <a:bodyPr/>
        <a:lstStyle/>
        <a:p>
          <a:r>
            <a:rPr lang="en-US" u="sng" dirty="0">
              <a:solidFill>
                <a:srgbClr val="C00000"/>
              </a:solidFill>
            </a:rPr>
            <a:t>Few</a:t>
          </a:r>
          <a:r>
            <a:rPr lang="en-US" dirty="0">
              <a:solidFill>
                <a:srgbClr val="C00000"/>
              </a:solidFill>
            </a:rPr>
            <a:t> </a:t>
          </a:r>
          <a:r>
            <a:rPr lang="en-US" dirty="0">
              <a:solidFill>
                <a:schemeClr val="accent1">
                  <a:lumMod val="50000"/>
                </a:schemeClr>
              </a:solidFill>
            </a:rPr>
            <a:t>people like XSLT</a:t>
          </a:r>
          <a:endParaRPr lang="en-US" dirty="0"/>
        </a:p>
      </dgm:t>
    </dgm:pt>
    <dgm:pt modelId="{C888EAB7-7398-4295-8BF8-97FC43BEE32F}" type="parTrans" cxnId="{52B7492E-E4DF-404E-B8F0-8873F6B11376}">
      <dgm:prSet/>
      <dgm:spPr/>
      <dgm:t>
        <a:bodyPr/>
        <a:lstStyle/>
        <a:p>
          <a:endParaRPr lang="en-US"/>
        </a:p>
      </dgm:t>
    </dgm:pt>
    <dgm:pt modelId="{F999558B-95F1-45AB-A8FD-075F05A1CE08}" type="sibTrans" cxnId="{52B7492E-E4DF-404E-B8F0-8873F6B11376}">
      <dgm:prSet/>
      <dgm:spPr/>
      <dgm:t>
        <a:bodyPr/>
        <a:lstStyle/>
        <a:p>
          <a:endParaRPr lang="en-US"/>
        </a:p>
      </dgm:t>
    </dgm:pt>
    <dgm:pt modelId="{483E6639-9DD5-4A95-B861-2C46E2C135B5}">
      <dgm:prSet phldrT="[Text]"/>
      <dgm:spPr/>
      <dgm:t>
        <a:bodyPr/>
        <a:lstStyle/>
        <a:p>
          <a:r>
            <a:rPr lang="en-US" dirty="0">
              <a:solidFill>
                <a:schemeClr val="accent1">
                  <a:lumMod val="50000"/>
                </a:schemeClr>
              </a:solidFill>
            </a:rPr>
            <a:t>Many people are comfortable with HTML, CSS, and JavaScript</a:t>
          </a:r>
          <a:endParaRPr lang="en-US" dirty="0"/>
        </a:p>
      </dgm:t>
    </dgm:pt>
    <dgm:pt modelId="{44DD4EDC-99DA-4A11-854E-4C956D24FFB2}" type="parTrans" cxnId="{FA362746-A8D6-4F0F-A3CD-488D71ABA69F}">
      <dgm:prSet/>
      <dgm:spPr/>
      <dgm:t>
        <a:bodyPr/>
        <a:lstStyle/>
        <a:p>
          <a:endParaRPr lang="en-US"/>
        </a:p>
      </dgm:t>
    </dgm:pt>
    <dgm:pt modelId="{758D2B3B-7BC6-4165-AF49-B9D11CB49A9D}" type="sibTrans" cxnId="{FA362746-A8D6-4F0F-A3CD-488D71ABA69F}">
      <dgm:prSet/>
      <dgm:spPr/>
      <dgm:t>
        <a:bodyPr/>
        <a:lstStyle/>
        <a:p>
          <a:endParaRPr lang="en-US"/>
        </a:p>
      </dgm:t>
    </dgm:pt>
    <dgm:pt modelId="{C935D3D3-CC08-46D7-BB0A-282598785710}">
      <dgm:prSet phldrT="[Text]" custT="1"/>
      <dgm:spPr/>
      <dgm:t>
        <a:bodyPr/>
        <a:lstStyle/>
        <a:p>
          <a:r>
            <a:rPr lang="en-US" sz="2800" dirty="0"/>
            <a:t>Flexibility</a:t>
          </a:r>
        </a:p>
      </dgm:t>
    </dgm:pt>
    <dgm:pt modelId="{7B3BFA10-5FD5-46FB-BDC0-6B1DDD1D7884}" type="parTrans" cxnId="{2EDD98B1-91BB-4F39-8BA7-35841414224B}">
      <dgm:prSet/>
      <dgm:spPr/>
      <dgm:t>
        <a:bodyPr/>
        <a:lstStyle/>
        <a:p>
          <a:endParaRPr lang="en-US"/>
        </a:p>
      </dgm:t>
    </dgm:pt>
    <dgm:pt modelId="{D695E790-3B58-43F1-A0E2-50F577D6DFAA}" type="sibTrans" cxnId="{2EDD98B1-91BB-4F39-8BA7-35841414224B}">
      <dgm:prSet/>
      <dgm:spPr/>
      <dgm:t>
        <a:bodyPr/>
        <a:lstStyle/>
        <a:p>
          <a:endParaRPr lang="en-US"/>
        </a:p>
      </dgm:t>
    </dgm:pt>
    <dgm:pt modelId="{10CAEEDC-0B22-4CCF-B1D9-4F0647CFFAE3}">
      <dgm:prSet phldrT="[Text]"/>
      <dgm:spPr/>
      <dgm:t>
        <a:bodyPr/>
        <a:lstStyle/>
        <a:p>
          <a:r>
            <a:rPr lang="en-US" dirty="0">
              <a:solidFill>
                <a:schemeClr val="accent1">
                  <a:lumMod val="50000"/>
                </a:schemeClr>
              </a:solidFill>
            </a:rPr>
            <a:t>Only override parts of the view</a:t>
          </a:r>
        </a:p>
      </dgm:t>
    </dgm:pt>
    <dgm:pt modelId="{3D925141-FBD3-4F65-8391-6B8653127F47}" type="parTrans" cxnId="{34180288-D39F-4978-A7C1-8F02FA0BCBBA}">
      <dgm:prSet/>
      <dgm:spPr/>
      <dgm:t>
        <a:bodyPr/>
        <a:lstStyle/>
        <a:p>
          <a:endParaRPr lang="en-US"/>
        </a:p>
      </dgm:t>
    </dgm:pt>
    <dgm:pt modelId="{417956AB-B4C5-403F-BE0B-1B3CF10A5A59}" type="sibTrans" cxnId="{34180288-D39F-4978-A7C1-8F02FA0BCBBA}">
      <dgm:prSet/>
      <dgm:spPr/>
      <dgm:t>
        <a:bodyPr/>
        <a:lstStyle/>
        <a:p>
          <a:endParaRPr lang="en-US"/>
        </a:p>
      </dgm:t>
    </dgm:pt>
    <dgm:pt modelId="{E681E482-3EB4-491E-B62C-851D2A2F3309}">
      <dgm:prSet phldrT="[Text]"/>
      <dgm:spPr/>
      <dgm:t>
        <a:bodyPr/>
        <a:lstStyle/>
        <a:p>
          <a:r>
            <a:rPr lang="en-US" dirty="0">
              <a:solidFill>
                <a:schemeClr val="accent1">
                  <a:lumMod val="50000"/>
                </a:schemeClr>
              </a:solidFill>
            </a:rPr>
            <a:t>For instance, let SharePoint render most of the form, you just override methods for a single field</a:t>
          </a:r>
        </a:p>
      </dgm:t>
    </dgm:pt>
    <dgm:pt modelId="{289D80AD-EE2C-4373-8146-A545DC3D5E1B}" type="parTrans" cxnId="{DB03110B-35A3-4B2D-BE5A-E9E62185D550}">
      <dgm:prSet/>
      <dgm:spPr/>
      <dgm:t>
        <a:bodyPr/>
        <a:lstStyle/>
        <a:p>
          <a:endParaRPr lang="en-US"/>
        </a:p>
      </dgm:t>
    </dgm:pt>
    <dgm:pt modelId="{88065777-5FD6-4BC9-8FEE-271536EE57B0}" type="sibTrans" cxnId="{DB03110B-35A3-4B2D-BE5A-E9E62185D550}">
      <dgm:prSet/>
      <dgm:spPr/>
      <dgm:t>
        <a:bodyPr/>
        <a:lstStyle/>
        <a:p>
          <a:endParaRPr lang="en-US"/>
        </a:p>
      </dgm:t>
    </dgm:pt>
    <dgm:pt modelId="{37F7FC2E-D4A0-4858-9BD4-5E0FEE84B13C}">
      <dgm:prSet phldrT="[Text]"/>
      <dgm:spPr/>
      <dgm:t>
        <a:bodyPr/>
        <a:lstStyle/>
        <a:p>
          <a:r>
            <a:rPr lang="en-US" dirty="0">
              <a:solidFill>
                <a:schemeClr val="accent1">
                  <a:lumMod val="50000"/>
                </a:schemeClr>
              </a:solidFill>
            </a:rPr>
            <a:t>In SharePoint (XSLT) to the client (browser)</a:t>
          </a:r>
          <a:endParaRPr lang="en-US" dirty="0"/>
        </a:p>
      </dgm:t>
    </dgm:pt>
    <dgm:pt modelId="{B938FD04-362B-450B-BCF2-B92145B705A8}" type="parTrans" cxnId="{B4920265-08B1-4B85-8994-71199D2B3BE4}">
      <dgm:prSet/>
      <dgm:spPr/>
      <dgm:t>
        <a:bodyPr/>
        <a:lstStyle/>
        <a:p>
          <a:endParaRPr lang="en-US"/>
        </a:p>
      </dgm:t>
    </dgm:pt>
    <dgm:pt modelId="{F819A351-1AC9-4ABB-BA5C-0A434A53CC84}" type="sibTrans" cxnId="{B4920265-08B1-4B85-8994-71199D2B3BE4}">
      <dgm:prSet/>
      <dgm:spPr/>
      <dgm:t>
        <a:bodyPr/>
        <a:lstStyle/>
        <a:p>
          <a:endParaRPr lang="en-US"/>
        </a:p>
      </dgm:t>
    </dgm:pt>
    <dgm:pt modelId="{BC8BA78D-5897-4F31-8FAB-7AECFA4C9011}">
      <dgm:prSet phldrT="[Text]"/>
      <dgm:spPr/>
      <dgm:t>
        <a:bodyPr/>
        <a:lstStyle/>
        <a:p>
          <a:r>
            <a:rPr lang="en-US" dirty="0">
              <a:solidFill>
                <a:schemeClr val="accent1">
                  <a:lumMod val="50000"/>
                </a:schemeClr>
              </a:solidFill>
            </a:rPr>
            <a:t>Still need a fair amount of SharePoint domain knowledge</a:t>
          </a:r>
          <a:endParaRPr lang="en-US" dirty="0"/>
        </a:p>
      </dgm:t>
    </dgm:pt>
    <dgm:pt modelId="{35B777E8-82F0-4D48-918D-33BBBE876669}" type="parTrans" cxnId="{56498747-B747-435D-BF2B-D9A29ADD2300}">
      <dgm:prSet/>
      <dgm:spPr/>
      <dgm:t>
        <a:bodyPr/>
        <a:lstStyle/>
        <a:p>
          <a:endParaRPr lang="en-US"/>
        </a:p>
      </dgm:t>
    </dgm:pt>
    <dgm:pt modelId="{954D70F2-61F3-405D-8609-74232D41F948}" type="sibTrans" cxnId="{56498747-B747-435D-BF2B-D9A29ADD2300}">
      <dgm:prSet/>
      <dgm:spPr/>
      <dgm:t>
        <a:bodyPr/>
        <a:lstStyle/>
        <a:p>
          <a:endParaRPr lang="en-US"/>
        </a:p>
      </dgm:t>
    </dgm:pt>
    <dgm:pt modelId="{5597AEFF-EA7C-498D-B99A-5867CD78858B}" type="pres">
      <dgm:prSet presAssocID="{7AB6F380-B6A6-4D9A-B0F8-291E4CCED739}" presName="Name0" presStyleCnt="0">
        <dgm:presLayoutVars>
          <dgm:dir/>
          <dgm:animLvl val="lvl"/>
          <dgm:resizeHandles val="exact"/>
        </dgm:presLayoutVars>
      </dgm:prSet>
      <dgm:spPr/>
    </dgm:pt>
    <dgm:pt modelId="{9FA5FFB5-9A31-4C7B-B727-C9C5CBB82A88}" type="pres">
      <dgm:prSet presAssocID="{EEDCAF25-15EA-4E78-BFE0-D54847AEC5B2}" presName="composite" presStyleCnt="0"/>
      <dgm:spPr/>
    </dgm:pt>
    <dgm:pt modelId="{927B5D4C-584B-44A3-8115-C904EDBC4430}" type="pres">
      <dgm:prSet presAssocID="{EEDCAF25-15EA-4E78-BFE0-D54847AEC5B2}" presName="parTx" presStyleLbl="alignNode1" presStyleIdx="0" presStyleCnt="3" custScaleX="100000" custScaleY="100000">
        <dgm:presLayoutVars>
          <dgm:chMax val="0"/>
          <dgm:chPref val="0"/>
          <dgm:bulletEnabled val="1"/>
        </dgm:presLayoutVars>
      </dgm:prSet>
      <dgm:spPr/>
    </dgm:pt>
    <dgm:pt modelId="{40252FAC-417A-4496-81D1-036DC8CD784A}" type="pres">
      <dgm:prSet presAssocID="{EEDCAF25-15EA-4E78-BFE0-D54847AEC5B2}" presName="desTx" presStyleLbl="alignAccFollowNode1" presStyleIdx="0" presStyleCnt="3">
        <dgm:presLayoutVars>
          <dgm:bulletEnabled val="1"/>
        </dgm:presLayoutVars>
      </dgm:prSet>
      <dgm:spPr/>
    </dgm:pt>
    <dgm:pt modelId="{5FB8C7A9-4565-4E5C-A255-62064BAA42B6}" type="pres">
      <dgm:prSet presAssocID="{9AA22040-4811-407B-B086-0E54478F9DB0}" presName="space" presStyleCnt="0"/>
      <dgm:spPr/>
    </dgm:pt>
    <dgm:pt modelId="{13F50122-4F5C-4B50-8B51-3471D1FC1B1B}" type="pres">
      <dgm:prSet presAssocID="{3F12A8D1-E4A3-4C76-B413-84B7F0D7CC35}" presName="composite" presStyleCnt="0"/>
      <dgm:spPr/>
    </dgm:pt>
    <dgm:pt modelId="{76E5C277-E6EB-41AF-B895-EF179DE32A80}" type="pres">
      <dgm:prSet presAssocID="{3F12A8D1-E4A3-4C76-B413-84B7F0D7CC35}" presName="parTx" presStyleLbl="alignNode1" presStyleIdx="1" presStyleCnt="3">
        <dgm:presLayoutVars>
          <dgm:chMax val="0"/>
          <dgm:chPref val="0"/>
          <dgm:bulletEnabled val="1"/>
        </dgm:presLayoutVars>
      </dgm:prSet>
      <dgm:spPr/>
    </dgm:pt>
    <dgm:pt modelId="{B28BD30D-E2F3-4FF5-A696-E3247D35A806}" type="pres">
      <dgm:prSet presAssocID="{3F12A8D1-E4A3-4C76-B413-84B7F0D7CC35}" presName="desTx" presStyleLbl="alignAccFollowNode1" presStyleIdx="1" presStyleCnt="3">
        <dgm:presLayoutVars>
          <dgm:bulletEnabled val="1"/>
        </dgm:presLayoutVars>
      </dgm:prSet>
      <dgm:spPr/>
    </dgm:pt>
    <dgm:pt modelId="{C38C4BF6-4652-4AE3-B2E1-1AD66BC47FCC}" type="pres">
      <dgm:prSet presAssocID="{3C76B642-6481-40D1-AB10-60E18EF1D920}" presName="space" presStyleCnt="0"/>
      <dgm:spPr/>
    </dgm:pt>
    <dgm:pt modelId="{53D876E5-9B48-43BC-82B0-C3496DD07487}" type="pres">
      <dgm:prSet presAssocID="{C935D3D3-CC08-46D7-BB0A-282598785710}" presName="composite" presStyleCnt="0"/>
      <dgm:spPr/>
    </dgm:pt>
    <dgm:pt modelId="{D8D86AD1-464A-483F-AD9E-3E1CFDB2533E}" type="pres">
      <dgm:prSet presAssocID="{C935D3D3-CC08-46D7-BB0A-282598785710}" presName="parTx" presStyleLbl="alignNode1" presStyleIdx="2" presStyleCnt="3">
        <dgm:presLayoutVars>
          <dgm:chMax val="0"/>
          <dgm:chPref val="0"/>
          <dgm:bulletEnabled val="1"/>
        </dgm:presLayoutVars>
      </dgm:prSet>
      <dgm:spPr/>
    </dgm:pt>
    <dgm:pt modelId="{58F2E6ED-E6DC-425C-B1BA-1FE5C93D3CD8}" type="pres">
      <dgm:prSet presAssocID="{C935D3D3-CC08-46D7-BB0A-282598785710}" presName="desTx" presStyleLbl="alignAccFollowNode1" presStyleIdx="2" presStyleCnt="3">
        <dgm:presLayoutVars>
          <dgm:bulletEnabled val="1"/>
        </dgm:presLayoutVars>
      </dgm:prSet>
      <dgm:spPr/>
    </dgm:pt>
  </dgm:ptLst>
  <dgm:cxnLst>
    <dgm:cxn modelId="{DB03110B-35A3-4B2D-BE5A-E9E62185D550}" srcId="{C935D3D3-CC08-46D7-BB0A-282598785710}" destId="{E681E482-3EB4-491E-B62C-851D2A2F3309}" srcOrd="1" destOrd="0" parTransId="{289D80AD-EE2C-4373-8146-A545DC3D5E1B}" sibTransId="{88065777-5FD6-4BC9-8FEE-271536EE57B0}"/>
    <dgm:cxn modelId="{2EDD98B1-91BB-4F39-8BA7-35841414224B}" srcId="{7AB6F380-B6A6-4D9A-B0F8-291E4CCED739}" destId="{C935D3D3-CC08-46D7-BB0A-282598785710}" srcOrd="2" destOrd="0" parTransId="{7B3BFA10-5FD5-46FB-BDC0-6B1DDD1D7884}" sibTransId="{D695E790-3B58-43F1-A0E2-50F577D6DFAA}"/>
    <dgm:cxn modelId="{8AA849EC-F27A-4BC1-BCF1-665DF64C74E3}" type="presOf" srcId="{EEDCAF25-15EA-4E78-BFE0-D54847AEC5B2}" destId="{927B5D4C-584B-44A3-8115-C904EDBC4430}" srcOrd="0" destOrd="0" presId="urn:microsoft.com/office/officeart/2005/8/layout/hList1"/>
    <dgm:cxn modelId="{24B21965-12EF-4641-978F-1BABD7739200}" type="presOf" srcId="{483E6639-9DD5-4A95-B861-2C46E2C135B5}" destId="{B28BD30D-E2F3-4FF5-A696-E3247D35A806}" srcOrd="0" destOrd="1" presId="urn:microsoft.com/office/officeart/2005/8/layout/hList1"/>
    <dgm:cxn modelId="{A45DA61D-0C82-4FA4-A43C-A83D697AF1FF}" srcId="{7AB6F380-B6A6-4D9A-B0F8-291E4CCED739}" destId="{3F12A8D1-E4A3-4C76-B413-84B7F0D7CC35}" srcOrd="1" destOrd="0" parTransId="{DCF1633F-D353-4F7D-BB9C-19C127AB28FD}" sibTransId="{3C76B642-6481-40D1-AB10-60E18EF1D920}"/>
    <dgm:cxn modelId="{56498747-B747-435D-BF2B-D9A29ADD2300}" srcId="{3F12A8D1-E4A3-4C76-B413-84B7F0D7CC35}" destId="{BC8BA78D-5897-4F31-8FAB-7AECFA4C9011}" srcOrd="2" destOrd="0" parTransId="{35B777E8-82F0-4D48-918D-33BBBE876669}" sibTransId="{954D70F2-61F3-405D-8609-74232D41F948}"/>
    <dgm:cxn modelId="{4273699C-7618-4F26-B3BB-BE14BC46D49C}" type="presOf" srcId="{C935D3D3-CC08-46D7-BB0A-282598785710}" destId="{D8D86AD1-464A-483F-AD9E-3E1CFDB2533E}" srcOrd="0" destOrd="0" presId="urn:microsoft.com/office/officeart/2005/8/layout/hList1"/>
    <dgm:cxn modelId="{2986451A-4538-4EE4-9CD4-1B00B67CBB32}" srcId="{EEDCAF25-15EA-4E78-BFE0-D54847AEC5B2}" destId="{9B02EAB5-32C1-4D64-8396-1A8B66B61C58}" srcOrd="0" destOrd="0" parTransId="{981BE7E7-162B-4C4F-AF17-EEEE7773EF83}" sibTransId="{878199AA-F468-4BE3-93A3-0A78B18D08FC}"/>
    <dgm:cxn modelId="{0CF7566D-4297-4A81-AFAE-5D361697E7DD}" type="presOf" srcId="{8222D628-6092-4F7A-876A-71DA314E5A62}" destId="{B28BD30D-E2F3-4FF5-A696-E3247D35A806}" srcOrd="0" destOrd="0" presId="urn:microsoft.com/office/officeart/2005/8/layout/hList1"/>
    <dgm:cxn modelId="{FA362746-A8D6-4F0F-A3CD-488D71ABA69F}" srcId="{3F12A8D1-E4A3-4C76-B413-84B7F0D7CC35}" destId="{483E6639-9DD5-4A95-B861-2C46E2C135B5}" srcOrd="1" destOrd="0" parTransId="{44DD4EDC-99DA-4A11-854E-4C956D24FFB2}" sibTransId="{758D2B3B-7BC6-4165-AF49-B9D11CB49A9D}"/>
    <dgm:cxn modelId="{B4920265-08B1-4B85-8994-71199D2B3BE4}" srcId="{EEDCAF25-15EA-4E78-BFE0-D54847AEC5B2}" destId="{37F7FC2E-D4A0-4858-9BD4-5E0FEE84B13C}" srcOrd="1" destOrd="0" parTransId="{B938FD04-362B-450B-BCF2-B92145B705A8}" sibTransId="{F819A351-1AC9-4ABB-BA5C-0A434A53CC84}"/>
    <dgm:cxn modelId="{FC1A8C92-773B-4D13-BFE8-CF744FDF6979}" srcId="{7AB6F380-B6A6-4D9A-B0F8-291E4CCED739}" destId="{EEDCAF25-15EA-4E78-BFE0-D54847AEC5B2}" srcOrd="0" destOrd="0" parTransId="{36B7A9BC-6E1E-4BE7-A8D7-0F189A173587}" sibTransId="{9AA22040-4811-407B-B086-0E54478F9DB0}"/>
    <dgm:cxn modelId="{52B7492E-E4DF-404E-B8F0-8873F6B11376}" srcId="{3F12A8D1-E4A3-4C76-B413-84B7F0D7CC35}" destId="{8222D628-6092-4F7A-876A-71DA314E5A62}" srcOrd="0" destOrd="0" parTransId="{C888EAB7-7398-4295-8BF8-97FC43BEE32F}" sibTransId="{F999558B-95F1-45AB-A8FD-075F05A1CE08}"/>
    <dgm:cxn modelId="{50EB8C55-9673-4E32-90C7-622B9BA3CC2C}" type="presOf" srcId="{3F12A8D1-E4A3-4C76-B413-84B7F0D7CC35}" destId="{76E5C277-E6EB-41AF-B895-EF179DE32A80}" srcOrd="0" destOrd="0" presId="urn:microsoft.com/office/officeart/2005/8/layout/hList1"/>
    <dgm:cxn modelId="{63E17E50-BE13-4FE4-B4EF-F767572A2F9C}" type="presOf" srcId="{7AB6F380-B6A6-4D9A-B0F8-291E4CCED739}" destId="{5597AEFF-EA7C-498D-B99A-5867CD78858B}" srcOrd="0" destOrd="0" presId="urn:microsoft.com/office/officeart/2005/8/layout/hList1"/>
    <dgm:cxn modelId="{5ABCE2E4-2333-46B9-8CEB-299303520103}" type="presOf" srcId="{37F7FC2E-D4A0-4858-9BD4-5E0FEE84B13C}" destId="{40252FAC-417A-4496-81D1-036DC8CD784A}" srcOrd="0" destOrd="1" presId="urn:microsoft.com/office/officeart/2005/8/layout/hList1"/>
    <dgm:cxn modelId="{0A6D9B6C-74FD-47D7-BE40-7B38456E1AE7}" type="presOf" srcId="{10CAEEDC-0B22-4CCF-B1D9-4F0647CFFAE3}" destId="{58F2E6ED-E6DC-425C-B1BA-1FE5C93D3CD8}" srcOrd="0" destOrd="0" presId="urn:microsoft.com/office/officeart/2005/8/layout/hList1"/>
    <dgm:cxn modelId="{4ABCE6C6-9CCD-46C0-930D-FD0B9E87F90B}" type="presOf" srcId="{E681E482-3EB4-491E-B62C-851D2A2F3309}" destId="{58F2E6ED-E6DC-425C-B1BA-1FE5C93D3CD8}" srcOrd="0" destOrd="1" presId="urn:microsoft.com/office/officeart/2005/8/layout/hList1"/>
    <dgm:cxn modelId="{34180288-D39F-4978-A7C1-8F02FA0BCBBA}" srcId="{C935D3D3-CC08-46D7-BB0A-282598785710}" destId="{10CAEEDC-0B22-4CCF-B1D9-4F0647CFFAE3}" srcOrd="0" destOrd="0" parTransId="{3D925141-FBD3-4F65-8391-6B8653127F47}" sibTransId="{417956AB-B4C5-403F-BE0B-1B3CF10A5A59}"/>
    <dgm:cxn modelId="{C7EC9FBB-DA46-41CC-A504-28723AE1F74A}" type="presOf" srcId="{BC8BA78D-5897-4F31-8FAB-7AECFA4C9011}" destId="{B28BD30D-E2F3-4FF5-A696-E3247D35A806}" srcOrd="0" destOrd="2" presId="urn:microsoft.com/office/officeart/2005/8/layout/hList1"/>
    <dgm:cxn modelId="{27E0C291-61E7-43C9-A75C-78B71CD91E02}" type="presOf" srcId="{9B02EAB5-32C1-4D64-8396-1A8B66B61C58}" destId="{40252FAC-417A-4496-81D1-036DC8CD784A}" srcOrd="0" destOrd="0" presId="urn:microsoft.com/office/officeart/2005/8/layout/hList1"/>
    <dgm:cxn modelId="{944940F1-C256-466C-AC72-4DE4BAC139DC}" type="presParOf" srcId="{5597AEFF-EA7C-498D-B99A-5867CD78858B}" destId="{9FA5FFB5-9A31-4C7B-B727-C9C5CBB82A88}" srcOrd="0" destOrd="0" presId="urn:microsoft.com/office/officeart/2005/8/layout/hList1"/>
    <dgm:cxn modelId="{2DB31767-F694-45B9-8E99-901BC30C62A6}" type="presParOf" srcId="{9FA5FFB5-9A31-4C7B-B727-C9C5CBB82A88}" destId="{927B5D4C-584B-44A3-8115-C904EDBC4430}" srcOrd="0" destOrd="0" presId="urn:microsoft.com/office/officeart/2005/8/layout/hList1"/>
    <dgm:cxn modelId="{9BF9835C-4F03-4121-BA2F-FC23443D1B05}" type="presParOf" srcId="{9FA5FFB5-9A31-4C7B-B727-C9C5CBB82A88}" destId="{40252FAC-417A-4496-81D1-036DC8CD784A}" srcOrd="1" destOrd="0" presId="urn:microsoft.com/office/officeart/2005/8/layout/hList1"/>
    <dgm:cxn modelId="{A5E07079-2B0B-4EFB-B3F5-4A3EF5321773}" type="presParOf" srcId="{5597AEFF-EA7C-498D-B99A-5867CD78858B}" destId="{5FB8C7A9-4565-4E5C-A255-62064BAA42B6}" srcOrd="1" destOrd="0" presId="urn:microsoft.com/office/officeart/2005/8/layout/hList1"/>
    <dgm:cxn modelId="{6F0B715C-F7A4-4ADB-9719-3838B63E1025}" type="presParOf" srcId="{5597AEFF-EA7C-498D-B99A-5867CD78858B}" destId="{13F50122-4F5C-4B50-8B51-3471D1FC1B1B}" srcOrd="2" destOrd="0" presId="urn:microsoft.com/office/officeart/2005/8/layout/hList1"/>
    <dgm:cxn modelId="{663376AC-CB74-4509-AED2-8E83EFD6D5AF}" type="presParOf" srcId="{13F50122-4F5C-4B50-8B51-3471D1FC1B1B}" destId="{76E5C277-E6EB-41AF-B895-EF179DE32A80}" srcOrd="0" destOrd="0" presId="urn:microsoft.com/office/officeart/2005/8/layout/hList1"/>
    <dgm:cxn modelId="{CFEBE9DF-F04D-4CD4-A0FF-C892FE3515DC}" type="presParOf" srcId="{13F50122-4F5C-4B50-8B51-3471D1FC1B1B}" destId="{B28BD30D-E2F3-4FF5-A696-E3247D35A806}" srcOrd="1" destOrd="0" presId="urn:microsoft.com/office/officeart/2005/8/layout/hList1"/>
    <dgm:cxn modelId="{773716B7-0CF6-48C2-92E1-3E7F1D9F2991}" type="presParOf" srcId="{5597AEFF-EA7C-498D-B99A-5867CD78858B}" destId="{C38C4BF6-4652-4AE3-B2E1-1AD66BC47FCC}" srcOrd="3" destOrd="0" presId="urn:microsoft.com/office/officeart/2005/8/layout/hList1"/>
    <dgm:cxn modelId="{45258BAD-8994-4504-A6DA-E85BF03F1B30}" type="presParOf" srcId="{5597AEFF-EA7C-498D-B99A-5867CD78858B}" destId="{53D876E5-9B48-43BC-82B0-C3496DD07487}" srcOrd="4" destOrd="0" presId="urn:microsoft.com/office/officeart/2005/8/layout/hList1"/>
    <dgm:cxn modelId="{CF549820-8E2A-4051-8FF0-F6E0568DE715}" type="presParOf" srcId="{53D876E5-9B48-43BC-82B0-C3496DD07487}" destId="{D8D86AD1-464A-483F-AD9E-3E1CFDB2533E}" srcOrd="0" destOrd="0" presId="urn:microsoft.com/office/officeart/2005/8/layout/hList1"/>
    <dgm:cxn modelId="{7F271FD2-7CDC-4433-8CC5-8AD58044CE98}" type="presParOf" srcId="{53D876E5-9B48-43BC-82B0-C3496DD07487}" destId="{58F2E6ED-E6DC-425C-B1BA-1FE5C93D3CD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A71E5E-A8F2-40F3-BE96-FF80C10A72B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3AF7FEC-5E42-4DC9-A41C-8E5474F0EF81}">
      <dgm:prSet/>
      <dgm:spPr>
        <a:solidFill>
          <a:srgbClr val="FC4122"/>
        </a:solidFill>
      </dgm:spPr>
      <dgm:t>
        <a:bodyPr/>
        <a:lstStyle/>
        <a:p>
          <a:pPr rtl="0"/>
          <a:r>
            <a:rPr lang="en-US" dirty="0"/>
            <a:t>Performance…Um, </a:t>
          </a:r>
          <a:r>
            <a:rPr lang="en-US" b="1" dirty="0"/>
            <a:t>Déjà vu</a:t>
          </a:r>
          <a:endParaRPr lang="en-US" dirty="0"/>
        </a:p>
      </dgm:t>
    </dgm:pt>
    <dgm:pt modelId="{54E94E54-5616-42DF-AC53-20C1338F1100}" type="parTrans" cxnId="{BEBDD5A5-2E3C-455C-AE78-0DA5CC28C192}">
      <dgm:prSet/>
      <dgm:spPr/>
      <dgm:t>
        <a:bodyPr/>
        <a:lstStyle/>
        <a:p>
          <a:endParaRPr lang="en-US"/>
        </a:p>
      </dgm:t>
    </dgm:pt>
    <dgm:pt modelId="{B95B790D-74E1-4660-8ECF-2EE0066D3AFA}" type="sibTrans" cxnId="{BEBDD5A5-2E3C-455C-AE78-0DA5CC28C192}">
      <dgm:prSet/>
      <dgm:spPr/>
      <dgm:t>
        <a:bodyPr/>
        <a:lstStyle/>
        <a:p>
          <a:endParaRPr lang="en-US"/>
        </a:p>
      </dgm:t>
    </dgm:pt>
    <dgm:pt modelId="{4D46797A-EEFC-4443-942D-88B047E6458B}">
      <dgm:prSet/>
      <dgm:spPr>
        <a:solidFill>
          <a:schemeClr val="accent2">
            <a:lumMod val="20000"/>
            <a:lumOff val="80000"/>
            <a:alpha val="90000"/>
          </a:schemeClr>
        </a:solidFill>
      </dgm:spPr>
      <dgm:t>
        <a:bodyPr/>
        <a:lstStyle/>
        <a:p>
          <a:pPr rtl="0"/>
          <a:r>
            <a:rPr lang="en-US" dirty="0">
              <a:solidFill>
                <a:srgbClr val="C00000"/>
              </a:solidFill>
            </a:rPr>
            <a:t>The advantage should really have said Server Performance</a:t>
          </a:r>
        </a:p>
      </dgm:t>
    </dgm:pt>
    <dgm:pt modelId="{990ACB8A-05BD-49C2-951E-DC5CC47C600E}" type="parTrans" cxnId="{94D6E0F7-3B20-4D0A-B085-8924E9E2D1BC}">
      <dgm:prSet/>
      <dgm:spPr/>
      <dgm:t>
        <a:bodyPr/>
        <a:lstStyle/>
        <a:p>
          <a:endParaRPr lang="en-US"/>
        </a:p>
      </dgm:t>
    </dgm:pt>
    <dgm:pt modelId="{60FC60BE-DB58-4B9E-8C94-3EF140F0869C}" type="sibTrans" cxnId="{94D6E0F7-3B20-4D0A-B085-8924E9E2D1BC}">
      <dgm:prSet/>
      <dgm:spPr/>
      <dgm:t>
        <a:bodyPr/>
        <a:lstStyle/>
        <a:p>
          <a:endParaRPr lang="en-US"/>
        </a:p>
      </dgm:t>
    </dgm:pt>
    <dgm:pt modelId="{69C5B132-B7C3-4D85-91B8-2C4E8E83276A}">
      <dgm:prSet/>
      <dgm:spPr>
        <a:solidFill>
          <a:schemeClr val="accent2">
            <a:lumMod val="20000"/>
            <a:lumOff val="80000"/>
            <a:alpha val="90000"/>
          </a:schemeClr>
        </a:solidFill>
      </dgm:spPr>
      <dgm:t>
        <a:bodyPr/>
        <a:lstStyle/>
        <a:p>
          <a:pPr rtl="0"/>
          <a:r>
            <a:rPr lang="en-US" dirty="0">
              <a:solidFill>
                <a:srgbClr val="C00000"/>
              </a:solidFill>
            </a:rPr>
            <a:t>If the Browser sucks, or the client machine sucks, or the JavaScript code sucks, the performance is still going to suck from the user perspective</a:t>
          </a:r>
        </a:p>
      </dgm:t>
    </dgm:pt>
    <dgm:pt modelId="{8ECB18AB-3AAC-4EBC-AF51-3AB93652EBCB}" type="parTrans" cxnId="{FBDA6112-AE29-4C3D-A9F9-1FEDD9B3C88D}">
      <dgm:prSet/>
      <dgm:spPr/>
      <dgm:t>
        <a:bodyPr/>
        <a:lstStyle/>
        <a:p>
          <a:endParaRPr lang="en-US"/>
        </a:p>
      </dgm:t>
    </dgm:pt>
    <dgm:pt modelId="{C67E3490-A2A6-4903-BE26-EC98EA676ED1}" type="sibTrans" cxnId="{FBDA6112-AE29-4C3D-A9F9-1FEDD9B3C88D}">
      <dgm:prSet/>
      <dgm:spPr/>
      <dgm:t>
        <a:bodyPr/>
        <a:lstStyle/>
        <a:p>
          <a:endParaRPr lang="en-US"/>
        </a:p>
      </dgm:t>
    </dgm:pt>
    <dgm:pt modelId="{DA74C30F-AAC0-485E-8BB7-E3C7412B5F4E}">
      <dgm:prSet/>
      <dgm:spPr>
        <a:solidFill>
          <a:srgbClr val="FC4122"/>
        </a:solidFill>
      </dgm:spPr>
      <dgm:t>
        <a:bodyPr/>
        <a:lstStyle/>
        <a:p>
          <a:pPr rtl="0"/>
          <a:r>
            <a:rPr lang="en-US" dirty="0"/>
            <a:t>Browser Compatibility</a:t>
          </a:r>
        </a:p>
      </dgm:t>
    </dgm:pt>
    <dgm:pt modelId="{A9E1F883-A630-410B-8391-A58E84D507B5}" type="parTrans" cxnId="{3029FA7B-64B8-46CE-951F-B1165688FEF6}">
      <dgm:prSet/>
      <dgm:spPr/>
      <dgm:t>
        <a:bodyPr/>
        <a:lstStyle/>
        <a:p>
          <a:endParaRPr lang="en-US"/>
        </a:p>
      </dgm:t>
    </dgm:pt>
    <dgm:pt modelId="{069DDAC2-6204-478B-874B-479643DE4AC8}" type="sibTrans" cxnId="{3029FA7B-64B8-46CE-951F-B1165688FEF6}">
      <dgm:prSet/>
      <dgm:spPr/>
      <dgm:t>
        <a:bodyPr/>
        <a:lstStyle/>
        <a:p>
          <a:endParaRPr lang="en-US"/>
        </a:p>
      </dgm:t>
    </dgm:pt>
    <dgm:pt modelId="{9EBDB149-61F0-4B98-8840-1ADBA09290CF}">
      <dgm:prSet/>
      <dgm:spPr>
        <a:solidFill>
          <a:schemeClr val="accent2">
            <a:lumMod val="20000"/>
            <a:lumOff val="80000"/>
            <a:alpha val="90000"/>
          </a:schemeClr>
        </a:solidFill>
      </dgm:spPr>
      <dgm:t>
        <a:bodyPr/>
        <a:lstStyle/>
        <a:p>
          <a:pPr rtl="0"/>
          <a:r>
            <a:rPr lang="en-US" dirty="0">
              <a:solidFill>
                <a:srgbClr val="C00000"/>
              </a:solidFill>
            </a:rPr>
            <a:t>If you’re in a closed environment where all users only have access to a single version of a single browser … Congratulations!</a:t>
          </a:r>
        </a:p>
      </dgm:t>
    </dgm:pt>
    <dgm:pt modelId="{2B92C5B1-6C95-4327-833A-8C53D9DEAA21}" type="parTrans" cxnId="{CCF07222-A1F6-4CD7-9F3A-A9FD1922F09D}">
      <dgm:prSet/>
      <dgm:spPr/>
      <dgm:t>
        <a:bodyPr/>
        <a:lstStyle/>
        <a:p>
          <a:endParaRPr lang="en-US"/>
        </a:p>
      </dgm:t>
    </dgm:pt>
    <dgm:pt modelId="{D08F73CB-FAE4-433A-A556-7D4BEC6AD36B}" type="sibTrans" cxnId="{CCF07222-A1F6-4CD7-9F3A-A9FD1922F09D}">
      <dgm:prSet/>
      <dgm:spPr/>
      <dgm:t>
        <a:bodyPr/>
        <a:lstStyle/>
        <a:p>
          <a:endParaRPr lang="en-US"/>
        </a:p>
      </dgm:t>
    </dgm:pt>
    <dgm:pt modelId="{287BCC2A-129F-4DA6-A490-F5E9803E1FEF}">
      <dgm:prSet/>
      <dgm:spPr>
        <a:solidFill>
          <a:schemeClr val="accent2">
            <a:lumMod val="20000"/>
            <a:lumOff val="80000"/>
            <a:alpha val="90000"/>
          </a:schemeClr>
        </a:solidFill>
      </dgm:spPr>
      <dgm:t>
        <a:bodyPr/>
        <a:lstStyle/>
        <a:p>
          <a:pPr rtl="0"/>
          <a:r>
            <a:rPr lang="en-US" dirty="0">
              <a:solidFill>
                <a:srgbClr val="C00000"/>
              </a:solidFill>
            </a:rPr>
            <a:t>Otherwise, there is a testing burden</a:t>
          </a:r>
        </a:p>
      </dgm:t>
    </dgm:pt>
    <dgm:pt modelId="{24A236FC-4075-4A7D-B9AD-62F1B58A678E}" type="parTrans" cxnId="{45CCD22C-AB98-4B24-9AFD-034991DC454F}">
      <dgm:prSet/>
      <dgm:spPr/>
      <dgm:t>
        <a:bodyPr/>
        <a:lstStyle/>
        <a:p>
          <a:endParaRPr lang="en-US"/>
        </a:p>
      </dgm:t>
    </dgm:pt>
    <dgm:pt modelId="{4564C922-4BB2-4096-9AE9-895EEE9A5B3C}" type="sibTrans" cxnId="{45CCD22C-AB98-4B24-9AFD-034991DC454F}">
      <dgm:prSet/>
      <dgm:spPr/>
      <dgm:t>
        <a:bodyPr/>
        <a:lstStyle/>
        <a:p>
          <a:endParaRPr lang="en-US"/>
        </a:p>
      </dgm:t>
    </dgm:pt>
    <dgm:pt modelId="{BF84FF77-77E4-423C-9F75-B867B171D3D5}">
      <dgm:prSet/>
      <dgm:spPr>
        <a:solidFill>
          <a:schemeClr val="accent2">
            <a:lumMod val="20000"/>
            <a:lumOff val="80000"/>
            <a:alpha val="90000"/>
          </a:schemeClr>
        </a:solidFill>
      </dgm:spPr>
      <dgm:t>
        <a:bodyPr/>
        <a:lstStyle/>
        <a:p>
          <a:pPr rtl="0"/>
          <a:r>
            <a:rPr lang="en-US" dirty="0">
              <a:solidFill>
                <a:srgbClr val="C00000"/>
              </a:solidFill>
            </a:rPr>
            <a:t>Third party libraries like jQuery can normalize this some, but go overboard and you can jump back to the second performance bullet</a:t>
          </a:r>
        </a:p>
      </dgm:t>
    </dgm:pt>
    <dgm:pt modelId="{E1485E52-0902-41E6-9B1D-286F7C7A76E8}" type="parTrans" cxnId="{44BD65F7-AD1E-45E3-95D4-7949C8B6E74A}">
      <dgm:prSet/>
      <dgm:spPr/>
      <dgm:t>
        <a:bodyPr/>
        <a:lstStyle/>
        <a:p>
          <a:endParaRPr lang="en-US"/>
        </a:p>
      </dgm:t>
    </dgm:pt>
    <dgm:pt modelId="{2CFB54B8-F665-4A1F-9712-31C992F57555}" type="sibTrans" cxnId="{44BD65F7-AD1E-45E3-95D4-7949C8B6E74A}">
      <dgm:prSet/>
      <dgm:spPr/>
      <dgm:t>
        <a:bodyPr/>
        <a:lstStyle/>
        <a:p>
          <a:endParaRPr lang="en-US"/>
        </a:p>
      </dgm:t>
    </dgm:pt>
    <dgm:pt modelId="{F07266B7-FBBC-466E-9122-E287B68729B7}" type="pres">
      <dgm:prSet presAssocID="{1EA71E5E-A8F2-40F3-BE96-FF80C10A72BB}" presName="Name0" presStyleCnt="0">
        <dgm:presLayoutVars>
          <dgm:dir/>
          <dgm:animLvl val="lvl"/>
          <dgm:resizeHandles val="exact"/>
        </dgm:presLayoutVars>
      </dgm:prSet>
      <dgm:spPr/>
    </dgm:pt>
    <dgm:pt modelId="{0A8CBD7C-8D8D-480C-A746-5FBE35772E48}" type="pres">
      <dgm:prSet presAssocID="{33AF7FEC-5E42-4DC9-A41C-8E5474F0EF81}" presName="composite" presStyleCnt="0"/>
      <dgm:spPr/>
    </dgm:pt>
    <dgm:pt modelId="{6122BFC6-8898-4FB6-9D28-7D1A27EE5967}" type="pres">
      <dgm:prSet presAssocID="{33AF7FEC-5E42-4DC9-A41C-8E5474F0EF81}" presName="parTx" presStyleLbl="alignNode1" presStyleIdx="0" presStyleCnt="2">
        <dgm:presLayoutVars>
          <dgm:chMax val="0"/>
          <dgm:chPref val="0"/>
          <dgm:bulletEnabled val="1"/>
        </dgm:presLayoutVars>
      </dgm:prSet>
      <dgm:spPr/>
    </dgm:pt>
    <dgm:pt modelId="{5F7D2202-552E-4C11-91EE-A172D2396B3A}" type="pres">
      <dgm:prSet presAssocID="{33AF7FEC-5E42-4DC9-A41C-8E5474F0EF81}" presName="desTx" presStyleLbl="alignAccFollowNode1" presStyleIdx="0" presStyleCnt="2">
        <dgm:presLayoutVars>
          <dgm:bulletEnabled val="1"/>
        </dgm:presLayoutVars>
      </dgm:prSet>
      <dgm:spPr/>
    </dgm:pt>
    <dgm:pt modelId="{2D736E93-C0A2-4A86-ADB6-ED8035FEE831}" type="pres">
      <dgm:prSet presAssocID="{B95B790D-74E1-4660-8ECF-2EE0066D3AFA}" presName="space" presStyleCnt="0"/>
      <dgm:spPr/>
    </dgm:pt>
    <dgm:pt modelId="{ECEE79D5-02C4-4EF0-BB1A-10E9BF53B15F}" type="pres">
      <dgm:prSet presAssocID="{DA74C30F-AAC0-485E-8BB7-E3C7412B5F4E}" presName="composite" presStyleCnt="0"/>
      <dgm:spPr/>
    </dgm:pt>
    <dgm:pt modelId="{3E528095-D6FB-47F2-9CEE-C6E223F2970B}" type="pres">
      <dgm:prSet presAssocID="{DA74C30F-AAC0-485E-8BB7-E3C7412B5F4E}" presName="parTx" presStyleLbl="alignNode1" presStyleIdx="1" presStyleCnt="2">
        <dgm:presLayoutVars>
          <dgm:chMax val="0"/>
          <dgm:chPref val="0"/>
          <dgm:bulletEnabled val="1"/>
        </dgm:presLayoutVars>
      </dgm:prSet>
      <dgm:spPr/>
    </dgm:pt>
    <dgm:pt modelId="{6F9C3162-7DC6-4882-AC1D-31A4BD0A3D54}" type="pres">
      <dgm:prSet presAssocID="{DA74C30F-AAC0-485E-8BB7-E3C7412B5F4E}" presName="desTx" presStyleLbl="alignAccFollowNode1" presStyleIdx="1" presStyleCnt="2">
        <dgm:presLayoutVars>
          <dgm:bulletEnabled val="1"/>
        </dgm:presLayoutVars>
      </dgm:prSet>
      <dgm:spPr/>
    </dgm:pt>
  </dgm:ptLst>
  <dgm:cxnLst>
    <dgm:cxn modelId="{A7796E7F-7CA4-48CE-A87A-9DF52FA48758}" type="presOf" srcId="{69C5B132-B7C3-4D85-91B8-2C4E8E83276A}" destId="{5F7D2202-552E-4C11-91EE-A172D2396B3A}" srcOrd="0" destOrd="1" presId="urn:microsoft.com/office/officeart/2005/8/layout/hList1"/>
    <dgm:cxn modelId="{3029FA7B-64B8-46CE-951F-B1165688FEF6}" srcId="{1EA71E5E-A8F2-40F3-BE96-FF80C10A72BB}" destId="{DA74C30F-AAC0-485E-8BB7-E3C7412B5F4E}" srcOrd="1" destOrd="0" parTransId="{A9E1F883-A630-410B-8391-A58E84D507B5}" sibTransId="{069DDAC2-6204-478B-874B-479643DE4AC8}"/>
    <dgm:cxn modelId="{EE117B99-A27A-4393-98ED-FA75B3FC420B}" type="presOf" srcId="{4D46797A-EEFC-4443-942D-88B047E6458B}" destId="{5F7D2202-552E-4C11-91EE-A172D2396B3A}" srcOrd="0" destOrd="0" presId="urn:microsoft.com/office/officeart/2005/8/layout/hList1"/>
    <dgm:cxn modelId="{BEBDD5A5-2E3C-455C-AE78-0DA5CC28C192}" srcId="{1EA71E5E-A8F2-40F3-BE96-FF80C10A72BB}" destId="{33AF7FEC-5E42-4DC9-A41C-8E5474F0EF81}" srcOrd="0" destOrd="0" parTransId="{54E94E54-5616-42DF-AC53-20C1338F1100}" sibTransId="{B95B790D-74E1-4660-8ECF-2EE0066D3AFA}"/>
    <dgm:cxn modelId="{45CCD22C-AB98-4B24-9AFD-034991DC454F}" srcId="{DA74C30F-AAC0-485E-8BB7-E3C7412B5F4E}" destId="{287BCC2A-129F-4DA6-A490-F5E9803E1FEF}" srcOrd="1" destOrd="0" parTransId="{24A236FC-4075-4A7D-B9AD-62F1B58A678E}" sibTransId="{4564C922-4BB2-4096-9AE9-895EEE9A5B3C}"/>
    <dgm:cxn modelId="{FBDA6112-AE29-4C3D-A9F9-1FEDD9B3C88D}" srcId="{33AF7FEC-5E42-4DC9-A41C-8E5474F0EF81}" destId="{69C5B132-B7C3-4D85-91B8-2C4E8E83276A}" srcOrd="1" destOrd="0" parTransId="{8ECB18AB-3AAC-4EBC-AF51-3AB93652EBCB}" sibTransId="{C67E3490-A2A6-4903-BE26-EC98EA676ED1}"/>
    <dgm:cxn modelId="{C22E2687-3AC3-4C27-9F5E-9968CDE281EA}" type="presOf" srcId="{BF84FF77-77E4-423C-9F75-B867B171D3D5}" destId="{6F9C3162-7DC6-4882-AC1D-31A4BD0A3D54}" srcOrd="0" destOrd="2" presId="urn:microsoft.com/office/officeart/2005/8/layout/hList1"/>
    <dgm:cxn modelId="{53664928-EFDF-4864-9D04-01A6285CB14B}" type="presOf" srcId="{287BCC2A-129F-4DA6-A490-F5E9803E1FEF}" destId="{6F9C3162-7DC6-4882-AC1D-31A4BD0A3D54}" srcOrd="0" destOrd="1" presId="urn:microsoft.com/office/officeart/2005/8/layout/hList1"/>
    <dgm:cxn modelId="{94D6E0F7-3B20-4D0A-B085-8924E9E2D1BC}" srcId="{33AF7FEC-5E42-4DC9-A41C-8E5474F0EF81}" destId="{4D46797A-EEFC-4443-942D-88B047E6458B}" srcOrd="0" destOrd="0" parTransId="{990ACB8A-05BD-49C2-951E-DC5CC47C600E}" sibTransId="{60FC60BE-DB58-4B9E-8C94-3EF140F0869C}"/>
    <dgm:cxn modelId="{24449BBE-417A-4F92-BC54-3BEBE407D49E}" type="presOf" srcId="{33AF7FEC-5E42-4DC9-A41C-8E5474F0EF81}" destId="{6122BFC6-8898-4FB6-9D28-7D1A27EE5967}" srcOrd="0" destOrd="0" presId="urn:microsoft.com/office/officeart/2005/8/layout/hList1"/>
    <dgm:cxn modelId="{9163DDFE-C203-451A-A4B1-8BE2670F4E2A}" type="presOf" srcId="{9EBDB149-61F0-4B98-8840-1ADBA09290CF}" destId="{6F9C3162-7DC6-4882-AC1D-31A4BD0A3D54}" srcOrd="0" destOrd="0" presId="urn:microsoft.com/office/officeart/2005/8/layout/hList1"/>
    <dgm:cxn modelId="{CCF07222-A1F6-4CD7-9F3A-A9FD1922F09D}" srcId="{DA74C30F-AAC0-485E-8BB7-E3C7412B5F4E}" destId="{9EBDB149-61F0-4B98-8840-1ADBA09290CF}" srcOrd="0" destOrd="0" parTransId="{2B92C5B1-6C95-4327-833A-8C53D9DEAA21}" sibTransId="{D08F73CB-FAE4-433A-A556-7D4BEC6AD36B}"/>
    <dgm:cxn modelId="{3604375B-8E14-4837-869F-D5C454A3A473}" type="presOf" srcId="{DA74C30F-AAC0-485E-8BB7-E3C7412B5F4E}" destId="{3E528095-D6FB-47F2-9CEE-C6E223F2970B}" srcOrd="0" destOrd="0" presId="urn:microsoft.com/office/officeart/2005/8/layout/hList1"/>
    <dgm:cxn modelId="{FB2C0C31-D689-478C-B1E2-71DA73373874}" type="presOf" srcId="{1EA71E5E-A8F2-40F3-BE96-FF80C10A72BB}" destId="{F07266B7-FBBC-466E-9122-E287B68729B7}" srcOrd="0" destOrd="0" presId="urn:microsoft.com/office/officeart/2005/8/layout/hList1"/>
    <dgm:cxn modelId="{44BD65F7-AD1E-45E3-95D4-7949C8B6E74A}" srcId="{DA74C30F-AAC0-485E-8BB7-E3C7412B5F4E}" destId="{BF84FF77-77E4-423C-9F75-B867B171D3D5}" srcOrd="2" destOrd="0" parTransId="{E1485E52-0902-41E6-9B1D-286F7C7A76E8}" sibTransId="{2CFB54B8-F665-4A1F-9712-31C992F57555}"/>
    <dgm:cxn modelId="{8F3E1E34-37E1-49C9-A349-6979DD9744A8}" type="presParOf" srcId="{F07266B7-FBBC-466E-9122-E287B68729B7}" destId="{0A8CBD7C-8D8D-480C-A746-5FBE35772E48}" srcOrd="0" destOrd="0" presId="urn:microsoft.com/office/officeart/2005/8/layout/hList1"/>
    <dgm:cxn modelId="{FAE44653-579B-443B-9C33-DBF72CAF95AA}" type="presParOf" srcId="{0A8CBD7C-8D8D-480C-A746-5FBE35772E48}" destId="{6122BFC6-8898-4FB6-9D28-7D1A27EE5967}" srcOrd="0" destOrd="0" presId="urn:microsoft.com/office/officeart/2005/8/layout/hList1"/>
    <dgm:cxn modelId="{339B21AF-A6C8-4138-924E-E942FCBB3232}" type="presParOf" srcId="{0A8CBD7C-8D8D-480C-A746-5FBE35772E48}" destId="{5F7D2202-552E-4C11-91EE-A172D2396B3A}" srcOrd="1" destOrd="0" presId="urn:microsoft.com/office/officeart/2005/8/layout/hList1"/>
    <dgm:cxn modelId="{37C54DBF-538A-43BC-BB8A-FFE7400309C3}" type="presParOf" srcId="{F07266B7-FBBC-466E-9122-E287B68729B7}" destId="{2D736E93-C0A2-4A86-ADB6-ED8035FEE831}" srcOrd="1" destOrd="0" presId="urn:microsoft.com/office/officeart/2005/8/layout/hList1"/>
    <dgm:cxn modelId="{695163B0-FCC6-4614-BA72-CBF726ED4803}" type="presParOf" srcId="{F07266B7-FBBC-466E-9122-E287B68729B7}" destId="{ECEE79D5-02C4-4EF0-BB1A-10E9BF53B15F}" srcOrd="2" destOrd="0" presId="urn:microsoft.com/office/officeart/2005/8/layout/hList1"/>
    <dgm:cxn modelId="{0B950C4F-4EB7-4DAA-BD16-9DBD5FA03678}" type="presParOf" srcId="{ECEE79D5-02C4-4EF0-BB1A-10E9BF53B15F}" destId="{3E528095-D6FB-47F2-9CEE-C6E223F2970B}" srcOrd="0" destOrd="0" presId="urn:microsoft.com/office/officeart/2005/8/layout/hList1"/>
    <dgm:cxn modelId="{6C2B64E6-8B97-4439-8F2C-C919D5CC9F21}" type="presParOf" srcId="{ECEE79D5-02C4-4EF0-BB1A-10E9BF53B15F}" destId="{6F9C3162-7DC6-4882-AC1D-31A4BD0A3D5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1EF1F6-38B2-4A0E-A900-AC86BCDF2C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5132129-4882-400C-96F3-87C5604B17DC}">
      <dgm:prSet custT="1"/>
      <dgm:spPr>
        <a:solidFill>
          <a:srgbClr val="2E74B4"/>
        </a:solidFill>
      </dgm:spPr>
      <dgm:t>
        <a:bodyPr/>
        <a:lstStyle/>
        <a:p>
          <a:pPr rtl="0"/>
          <a:r>
            <a:rPr lang="en-US" sz="3200" dirty="0"/>
            <a:t>A mechanism to inject JavaScript into various pages</a:t>
          </a:r>
        </a:p>
      </dgm:t>
    </dgm:pt>
    <dgm:pt modelId="{8489A3DE-6ACE-42CC-BFD8-02D0C149CDE1}" type="parTrans" cxnId="{4FBAFF01-E131-4E7A-AAF3-8DAD79ABCE48}">
      <dgm:prSet/>
      <dgm:spPr/>
      <dgm:t>
        <a:bodyPr/>
        <a:lstStyle/>
        <a:p>
          <a:endParaRPr lang="en-US"/>
        </a:p>
      </dgm:t>
    </dgm:pt>
    <dgm:pt modelId="{EB50D87A-E358-46A5-9A0E-7C019E494F27}" type="sibTrans" cxnId="{4FBAFF01-E131-4E7A-AAF3-8DAD79ABCE48}">
      <dgm:prSet/>
      <dgm:spPr/>
      <dgm:t>
        <a:bodyPr/>
        <a:lstStyle/>
        <a:p>
          <a:endParaRPr lang="en-US"/>
        </a:p>
      </dgm:t>
    </dgm:pt>
    <dgm:pt modelId="{B8C02EE0-89F8-4675-A774-093DD11D5772}">
      <dgm:prSet custT="1"/>
      <dgm:spPr>
        <a:solidFill>
          <a:srgbClr val="BB5611"/>
        </a:solidFill>
      </dgm:spPr>
      <dgm:t>
        <a:bodyPr/>
        <a:lstStyle/>
        <a:p>
          <a:pPr rtl="0"/>
          <a:r>
            <a:rPr lang="en-US" sz="3200" dirty="0"/>
            <a:t>A property that can be set on various SharePoint objects</a:t>
          </a:r>
        </a:p>
        <a:p>
          <a:pPr rtl="0"/>
          <a:r>
            <a:rPr lang="en-US" sz="500" dirty="0"/>
            <a:t>      </a:t>
          </a:r>
          <a:r>
            <a:rPr lang="en-US" sz="2000" dirty="0"/>
            <a:t>- Form, Field, Content Type, View, List View Web Part </a:t>
          </a:r>
          <a:r>
            <a:rPr lang="en-US" sz="2000"/>
            <a:t>(XLSTListViewWebPart)</a:t>
          </a:r>
          <a:endParaRPr lang="en-US" sz="500" dirty="0"/>
        </a:p>
      </dgm:t>
    </dgm:pt>
    <dgm:pt modelId="{D4FDE89A-48FB-40AD-A9A0-1C425A358903}" type="parTrans" cxnId="{1CAE2F8F-F3A8-4DA4-B41D-310009ABD049}">
      <dgm:prSet/>
      <dgm:spPr/>
      <dgm:t>
        <a:bodyPr/>
        <a:lstStyle/>
        <a:p>
          <a:endParaRPr lang="en-US"/>
        </a:p>
      </dgm:t>
    </dgm:pt>
    <dgm:pt modelId="{DFFAA8C8-446E-4DA7-A5B9-BF4E836154FF}" type="sibTrans" cxnId="{1CAE2F8F-F3A8-4DA4-B41D-310009ABD049}">
      <dgm:prSet/>
      <dgm:spPr/>
      <dgm:t>
        <a:bodyPr/>
        <a:lstStyle/>
        <a:p>
          <a:endParaRPr lang="en-US"/>
        </a:p>
      </dgm:t>
    </dgm:pt>
    <dgm:pt modelId="{06A1EC9B-7C19-4B1E-94A8-314CA9469942}">
      <dgm:prSet/>
      <dgm:spPr/>
      <dgm:t>
        <a:bodyPr/>
        <a:lstStyle/>
        <a:p>
          <a:pPr rtl="0"/>
          <a:endParaRPr lang="en-US" dirty="0"/>
        </a:p>
      </dgm:t>
    </dgm:pt>
    <dgm:pt modelId="{DA3C7429-76BB-4031-B7C2-37ED41AA4CC5}" type="parTrans" cxnId="{796C694E-A2E9-4434-AF14-4A23522F7DCD}">
      <dgm:prSet/>
      <dgm:spPr/>
      <dgm:t>
        <a:bodyPr/>
        <a:lstStyle/>
        <a:p>
          <a:endParaRPr lang="en-US"/>
        </a:p>
      </dgm:t>
    </dgm:pt>
    <dgm:pt modelId="{191791DC-8E98-42A2-8B4A-AAF89F54C8A9}" type="sibTrans" cxnId="{796C694E-A2E9-4434-AF14-4A23522F7DCD}">
      <dgm:prSet/>
      <dgm:spPr/>
      <dgm:t>
        <a:bodyPr/>
        <a:lstStyle/>
        <a:p>
          <a:endParaRPr lang="en-US"/>
        </a:p>
      </dgm:t>
    </dgm:pt>
    <dgm:pt modelId="{29F02E35-AFC1-4FED-885B-9D6639782458}">
      <dgm:prSet custT="1"/>
      <dgm:spPr>
        <a:solidFill>
          <a:srgbClr val="4F7B31"/>
        </a:solidFill>
      </dgm:spPr>
      <dgm:t>
        <a:bodyPr/>
        <a:lstStyle/>
        <a:p>
          <a:pPr rtl="0">
            <a:spcAft>
              <a:spcPts val="600"/>
            </a:spcAft>
          </a:pPr>
          <a:r>
            <a:rPr lang="en-US" sz="3200" dirty="0"/>
            <a:t>CSR depends on a mechanism to inject JavaScript</a:t>
          </a:r>
        </a:p>
        <a:p>
          <a:pPr rtl="0">
            <a:spcAft>
              <a:spcPts val="0"/>
            </a:spcAft>
          </a:pPr>
          <a:r>
            <a:rPr lang="en-US" sz="1800" dirty="0"/>
            <a:t>      - It does </a:t>
          </a:r>
          <a:r>
            <a:rPr lang="en-US" sz="1800" b="1" u="sng" dirty="0"/>
            <a:t>NOT</a:t>
          </a:r>
          <a:r>
            <a:rPr lang="en-US" sz="1800" dirty="0"/>
            <a:t> depend on JSLink</a:t>
          </a:r>
        </a:p>
        <a:p>
          <a:pPr rtl="0">
            <a:spcAft>
              <a:spcPts val="0"/>
            </a:spcAft>
          </a:pPr>
          <a:r>
            <a:rPr lang="en-US" sz="1800" dirty="0"/>
            <a:t>      - There are other alternatives</a:t>
          </a:r>
        </a:p>
        <a:p>
          <a:pPr rtl="0">
            <a:spcAft>
              <a:spcPts val="0"/>
            </a:spcAft>
          </a:pPr>
          <a:r>
            <a:rPr lang="en-US" sz="1800" dirty="0"/>
            <a:t>      - In some cases, JSLink works quite well with CSR, in others it does not play well with CSR at all</a:t>
          </a:r>
        </a:p>
      </dgm:t>
    </dgm:pt>
    <dgm:pt modelId="{E9CDC4FE-B252-4FFA-8974-3D2C26BCB460}" type="parTrans" cxnId="{F7F47431-D3F6-4719-90A4-DE7320DC1E5C}">
      <dgm:prSet/>
      <dgm:spPr/>
      <dgm:t>
        <a:bodyPr/>
        <a:lstStyle/>
        <a:p>
          <a:endParaRPr lang="en-US"/>
        </a:p>
      </dgm:t>
    </dgm:pt>
    <dgm:pt modelId="{D4D5F166-A42F-49F3-8C73-59F92599FE69}" type="sibTrans" cxnId="{F7F47431-D3F6-4719-90A4-DE7320DC1E5C}">
      <dgm:prSet/>
      <dgm:spPr/>
      <dgm:t>
        <a:bodyPr/>
        <a:lstStyle/>
        <a:p>
          <a:endParaRPr lang="en-US"/>
        </a:p>
      </dgm:t>
    </dgm:pt>
    <dgm:pt modelId="{3B707A2F-98EE-4033-AD12-F2AC436E0344}">
      <dgm:prSet/>
      <dgm:spPr/>
      <dgm:t>
        <a:bodyPr/>
        <a:lstStyle/>
        <a:p>
          <a:pPr rtl="0"/>
          <a:endParaRPr lang="en-US" dirty="0"/>
        </a:p>
      </dgm:t>
    </dgm:pt>
    <dgm:pt modelId="{21451C26-6847-479D-92FC-39AE6B494357}" type="parTrans" cxnId="{B70DD68F-EE9A-4DF4-8ABD-A4878BD74EF1}">
      <dgm:prSet/>
      <dgm:spPr/>
      <dgm:t>
        <a:bodyPr/>
        <a:lstStyle/>
        <a:p>
          <a:endParaRPr lang="en-US"/>
        </a:p>
      </dgm:t>
    </dgm:pt>
    <dgm:pt modelId="{7A7F29C5-0FAE-482B-B7BF-0EF5654458DE}" type="sibTrans" cxnId="{B70DD68F-EE9A-4DF4-8ABD-A4878BD74EF1}">
      <dgm:prSet/>
      <dgm:spPr/>
      <dgm:t>
        <a:bodyPr/>
        <a:lstStyle/>
        <a:p>
          <a:endParaRPr lang="en-US"/>
        </a:p>
      </dgm:t>
    </dgm:pt>
    <dgm:pt modelId="{535BC442-0A0E-4E57-A73F-92D641ECE969}" type="pres">
      <dgm:prSet presAssocID="{031EF1F6-38B2-4A0E-A900-AC86BCDF2C45}" presName="linear" presStyleCnt="0">
        <dgm:presLayoutVars>
          <dgm:animLvl val="lvl"/>
          <dgm:resizeHandles val="exact"/>
        </dgm:presLayoutVars>
      </dgm:prSet>
      <dgm:spPr/>
    </dgm:pt>
    <dgm:pt modelId="{49121172-462D-4D7B-B892-B91EF6B7757D}" type="pres">
      <dgm:prSet presAssocID="{05132129-4882-400C-96F3-87C5604B17DC}" presName="parentText" presStyleLbl="node1" presStyleIdx="0" presStyleCnt="3">
        <dgm:presLayoutVars>
          <dgm:chMax val="0"/>
          <dgm:bulletEnabled val="1"/>
        </dgm:presLayoutVars>
      </dgm:prSet>
      <dgm:spPr/>
    </dgm:pt>
    <dgm:pt modelId="{3E9D839D-4374-4047-88B7-B031E414F70E}" type="pres">
      <dgm:prSet presAssocID="{EB50D87A-E358-46A5-9A0E-7C019E494F27}" presName="spacer" presStyleCnt="0"/>
      <dgm:spPr/>
    </dgm:pt>
    <dgm:pt modelId="{D72AC7AB-600E-41F0-A1F1-04EC62A14A47}" type="pres">
      <dgm:prSet presAssocID="{B8C02EE0-89F8-4675-A774-093DD11D5772}" presName="parentText" presStyleLbl="node1" presStyleIdx="1" presStyleCnt="3" custLinFactY="1168" custLinFactNeighborY="100000">
        <dgm:presLayoutVars>
          <dgm:chMax val="0"/>
          <dgm:bulletEnabled val="1"/>
        </dgm:presLayoutVars>
      </dgm:prSet>
      <dgm:spPr/>
    </dgm:pt>
    <dgm:pt modelId="{9F78F9A8-91DB-4B53-9C97-66189ADC155B}" type="pres">
      <dgm:prSet presAssocID="{B8C02EE0-89F8-4675-A774-093DD11D5772}" presName="childText" presStyleLbl="revTx" presStyleIdx="0" presStyleCnt="2">
        <dgm:presLayoutVars>
          <dgm:bulletEnabled val="1"/>
        </dgm:presLayoutVars>
      </dgm:prSet>
      <dgm:spPr/>
    </dgm:pt>
    <dgm:pt modelId="{1A186D14-F1CB-4CF9-8AD8-6C09CA5E9B12}" type="pres">
      <dgm:prSet presAssocID="{29F02E35-AFC1-4FED-885B-9D6639782458}" presName="parentText" presStyleLbl="node1" presStyleIdx="2" presStyleCnt="3" custLinFactY="5612" custLinFactNeighborY="100000">
        <dgm:presLayoutVars>
          <dgm:chMax val="0"/>
          <dgm:bulletEnabled val="1"/>
        </dgm:presLayoutVars>
      </dgm:prSet>
      <dgm:spPr/>
    </dgm:pt>
    <dgm:pt modelId="{728BF77C-9C68-40F1-BB96-F8B36C52BBC6}" type="pres">
      <dgm:prSet presAssocID="{29F02E35-AFC1-4FED-885B-9D6639782458}" presName="childText" presStyleLbl="revTx" presStyleIdx="1" presStyleCnt="2">
        <dgm:presLayoutVars>
          <dgm:bulletEnabled val="1"/>
        </dgm:presLayoutVars>
      </dgm:prSet>
      <dgm:spPr/>
    </dgm:pt>
  </dgm:ptLst>
  <dgm:cxnLst>
    <dgm:cxn modelId="{1CAE2F8F-F3A8-4DA4-B41D-310009ABD049}" srcId="{031EF1F6-38B2-4A0E-A900-AC86BCDF2C45}" destId="{B8C02EE0-89F8-4675-A774-093DD11D5772}" srcOrd="1" destOrd="0" parTransId="{D4FDE89A-48FB-40AD-A9A0-1C425A358903}" sibTransId="{DFFAA8C8-446E-4DA7-A5B9-BF4E836154FF}"/>
    <dgm:cxn modelId="{796C694E-A2E9-4434-AF14-4A23522F7DCD}" srcId="{B8C02EE0-89F8-4675-A774-093DD11D5772}" destId="{06A1EC9B-7C19-4B1E-94A8-314CA9469942}" srcOrd="0" destOrd="0" parTransId="{DA3C7429-76BB-4031-B7C2-37ED41AA4CC5}" sibTransId="{191791DC-8E98-42A2-8B4A-AAF89F54C8A9}"/>
    <dgm:cxn modelId="{96CC47CF-99D2-4D61-8874-BA6A2ECFA9A2}" type="presOf" srcId="{3B707A2F-98EE-4033-AD12-F2AC436E0344}" destId="{728BF77C-9C68-40F1-BB96-F8B36C52BBC6}" srcOrd="0" destOrd="0" presId="urn:microsoft.com/office/officeart/2005/8/layout/vList2"/>
    <dgm:cxn modelId="{2398E66E-3459-4ACC-AE5E-7116809A6FF2}" type="presOf" srcId="{29F02E35-AFC1-4FED-885B-9D6639782458}" destId="{1A186D14-F1CB-4CF9-8AD8-6C09CA5E9B12}" srcOrd="0" destOrd="0" presId="urn:microsoft.com/office/officeart/2005/8/layout/vList2"/>
    <dgm:cxn modelId="{F7F47431-D3F6-4719-90A4-DE7320DC1E5C}" srcId="{031EF1F6-38B2-4A0E-A900-AC86BCDF2C45}" destId="{29F02E35-AFC1-4FED-885B-9D6639782458}" srcOrd="2" destOrd="0" parTransId="{E9CDC4FE-B252-4FFA-8974-3D2C26BCB460}" sibTransId="{D4D5F166-A42F-49F3-8C73-59F92599FE69}"/>
    <dgm:cxn modelId="{B70DD68F-EE9A-4DF4-8ABD-A4878BD74EF1}" srcId="{29F02E35-AFC1-4FED-885B-9D6639782458}" destId="{3B707A2F-98EE-4033-AD12-F2AC436E0344}" srcOrd="0" destOrd="0" parTransId="{21451C26-6847-479D-92FC-39AE6B494357}" sibTransId="{7A7F29C5-0FAE-482B-B7BF-0EF5654458DE}"/>
    <dgm:cxn modelId="{A001562B-6239-45A8-BF38-7D6071317EE5}" type="presOf" srcId="{031EF1F6-38B2-4A0E-A900-AC86BCDF2C45}" destId="{535BC442-0A0E-4E57-A73F-92D641ECE969}" srcOrd="0" destOrd="0" presId="urn:microsoft.com/office/officeart/2005/8/layout/vList2"/>
    <dgm:cxn modelId="{4FBAFF01-E131-4E7A-AAF3-8DAD79ABCE48}" srcId="{031EF1F6-38B2-4A0E-A900-AC86BCDF2C45}" destId="{05132129-4882-400C-96F3-87C5604B17DC}" srcOrd="0" destOrd="0" parTransId="{8489A3DE-6ACE-42CC-BFD8-02D0C149CDE1}" sibTransId="{EB50D87A-E358-46A5-9A0E-7C019E494F27}"/>
    <dgm:cxn modelId="{1E8CC892-7001-421A-A61E-77DCE2BDFAEA}" type="presOf" srcId="{B8C02EE0-89F8-4675-A774-093DD11D5772}" destId="{D72AC7AB-600E-41F0-A1F1-04EC62A14A47}" srcOrd="0" destOrd="0" presId="urn:microsoft.com/office/officeart/2005/8/layout/vList2"/>
    <dgm:cxn modelId="{C9173034-3C8D-434A-ADA6-223641F24C5E}" type="presOf" srcId="{06A1EC9B-7C19-4B1E-94A8-314CA9469942}" destId="{9F78F9A8-91DB-4B53-9C97-66189ADC155B}" srcOrd="0" destOrd="0" presId="urn:microsoft.com/office/officeart/2005/8/layout/vList2"/>
    <dgm:cxn modelId="{7AFCDB7E-DCBC-4A58-83F4-A69AF51917A1}" type="presOf" srcId="{05132129-4882-400C-96F3-87C5604B17DC}" destId="{49121172-462D-4D7B-B892-B91EF6B7757D}" srcOrd="0" destOrd="0" presId="urn:microsoft.com/office/officeart/2005/8/layout/vList2"/>
    <dgm:cxn modelId="{63F19FF2-4045-44ED-9A66-5BDC30F1F5DB}" type="presParOf" srcId="{535BC442-0A0E-4E57-A73F-92D641ECE969}" destId="{49121172-462D-4D7B-B892-B91EF6B7757D}" srcOrd="0" destOrd="0" presId="urn:microsoft.com/office/officeart/2005/8/layout/vList2"/>
    <dgm:cxn modelId="{FA7D20BA-6708-414D-A3C7-1EA579A717A4}" type="presParOf" srcId="{535BC442-0A0E-4E57-A73F-92D641ECE969}" destId="{3E9D839D-4374-4047-88B7-B031E414F70E}" srcOrd="1" destOrd="0" presId="urn:microsoft.com/office/officeart/2005/8/layout/vList2"/>
    <dgm:cxn modelId="{5ED145D7-8D0F-42A5-8B4E-2B8BF2695B89}" type="presParOf" srcId="{535BC442-0A0E-4E57-A73F-92D641ECE969}" destId="{D72AC7AB-600E-41F0-A1F1-04EC62A14A47}" srcOrd="2" destOrd="0" presId="urn:microsoft.com/office/officeart/2005/8/layout/vList2"/>
    <dgm:cxn modelId="{F4D7E88F-160A-4D89-8702-4715A34115B5}" type="presParOf" srcId="{535BC442-0A0E-4E57-A73F-92D641ECE969}" destId="{9F78F9A8-91DB-4B53-9C97-66189ADC155B}" srcOrd="3" destOrd="0" presId="urn:microsoft.com/office/officeart/2005/8/layout/vList2"/>
    <dgm:cxn modelId="{7054C24C-3BE9-4236-8F72-BA8AC513694C}" type="presParOf" srcId="{535BC442-0A0E-4E57-A73F-92D641ECE969}" destId="{1A186D14-F1CB-4CF9-8AD8-6C09CA5E9B12}" srcOrd="4" destOrd="0" presId="urn:microsoft.com/office/officeart/2005/8/layout/vList2"/>
    <dgm:cxn modelId="{D2F56A08-1A8D-4E2B-BCA4-F91AE7649A46}" type="presParOf" srcId="{535BC442-0A0E-4E57-A73F-92D641ECE969}" destId="{728BF77C-9C68-40F1-BB96-F8B36C52BBC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945FC2-6A29-4E97-8B1C-42D7A2D9068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A3D588E-3427-456C-8501-2D0D751AD6F3}">
      <dgm:prSet/>
      <dgm:spPr/>
      <dgm:t>
        <a:bodyPr/>
        <a:lstStyle/>
        <a:p>
          <a:pPr rtl="0"/>
          <a:r>
            <a:rPr lang="en-US" dirty="0"/>
            <a:t>Set the JSLink property of a web part</a:t>
          </a:r>
        </a:p>
      </dgm:t>
    </dgm:pt>
    <dgm:pt modelId="{176893BE-1B39-49CD-B78F-61777CF5A420}" type="parTrans" cxnId="{0E11FE07-052F-4348-8E0A-9F3755F00DFD}">
      <dgm:prSet/>
      <dgm:spPr/>
      <dgm:t>
        <a:bodyPr/>
        <a:lstStyle/>
        <a:p>
          <a:endParaRPr lang="en-US"/>
        </a:p>
      </dgm:t>
    </dgm:pt>
    <dgm:pt modelId="{6925CE23-1389-406E-869D-A65F16E5043A}" type="sibTrans" cxnId="{0E11FE07-052F-4348-8E0A-9F3755F00DFD}">
      <dgm:prSet/>
      <dgm:spPr/>
      <dgm:t>
        <a:bodyPr/>
        <a:lstStyle/>
        <a:p>
          <a:endParaRPr lang="en-US"/>
        </a:p>
      </dgm:t>
    </dgm:pt>
    <dgm:pt modelId="{5EC0CC7E-3A7E-420A-9ED3-4DEC249A0927}">
      <dgm:prSet/>
      <dgm:spPr>
        <a:solidFill>
          <a:schemeClr val="accent3">
            <a:lumMod val="75000"/>
          </a:schemeClr>
        </a:solidFill>
      </dgm:spPr>
      <dgm:t>
        <a:bodyPr/>
        <a:lstStyle/>
        <a:p>
          <a:pPr rtl="0"/>
          <a:r>
            <a:rPr lang="en-US" dirty="0"/>
            <a:t>Set the JSLink property of a content type programmatically</a:t>
          </a:r>
        </a:p>
      </dgm:t>
    </dgm:pt>
    <dgm:pt modelId="{F2A3559A-0224-40F6-BE8A-EE5811983EE0}" type="parTrans" cxnId="{02B54591-D1D4-4F8E-9F43-22910FDA5A3D}">
      <dgm:prSet/>
      <dgm:spPr/>
      <dgm:t>
        <a:bodyPr/>
        <a:lstStyle/>
        <a:p>
          <a:endParaRPr lang="en-US"/>
        </a:p>
      </dgm:t>
    </dgm:pt>
    <dgm:pt modelId="{3190DF54-797D-4ED3-B488-86D314722E9C}" type="sibTrans" cxnId="{02B54591-D1D4-4F8E-9F43-22910FDA5A3D}">
      <dgm:prSet/>
      <dgm:spPr/>
      <dgm:t>
        <a:bodyPr/>
        <a:lstStyle/>
        <a:p>
          <a:endParaRPr lang="en-US"/>
        </a:p>
      </dgm:t>
    </dgm:pt>
    <dgm:pt modelId="{63DB7F49-8102-48B1-B6AA-70993D539EE0}">
      <dgm:prSet/>
      <dgm:spPr>
        <a:solidFill>
          <a:schemeClr val="accent6"/>
        </a:solidFill>
      </dgm:spPr>
      <dgm:t>
        <a:bodyPr/>
        <a:lstStyle/>
        <a:p>
          <a:pPr rtl="0"/>
          <a:r>
            <a:rPr lang="en-US" dirty="0"/>
            <a:t>Set the JSLink property of a site column programmatically</a:t>
          </a:r>
        </a:p>
      </dgm:t>
    </dgm:pt>
    <dgm:pt modelId="{A2E828F7-1ADF-45CB-907F-8968D4916091}" type="parTrans" cxnId="{CB1A6463-A5C1-498F-AF04-760EF0A88EE1}">
      <dgm:prSet/>
      <dgm:spPr/>
      <dgm:t>
        <a:bodyPr/>
        <a:lstStyle/>
        <a:p>
          <a:endParaRPr lang="en-US"/>
        </a:p>
      </dgm:t>
    </dgm:pt>
    <dgm:pt modelId="{7ABBEFF6-9D11-439C-B24D-43F9D20F3DEE}" type="sibTrans" cxnId="{CB1A6463-A5C1-498F-AF04-760EF0A88EE1}">
      <dgm:prSet/>
      <dgm:spPr/>
      <dgm:t>
        <a:bodyPr/>
        <a:lstStyle/>
        <a:p>
          <a:endParaRPr lang="en-US"/>
        </a:p>
      </dgm:t>
    </dgm:pt>
    <dgm:pt modelId="{AEF8FD79-F081-4236-A1CF-0ADAF21B1941}">
      <dgm:prSet/>
      <dgm:spPr>
        <a:solidFill>
          <a:schemeClr val="accent4"/>
        </a:solidFill>
      </dgm:spPr>
      <dgm:t>
        <a:bodyPr/>
        <a:lstStyle/>
        <a:p>
          <a:pPr rtl="0"/>
          <a:r>
            <a:rPr lang="en-US" dirty="0"/>
            <a:t>Add user custom actions to the web or site so the JavaScript is loaded on every page</a:t>
          </a:r>
        </a:p>
      </dgm:t>
    </dgm:pt>
    <dgm:pt modelId="{C7F5F60F-CBAA-466F-9EB0-A48E3398E638}" type="parTrans" cxnId="{9F62923F-6E6B-43EA-84D5-D57AE631EDAA}">
      <dgm:prSet/>
      <dgm:spPr/>
      <dgm:t>
        <a:bodyPr/>
        <a:lstStyle/>
        <a:p>
          <a:endParaRPr lang="en-US"/>
        </a:p>
      </dgm:t>
    </dgm:pt>
    <dgm:pt modelId="{C38C700A-DFFE-4761-963E-B531CBBF442C}" type="sibTrans" cxnId="{9F62923F-6E6B-43EA-84D5-D57AE631EDAA}">
      <dgm:prSet/>
      <dgm:spPr/>
      <dgm:t>
        <a:bodyPr/>
        <a:lstStyle/>
        <a:p>
          <a:endParaRPr lang="en-US"/>
        </a:p>
      </dgm:t>
    </dgm:pt>
    <dgm:pt modelId="{DCBF76EB-51C3-424E-83DC-D10A06118666}">
      <dgm:prSet/>
      <dgm:spPr>
        <a:solidFill>
          <a:srgbClr val="FF4747"/>
        </a:solidFill>
      </dgm:spPr>
      <dgm:t>
        <a:bodyPr/>
        <a:lstStyle/>
        <a:p>
          <a:pPr rtl="0"/>
          <a:r>
            <a:rPr lang="en-US" dirty="0"/>
            <a:t>Place as stand-lone Display Templates in the Master Page Gallery</a:t>
          </a:r>
        </a:p>
      </dgm:t>
    </dgm:pt>
    <dgm:pt modelId="{C9F35538-B885-4140-B22E-0B756208A747}" type="parTrans" cxnId="{D4391AA6-57D6-4667-ADCD-19DC68FA967C}">
      <dgm:prSet/>
      <dgm:spPr/>
      <dgm:t>
        <a:bodyPr/>
        <a:lstStyle/>
        <a:p>
          <a:endParaRPr lang="en-US"/>
        </a:p>
      </dgm:t>
    </dgm:pt>
    <dgm:pt modelId="{1D7218E6-F249-407C-BF96-8BD40543A2C2}" type="sibTrans" cxnId="{D4391AA6-57D6-4667-ADCD-19DC68FA967C}">
      <dgm:prSet/>
      <dgm:spPr/>
      <dgm:t>
        <a:bodyPr/>
        <a:lstStyle/>
        <a:p>
          <a:endParaRPr lang="en-US"/>
        </a:p>
      </dgm:t>
    </dgm:pt>
    <dgm:pt modelId="{B2514CFA-360A-424C-B18F-2A7233D482D7}" type="pres">
      <dgm:prSet presAssocID="{07945FC2-6A29-4E97-8B1C-42D7A2D90687}" presName="diagram" presStyleCnt="0">
        <dgm:presLayoutVars>
          <dgm:dir/>
          <dgm:resizeHandles val="exact"/>
        </dgm:presLayoutVars>
      </dgm:prSet>
      <dgm:spPr/>
    </dgm:pt>
    <dgm:pt modelId="{86E951B6-D534-4B05-802B-E193C00494A2}" type="pres">
      <dgm:prSet presAssocID="{4A3D588E-3427-456C-8501-2D0D751AD6F3}" presName="node" presStyleLbl="node1" presStyleIdx="0" presStyleCnt="5">
        <dgm:presLayoutVars>
          <dgm:bulletEnabled val="1"/>
        </dgm:presLayoutVars>
      </dgm:prSet>
      <dgm:spPr/>
    </dgm:pt>
    <dgm:pt modelId="{29195ADB-7969-42B9-A28E-F6A64FCCEE1F}" type="pres">
      <dgm:prSet presAssocID="{6925CE23-1389-406E-869D-A65F16E5043A}" presName="sibTrans" presStyleCnt="0"/>
      <dgm:spPr/>
    </dgm:pt>
    <dgm:pt modelId="{E2207479-53E0-4F2D-AFE2-CA728A7AAE42}" type="pres">
      <dgm:prSet presAssocID="{5EC0CC7E-3A7E-420A-9ED3-4DEC249A0927}" presName="node" presStyleLbl="node1" presStyleIdx="1" presStyleCnt="5">
        <dgm:presLayoutVars>
          <dgm:bulletEnabled val="1"/>
        </dgm:presLayoutVars>
      </dgm:prSet>
      <dgm:spPr/>
    </dgm:pt>
    <dgm:pt modelId="{967955D7-D202-40CC-BF19-126F4C66F0D9}" type="pres">
      <dgm:prSet presAssocID="{3190DF54-797D-4ED3-B488-86D314722E9C}" presName="sibTrans" presStyleCnt="0"/>
      <dgm:spPr/>
    </dgm:pt>
    <dgm:pt modelId="{B15FE589-013C-4D13-8DD6-34CF1DD754DC}" type="pres">
      <dgm:prSet presAssocID="{63DB7F49-8102-48B1-B6AA-70993D539EE0}" presName="node" presStyleLbl="node1" presStyleIdx="2" presStyleCnt="5">
        <dgm:presLayoutVars>
          <dgm:bulletEnabled val="1"/>
        </dgm:presLayoutVars>
      </dgm:prSet>
      <dgm:spPr/>
    </dgm:pt>
    <dgm:pt modelId="{373D1EAC-4BAB-4FD1-BA04-E9ED4A5CEBDA}" type="pres">
      <dgm:prSet presAssocID="{7ABBEFF6-9D11-439C-B24D-43F9D20F3DEE}" presName="sibTrans" presStyleCnt="0"/>
      <dgm:spPr/>
    </dgm:pt>
    <dgm:pt modelId="{631C4508-D240-488D-ADAD-E726D572A8E9}" type="pres">
      <dgm:prSet presAssocID="{AEF8FD79-F081-4236-A1CF-0ADAF21B1941}" presName="node" presStyleLbl="node1" presStyleIdx="3" presStyleCnt="5">
        <dgm:presLayoutVars>
          <dgm:bulletEnabled val="1"/>
        </dgm:presLayoutVars>
      </dgm:prSet>
      <dgm:spPr/>
    </dgm:pt>
    <dgm:pt modelId="{9D29D84C-2F07-480D-9426-354CFE673AE2}" type="pres">
      <dgm:prSet presAssocID="{C38C700A-DFFE-4761-963E-B531CBBF442C}" presName="sibTrans" presStyleCnt="0"/>
      <dgm:spPr/>
    </dgm:pt>
    <dgm:pt modelId="{0C876DB3-9468-4FFB-90A8-728FEBF59780}" type="pres">
      <dgm:prSet presAssocID="{DCBF76EB-51C3-424E-83DC-D10A06118666}" presName="node" presStyleLbl="node1" presStyleIdx="4" presStyleCnt="5">
        <dgm:presLayoutVars>
          <dgm:bulletEnabled val="1"/>
        </dgm:presLayoutVars>
      </dgm:prSet>
      <dgm:spPr/>
    </dgm:pt>
  </dgm:ptLst>
  <dgm:cxnLst>
    <dgm:cxn modelId="{DBBC489D-8E39-437B-B458-0BE47E76305A}" type="presOf" srcId="{63DB7F49-8102-48B1-B6AA-70993D539EE0}" destId="{B15FE589-013C-4D13-8DD6-34CF1DD754DC}" srcOrd="0" destOrd="0" presId="urn:microsoft.com/office/officeart/2005/8/layout/default"/>
    <dgm:cxn modelId="{C534386E-6467-4823-9EFD-5D6C956F18DC}" type="presOf" srcId="{07945FC2-6A29-4E97-8B1C-42D7A2D90687}" destId="{B2514CFA-360A-424C-B18F-2A7233D482D7}" srcOrd="0" destOrd="0" presId="urn:microsoft.com/office/officeart/2005/8/layout/default"/>
    <dgm:cxn modelId="{9F62923F-6E6B-43EA-84D5-D57AE631EDAA}" srcId="{07945FC2-6A29-4E97-8B1C-42D7A2D90687}" destId="{AEF8FD79-F081-4236-A1CF-0ADAF21B1941}" srcOrd="3" destOrd="0" parTransId="{C7F5F60F-CBAA-466F-9EB0-A48E3398E638}" sibTransId="{C38C700A-DFFE-4761-963E-B531CBBF442C}"/>
    <dgm:cxn modelId="{CB1A6463-A5C1-498F-AF04-760EF0A88EE1}" srcId="{07945FC2-6A29-4E97-8B1C-42D7A2D90687}" destId="{63DB7F49-8102-48B1-B6AA-70993D539EE0}" srcOrd="2" destOrd="0" parTransId="{A2E828F7-1ADF-45CB-907F-8968D4916091}" sibTransId="{7ABBEFF6-9D11-439C-B24D-43F9D20F3DEE}"/>
    <dgm:cxn modelId="{0E11FE07-052F-4348-8E0A-9F3755F00DFD}" srcId="{07945FC2-6A29-4E97-8B1C-42D7A2D90687}" destId="{4A3D588E-3427-456C-8501-2D0D751AD6F3}" srcOrd="0" destOrd="0" parTransId="{176893BE-1B39-49CD-B78F-61777CF5A420}" sibTransId="{6925CE23-1389-406E-869D-A65F16E5043A}"/>
    <dgm:cxn modelId="{DDAAFC13-E209-4786-883A-A03237DA7777}" type="presOf" srcId="{5EC0CC7E-3A7E-420A-9ED3-4DEC249A0927}" destId="{E2207479-53E0-4F2D-AFE2-CA728A7AAE42}" srcOrd="0" destOrd="0" presId="urn:microsoft.com/office/officeart/2005/8/layout/default"/>
    <dgm:cxn modelId="{C0763F2F-2C36-4646-9F90-92161DF63CAC}" type="presOf" srcId="{AEF8FD79-F081-4236-A1CF-0ADAF21B1941}" destId="{631C4508-D240-488D-ADAD-E726D572A8E9}" srcOrd="0" destOrd="0" presId="urn:microsoft.com/office/officeart/2005/8/layout/default"/>
    <dgm:cxn modelId="{D4391AA6-57D6-4667-ADCD-19DC68FA967C}" srcId="{07945FC2-6A29-4E97-8B1C-42D7A2D90687}" destId="{DCBF76EB-51C3-424E-83DC-D10A06118666}" srcOrd="4" destOrd="0" parTransId="{C9F35538-B885-4140-B22E-0B756208A747}" sibTransId="{1D7218E6-F249-407C-BF96-8BD40543A2C2}"/>
    <dgm:cxn modelId="{02B54591-D1D4-4F8E-9F43-22910FDA5A3D}" srcId="{07945FC2-6A29-4E97-8B1C-42D7A2D90687}" destId="{5EC0CC7E-3A7E-420A-9ED3-4DEC249A0927}" srcOrd="1" destOrd="0" parTransId="{F2A3559A-0224-40F6-BE8A-EE5811983EE0}" sibTransId="{3190DF54-797D-4ED3-B488-86D314722E9C}"/>
    <dgm:cxn modelId="{353C97AD-9CBD-4C62-B059-3AD55D143DD4}" type="presOf" srcId="{DCBF76EB-51C3-424E-83DC-D10A06118666}" destId="{0C876DB3-9468-4FFB-90A8-728FEBF59780}" srcOrd="0" destOrd="0" presId="urn:microsoft.com/office/officeart/2005/8/layout/default"/>
    <dgm:cxn modelId="{B2A57A60-D2A0-4ED2-97EA-CDA840523A94}" type="presOf" srcId="{4A3D588E-3427-456C-8501-2D0D751AD6F3}" destId="{86E951B6-D534-4B05-802B-E193C00494A2}" srcOrd="0" destOrd="0" presId="urn:microsoft.com/office/officeart/2005/8/layout/default"/>
    <dgm:cxn modelId="{4C0C67A8-F725-45C4-8A0F-3AD6A57FB996}" type="presParOf" srcId="{B2514CFA-360A-424C-B18F-2A7233D482D7}" destId="{86E951B6-D534-4B05-802B-E193C00494A2}" srcOrd="0" destOrd="0" presId="urn:microsoft.com/office/officeart/2005/8/layout/default"/>
    <dgm:cxn modelId="{E7ACE9B8-B481-49E8-A8E5-F4A30006A706}" type="presParOf" srcId="{B2514CFA-360A-424C-B18F-2A7233D482D7}" destId="{29195ADB-7969-42B9-A28E-F6A64FCCEE1F}" srcOrd="1" destOrd="0" presId="urn:microsoft.com/office/officeart/2005/8/layout/default"/>
    <dgm:cxn modelId="{9182ACC5-B8F5-4F3C-BD1C-2665F5D5FA09}" type="presParOf" srcId="{B2514CFA-360A-424C-B18F-2A7233D482D7}" destId="{E2207479-53E0-4F2D-AFE2-CA728A7AAE42}" srcOrd="2" destOrd="0" presId="urn:microsoft.com/office/officeart/2005/8/layout/default"/>
    <dgm:cxn modelId="{9C877FF7-1989-48F2-8502-C203EBE8DA82}" type="presParOf" srcId="{B2514CFA-360A-424C-B18F-2A7233D482D7}" destId="{967955D7-D202-40CC-BF19-126F4C66F0D9}" srcOrd="3" destOrd="0" presId="urn:microsoft.com/office/officeart/2005/8/layout/default"/>
    <dgm:cxn modelId="{FC540175-B6C1-46D0-8D89-83E625506937}" type="presParOf" srcId="{B2514CFA-360A-424C-B18F-2A7233D482D7}" destId="{B15FE589-013C-4D13-8DD6-34CF1DD754DC}" srcOrd="4" destOrd="0" presId="urn:microsoft.com/office/officeart/2005/8/layout/default"/>
    <dgm:cxn modelId="{1C36C528-69E3-4556-8E90-961A996F4ECE}" type="presParOf" srcId="{B2514CFA-360A-424C-B18F-2A7233D482D7}" destId="{373D1EAC-4BAB-4FD1-BA04-E9ED4A5CEBDA}" srcOrd="5" destOrd="0" presId="urn:microsoft.com/office/officeart/2005/8/layout/default"/>
    <dgm:cxn modelId="{696023AF-BCE4-45A9-8B45-180654AADB4B}" type="presParOf" srcId="{B2514CFA-360A-424C-B18F-2A7233D482D7}" destId="{631C4508-D240-488D-ADAD-E726D572A8E9}" srcOrd="6" destOrd="0" presId="urn:microsoft.com/office/officeart/2005/8/layout/default"/>
    <dgm:cxn modelId="{1E68D433-C6EB-4387-A8C0-8041D8C590D3}" type="presParOf" srcId="{B2514CFA-360A-424C-B18F-2A7233D482D7}" destId="{9D29D84C-2F07-480D-9426-354CFE673AE2}" srcOrd="7" destOrd="0" presId="urn:microsoft.com/office/officeart/2005/8/layout/default"/>
    <dgm:cxn modelId="{2E7349DF-4720-4DF2-B004-D64117DE065F}" type="presParOf" srcId="{B2514CFA-360A-424C-B18F-2A7233D482D7}" destId="{0C876DB3-9468-4FFB-90A8-728FEBF5978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102CF7-05F3-49B8-A4C8-4F29C7146E9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343CC7-A7AD-427A-B558-55DF491C7484}">
      <dgm:prSet/>
      <dgm:spPr/>
      <dgm:t>
        <a:bodyPr/>
        <a:lstStyle/>
        <a:p>
          <a:pPr rtl="0"/>
          <a:r>
            <a:rPr lang="en-US" dirty="0"/>
            <a:t>Pros</a:t>
          </a:r>
        </a:p>
      </dgm:t>
    </dgm:pt>
    <dgm:pt modelId="{BBFECBEC-184B-4FCE-8D12-6C764321959D}" type="parTrans" cxnId="{D44E8990-FC33-470A-96BD-33F536433D61}">
      <dgm:prSet/>
      <dgm:spPr/>
      <dgm:t>
        <a:bodyPr/>
        <a:lstStyle/>
        <a:p>
          <a:endParaRPr lang="en-US"/>
        </a:p>
      </dgm:t>
    </dgm:pt>
    <dgm:pt modelId="{15A89B93-7330-41AE-8F74-35386A0B9974}" type="sibTrans" cxnId="{D44E8990-FC33-470A-96BD-33F536433D61}">
      <dgm:prSet/>
      <dgm:spPr/>
      <dgm:t>
        <a:bodyPr/>
        <a:lstStyle/>
        <a:p>
          <a:endParaRPr lang="en-US"/>
        </a:p>
      </dgm:t>
    </dgm:pt>
    <dgm:pt modelId="{A9163402-E7B7-4F28-888B-0818D1F72194}">
      <dgm:prSet/>
      <dgm:spPr/>
      <dgm:t>
        <a:bodyPr/>
        <a:lstStyle/>
        <a:p>
          <a:pPr rtl="0"/>
          <a:r>
            <a:rPr lang="en-US" dirty="0"/>
            <a:t>Very easy.</a:t>
          </a:r>
        </a:p>
      </dgm:t>
    </dgm:pt>
    <dgm:pt modelId="{23C0A768-D8CF-4A3E-B4A9-DED30D3537AF}" type="parTrans" cxnId="{5FE912FE-3973-43A5-A086-121049752290}">
      <dgm:prSet/>
      <dgm:spPr/>
      <dgm:t>
        <a:bodyPr/>
        <a:lstStyle/>
        <a:p>
          <a:endParaRPr lang="en-US"/>
        </a:p>
      </dgm:t>
    </dgm:pt>
    <dgm:pt modelId="{07D5A875-3197-44CB-898A-9AA908D5B619}" type="sibTrans" cxnId="{5FE912FE-3973-43A5-A086-121049752290}">
      <dgm:prSet/>
      <dgm:spPr/>
      <dgm:t>
        <a:bodyPr/>
        <a:lstStyle/>
        <a:p>
          <a:endParaRPr lang="en-US"/>
        </a:p>
      </dgm:t>
    </dgm:pt>
    <dgm:pt modelId="{3888F873-F2E6-422A-9372-58EA0860E4CF}">
      <dgm:prSet/>
      <dgm:spPr/>
      <dgm:t>
        <a:bodyPr/>
        <a:lstStyle/>
        <a:p>
          <a:pPr rtl="0"/>
          <a:r>
            <a:rPr lang="en-US" dirty="0"/>
            <a:t>Doesn’t require any additional code or packaging (i.e. it can be done OOB by a non-developer)</a:t>
          </a:r>
        </a:p>
      </dgm:t>
    </dgm:pt>
    <dgm:pt modelId="{7B396A91-3144-40A9-9E26-3DC4EDBD3AF0}" type="parTrans" cxnId="{E6B6E4B2-7344-45D7-B571-723262531C8F}">
      <dgm:prSet/>
      <dgm:spPr/>
      <dgm:t>
        <a:bodyPr/>
        <a:lstStyle/>
        <a:p>
          <a:endParaRPr lang="en-US"/>
        </a:p>
      </dgm:t>
    </dgm:pt>
    <dgm:pt modelId="{DFE3D7D6-5888-4CE5-ABA6-C93BC29FF33D}" type="sibTrans" cxnId="{E6B6E4B2-7344-45D7-B571-723262531C8F}">
      <dgm:prSet/>
      <dgm:spPr/>
      <dgm:t>
        <a:bodyPr/>
        <a:lstStyle/>
        <a:p>
          <a:endParaRPr lang="en-US"/>
        </a:p>
      </dgm:t>
    </dgm:pt>
    <dgm:pt modelId="{78B3C91F-0990-44FB-9C4A-2ED729B0D40A}">
      <dgm:prSet/>
      <dgm:spPr/>
      <dgm:t>
        <a:bodyPr/>
        <a:lstStyle/>
        <a:p>
          <a:pPr rtl="0"/>
          <a:r>
            <a:rPr lang="en-US" dirty="0"/>
            <a:t>Cons</a:t>
          </a:r>
        </a:p>
      </dgm:t>
    </dgm:pt>
    <dgm:pt modelId="{D812778C-4F7E-400F-9320-EC11A40AAA65}" type="parTrans" cxnId="{126E58B4-C215-4148-A4E6-4CB51BF6A4A7}">
      <dgm:prSet/>
      <dgm:spPr/>
      <dgm:t>
        <a:bodyPr/>
        <a:lstStyle/>
        <a:p>
          <a:endParaRPr lang="en-US"/>
        </a:p>
      </dgm:t>
    </dgm:pt>
    <dgm:pt modelId="{378E2006-AACA-4BC4-B8D0-7FFC5A076DB2}" type="sibTrans" cxnId="{126E58B4-C215-4148-A4E6-4CB51BF6A4A7}">
      <dgm:prSet/>
      <dgm:spPr/>
      <dgm:t>
        <a:bodyPr/>
        <a:lstStyle/>
        <a:p>
          <a:endParaRPr lang="en-US"/>
        </a:p>
      </dgm:t>
    </dgm:pt>
    <dgm:pt modelId="{461E0D30-85CB-4BCF-8BFE-F33B11BD85A3}">
      <dgm:prSet/>
      <dgm:spPr/>
      <dgm:t>
        <a:bodyPr/>
        <a:lstStyle/>
        <a:p>
          <a:pPr rtl="0"/>
          <a:r>
            <a:rPr lang="en-US" dirty="0"/>
            <a:t>It’s really a one-off solution (i.e. not enterprise)</a:t>
          </a:r>
        </a:p>
      </dgm:t>
    </dgm:pt>
    <dgm:pt modelId="{381B031B-18F5-4E12-A301-DAF2FBB7F5B1}" type="parTrans" cxnId="{1F456C28-E70A-4AB7-8CE1-2024414782C7}">
      <dgm:prSet/>
      <dgm:spPr/>
      <dgm:t>
        <a:bodyPr/>
        <a:lstStyle/>
        <a:p>
          <a:endParaRPr lang="en-US"/>
        </a:p>
      </dgm:t>
    </dgm:pt>
    <dgm:pt modelId="{AF430763-3734-4989-8015-92D2F7EBC19C}" type="sibTrans" cxnId="{1F456C28-E70A-4AB7-8CE1-2024414782C7}">
      <dgm:prSet/>
      <dgm:spPr/>
      <dgm:t>
        <a:bodyPr/>
        <a:lstStyle/>
        <a:p>
          <a:endParaRPr lang="en-US"/>
        </a:p>
      </dgm:t>
    </dgm:pt>
    <dgm:pt modelId="{1AE748DC-AA8C-4721-BB9D-9C8A3AEEE23F}">
      <dgm:prSet/>
      <dgm:spPr/>
      <dgm:t>
        <a:bodyPr/>
        <a:lstStyle/>
        <a:p>
          <a:pPr rtl="0"/>
          <a:r>
            <a:rPr lang="en-US" dirty="0"/>
            <a:t>Needs to be applied separately to the new, edit, and display forms</a:t>
          </a:r>
        </a:p>
      </dgm:t>
    </dgm:pt>
    <dgm:pt modelId="{31BAE97F-5C21-43F9-9025-3CC1E051BD73}" type="parTrans" cxnId="{A9C3FCC9-6621-4AFE-829D-75294B85A1F0}">
      <dgm:prSet/>
      <dgm:spPr/>
      <dgm:t>
        <a:bodyPr/>
        <a:lstStyle/>
        <a:p>
          <a:endParaRPr lang="en-US"/>
        </a:p>
      </dgm:t>
    </dgm:pt>
    <dgm:pt modelId="{86E102AE-07FD-4D6D-BC15-686EE5430522}" type="sibTrans" cxnId="{A9C3FCC9-6621-4AFE-829D-75294B85A1F0}">
      <dgm:prSet/>
      <dgm:spPr/>
      <dgm:t>
        <a:bodyPr/>
        <a:lstStyle/>
        <a:p>
          <a:endParaRPr lang="en-US"/>
        </a:p>
      </dgm:t>
    </dgm:pt>
    <dgm:pt modelId="{69FA0F46-B135-4361-9E2D-DEA56F2E3098}">
      <dgm:prSet/>
      <dgm:spPr/>
      <dgm:t>
        <a:bodyPr/>
        <a:lstStyle/>
        <a:p>
          <a:pPr rtl="0"/>
          <a:r>
            <a:rPr lang="en-US" dirty="0"/>
            <a:t>Needs to be applied separately to each view in which your field is displayed (or might be displayed)</a:t>
          </a:r>
        </a:p>
      </dgm:t>
    </dgm:pt>
    <dgm:pt modelId="{D55001CB-1AAD-4752-AFE1-083277B9F463}" type="parTrans" cxnId="{C87C8635-58B7-4E18-9ABD-9446AA90A866}">
      <dgm:prSet/>
      <dgm:spPr/>
      <dgm:t>
        <a:bodyPr/>
        <a:lstStyle/>
        <a:p>
          <a:endParaRPr lang="en-US"/>
        </a:p>
      </dgm:t>
    </dgm:pt>
    <dgm:pt modelId="{7D426982-8339-460F-8473-1CABC2F0AA71}" type="sibTrans" cxnId="{C87C8635-58B7-4E18-9ABD-9446AA90A866}">
      <dgm:prSet/>
      <dgm:spPr/>
      <dgm:t>
        <a:bodyPr/>
        <a:lstStyle/>
        <a:p>
          <a:endParaRPr lang="en-US"/>
        </a:p>
      </dgm:t>
    </dgm:pt>
    <dgm:pt modelId="{1864ECA1-BD61-49F4-AA58-B5A424DD6B98}">
      <dgm:prSet/>
      <dgm:spPr/>
      <dgm:t>
        <a:bodyPr/>
        <a:lstStyle/>
        <a:p>
          <a:pPr rtl="0"/>
          <a:r>
            <a:rPr lang="en-US" dirty="0"/>
            <a:t>If somebody adds a view later, or modifies a view later, it may need to be applied again</a:t>
          </a:r>
        </a:p>
      </dgm:t>
    </dgm:pt>
    <dgm:pt modelId="{5A902EF6-D28F-4D82-B8A5-A3A23ACB468D}" type="parTrans" cxnId="{E655A21C-DAC0-43D7-A73F-A261A1F9B2DE}">
      <dgm:prSet/>
      <dgm:spPr/>
      <dgm:t>
        <a:bodyPr/>
        <a:lstStyle/>
        <a:p>
          <a:endParaRPr lang="en-US"/>
        </a:p>
      </dgm:t>
    </dgm:pt>
    <dgm:pt modelId="{D350E126-06F0-4829-8E67-BD5A8B90062F}" type="sibTrans" cxnId="{E655A21C-DAC0-43D7-A73F-A261A1F9B2DE}">
      <dgm:prSet/>
      <dgm:spPr/>
      <dgm:t>
        <a:bodyPr/>
        <a:lstStyle/>
        <a:p>
          <a:endParaRPr lang="en-US"/>
        </a:p>
      </dgm:t>
    </dgm:pt>
    <dgm:pt modelId="{22B52334-1084-41FC-AD5D-914F9A0B3142}">
      <dgm:prSet/>
      <dgm:spPr/>
      <dgm:t>
        <a:bodyPr/>
        <a:lstStyle/>
        <a:p>
          <a:pPr rtl="0"/>
          <a:r>
            <a:rPr lang="en-US" dirty="0"/>
            <a:t>If you want to use it in another list, start the whole process over again</a:t>
          </a:r>
        </a:p>
      </dgm:t>
    </dgm:pt>
    <dgm:pt modelId="{15DBCE6D-5F74-4DA4-A90C-F493CFD86CD1}" type="parTrans" cxnId="{6C6BC8E6-B5AC-4CBE-ADAE-724E7B70C718}">
      <dgm:prSet/>
      <dgm:spPr/>
      <dgm:t>
        <a:bodyPr/>
        <a:lstStyle/>
        <a:p>
          <a:endParaRPr lang="en-US"/>
        </a:p>
      </dgm:t>
    </dgm:pt>
    <dgm:pt modelId="{6FFF8BA1-2FD8-46E8-B5C2-5E54857E79BD}" type="sibTrans" cxnId="{6C6BC8E6-B5AC-4CBE-ADAE-724E7B70C718}">
      <dgm:prSet/>
      <dgm:spPr/>
      <dgm:t>
        <a:bodyPr/>
        <a:lstStyle/>
        <a:p>
          <a:endParaRPr lang="en-US"/>
        </a:p>
      </dgm:t>
    </dgm:pt>
    <dgm:pt modelId="{C2BB2A2D-328D-4258-B731-17E59E99944B}" type="pres">
      <dgm:prSet presAssocID="{C8102CF7-05F3-49B8-A4C8-4F29C7146E90}" presName="linear" presStyleCnt="0">
        <dgm:presLayoutVars>
          <dgm:animLvl val="lvl"/>
          <dgm:resizeHandles val="exact"/>
        </dgm:presLayoutVars>
      </dgm:prSet>
      <dgm:spPr/>
    </dgm:pt>
    <dgm:pt modelId="{AF227D80-DF05-421C-A17B-5E4BABB9AFE1}" type="pres">
      <dgm:prSet presAssocID="{A3343CC7-A7AD-427A-B558-55DF491C7484}" presName="parentText" presStyleLbl="node1" presStyleIdx="0" presStyleCnt="2">
        <dgm:presLayoutVars>
          <dgm:chMax val="0"/>
          <dgm:bulletEnabled val="1"/>
        </dgm:presLayoutVars>
      </dgm:prSet>
      <dgm:spPr/>
    </dgm:pt>
    <dgm:pt modelId="{0BD53981-A40D-42E4-AEA8-8453F79ECFC6}" type="pres">
      <dgm:prSet presAssocID="{A3343CC7-A7AD-427A-B558-55DF491C7484}" presName="childText" presStyleLbl="revTx" presStyleIdx="0" presStyleCnt="2">
        <dgm:presLayoutVars>
          <dgm:bulletEnabled val="1"/>
        </dgm:presLayoutVars>
      </dgm:prSet>
      <dgm:spPr/>
    </dgm:pt>
    <dgm:pt modelId="{140C5289-FBF9-411C-A4B1-E6A0B82933CB}" type="pres">
      <dgm:prSet presAssocID="{78B3C91F-0990-44FB-9C4A-2ED729B0D40A}" presName="parentText" presStyleLbl="node1" presStyleIdx="1" presStyleCnt="2">
        <dgm:presLayoutVars>
          <dgm:chMax val="0"/>
          <dgm:bulletEnabled val="1"/>
        </dgm:presLayoutVars>
      </dgm:prSet>
      <dgm:spPr/>
    </dgm:pt>
    <dgm:pt modelId="{5A443C98-69E1-4464-8FC5-6CBE3731C725}" type="pres">
      <dgm:prSet presAssocID="{78B3C91F-0990-44FB-9C4A-2ED729B0D40A}" presName="childText" presStyleLbl="revTx" presStyleIdx="1" presStyleCnt="2">
        <dgm:presLayoutVars>
          <dgm:bulletEnabled val="1"/>
        </dgm:presLayoutVars>
      </dgm:prSet>
      <dgm:spPr/>
    </dgm:pt>
  </dgm:ptLst>
  <dgm:cxnLst>
    <dgm:cxn modelId="{6DECA0C7-6EDD-441B-A73A-37BC5D288983}" type="presOf" srcId="{69FA0F46-B135-4361-9E2D-DEA56F2E3098}" destId="{5A443C98-69E1-4464-8FC5-6CBE3731C725}" srcOrd="0" destOrd="2" presId="urn:microsoft.com/office/officeart/2005/8/layout/vList2"/>
    <dgm:cxn modelId="{5FE912FE-3973-43A5-A086-121049752290}" srcId="{A3343CC7-A7AD-427A-B558-55DF491C7484}" destId="{A9163402-E7B7-4F28-888B-0818D1F72194}" srcOrd="0" destOrd="0" parTransId="{23C0A768-D8CF-4A3E-B4A9-DED30D3537AF}" sibTransId="{07D5A875-3197-44CB-898A-9AA908D5B619}"/>
    <dgm:cxn modelId="{E6B6E4B2-7344-45D7-B571-723262531C8F}" srcId="{A3343CC7-A7AD-427A-B558-55DF491C7484}" destId="{3888F873-F2E6-422A-9372-58EA0860E4CF}" srcOrd="1" destOrd="0" parTransId="{7B396A91-3144-40A9-9E26-3DC4EDBD3AF0}" sibTransId="{DFE3D7D6-5888-4CE5-ABA6-C93BC29FF33D}"/>
    <dgm:cxn modelId="{14BE911E-AD66-4A2A-A124-17D40AE16B14}" type="presOf" srcId="{1864ECA1-BD61-49F4-AA58-B5A424DD6B98}" destId="{5A443C98-69E1-4464-8FC5-6CBE3731C725}" srcOrd="0" destOrd="3" presId="urn:microsoft.com/office/officeart/2005/8/layout/vList2"/>
    <dgm:cxn modelId="{EAC2E827-A040-482F-AEA1-94CA50533776}" type="presOf" srcId="{78B3C91F-0990-44FB-9C4A-2ED729B0D40A}" destId="{140C5289-FBF9-411C-A4B1-E6A0B82933CB}" srcOrd="0" destOrd="0" presId="urn:microsoft.com/office/officeart/2005/8/layout/vList2"/>
    <dgm:cxn modelId="{35156E64-0EE9-44A0-B41A-886F9E896016}" type="presOf" srcId="{22B52334-1084-41FC-AD5D-914F9A0B3142}" destId="{5A443C98-69E1-4464-8FC5-6CBE3731C725}" srcOrd="0" destOrd="4" presId="urn:microsoft.com/office/officeart/2005/8/layout/vList2"/>
    <dgm:cxn modelId="{E655A21C-DAC0-43D7-A73F-A261A1F9B2DE}" srcId="{461E0D30-85CB-4BCF-8BFE-F33B11BD85A3}" destId="{1864ECA1-BD61-49F4-AA58-B5A424DD6B98}" srcOrd="2" destOrd="0" parTransId="{5A902EF6-D28F-4D82-B8A5-A3A23ACB468D}" sibTransId="{D350E126-06F0-4829-8E67-BD5A8B90062F}"/>
    <dgm:cxn modelId="{4C6EC853-EC68-4574-8831-0F8F7807659B}" type="presOf" srcId="{A9163402-E7B7-4F28-888B-0818D1F72194}" destId="{0BD53981-A40D-42E4-AEA8-8453F79ECFC6}" srcOrd="0" destOrd="0" presId="urn:microsoft.com/office/officeart/2005/8/layout/vList2"/>
    <dgm:cxn modelId="{B6E70025-ECA8-47DB-A5C3-C27B27049956}" type="presOf" srcId="{C8102CF7-05F3-49B8-A4C8-4F29C7146E90}" destId="{C2BB2A2D-328D-4258-B731-17E59E99944B}" srcOrd="0" destOrd="0" presId="urn:microsoft.com/office/officeart/2005/8/layout/vList2"/>
    <dgm:cxn modelId="{6C6BC8E6-B5AC-4CBE-ADAE-724E7B70C718}" srcId="{461E0D30-85CB-4BCF-8BFE-F33B11BD85A3}" destId="{22B52334-1084-41FC-AD5D-914F9A0B3142}" srcOrd="3" destOrd="0" parTransId="{15DBCE6D-5F74-4DA4-A90C-F493CFD86CD1}" sibTransId="{6FFF8BA1-2FD8-46E8-B5C2-5E54857E79BD}"/>
    <dgm:cxn modelId="{76AEAAB5-4403-4E72-BCB1-14AB14B49E6F}" type="presOf" srcId="{3888F873-F2E6-422A-9372-58EA0860E4CF}" destId="{0BD53981-A40D-42E4-AEA8-8453F79ECFC6}" srcOrd="0" destOrd="1" presId="urn:microsoft.com/office/officeart/2005/8/layout/vList2"/>
    <dgm:cxn modelId="{DF86147D-2F69-4D2B-ABAA-88A18FC2EE6E}" type="presOf" srcId="{461E0D30-85CB-4BCF-8BFE-F33B11BD85A3}" destId="{5A443C98-69E1-4464-8FC5-6CBE3731C725}" srcOrd="0" destOrd="0" presId="urn:microsoft.com/office/officeart/2005/8/layout/vList2"/>
    <dgm:cxn modelId="{A9C3FCC9-6621-4AFE-829D-75294B85A1F0}" srcId="{461E0D30-85CB-4BCF-8BFE-F33B11BD85A3}" destId="{1AE748DC-AA8C-4721-BB9D-9C8A3AEEE23F}" srcOrd="0" destOrd="0" parTransId="{31BAE97F-5C21-43F9-9025-3CC1E051BD73}" sibTransId="{86E102AE-07FD-4D6D-BC15-686EE5430522}"/>
    <dgm:cxn modelId="{1F456C28-E70A-4AB7-8CE1-2024414782C7}" srcId="{78B3C91F-0990-44FB-9C4A-2ED729B0D40A}" destId="{461E0D30-85CB-4BCF-8BFE-F33B11BD85A3}" srcOrd="0" destOrd="0" parTransId="{381B031B-18F5-4E12-A301-DAF2FBB7F5B1}" sibTransId="{AF430763-3734-4989-8015-92D2F7EBC19C}"/>
    <dgm:cxn modelId="{B2971980-6E19-483B-8A69-381E3AA0B0BC}" type="presOf" srcId="{A3343CC7-A7AD-427A-B558-55DF491C7484}" destId="{AF227D80-DF05-421C-A17B-5E4BABB9AFE1}" srcOrd="0" destOrd="0" presId="urn:microsoft.com/office/officeart/2005/8/layout/vList2"/>
    <dgm:cxn modelId="{FE3F4916-C438-4A44-9972-7A93899F46B9}" type="presOf" srcId="{1AE748DC-AA8C-4721-BB9D-9C8A3AEEE23F}" destId="{5A443C98-69E1-4464-8FC5-6CBE3731C725}" srcOrd="0" destOrd="1" presId="urn:microsoft.com/office/officeart/2005/8/layout/vList2"/>
    <dgm:cxn modelId="{D44E8990-FC33-470A-96BD-33F536433D61}" srcId="{C8102CF7-05F3-49B8-A4C8-4F29C7146E90}" destId="{A3343CC7-A7AD-427A-B558-55DF491C7484}" srcOrd="0" destOrd="0" parTransId="{BBFECBEC-184B-4FCE-8D12-6C764321959D}" sibTransId="{15A89B93-7330-41AE-8F74-35386A0B9974}"/>
    <dgm:cxn modelId="{C87C8635-58B7-4E18-9ABD-9446AA90A866}" srcId="{461E0D30-85CB-4BCF-8BFE-F33B11BD85A3}" destId="{69FA0F46-B135-4361-9E2D-DEA56F2E3098}" srcOrd="1" destOrd="0" parTransId="{D55001CB-1AAD-4752-AFE1-083277B9F463}" sibTransId="{7D426982-8339-460F-8473-1CABC2F0AA71}"/>
    <dgm:cxn modelId="{126E58B4-C215-4148-A4E6-4CB51BF6A4A7}" srcId="{C8102CF7-05F3-49B8-A4C8-4F29C7146E90}" destId="{78B3C91F-0990-44FB-9C4A-2ED729B0D40A}" srcOrd="1" destOrd="0" parTransId="{D812778C-4F7E-400F-9320-EC11A40AAA65}" sibTransId="{378E2006-AACA-4BC4-B8D0-7FFC5A076DB2}"/>
    <dgm:cxn modelId="{982A469A-31D0-4A48-8C18-4696D573371A}" type="presParOf" srcId="{C2BB2A2D-328D-4258-B731-17E59E99944B}" destId="{AF227D80-DF05-421C-A17B-5E4BABB9AFE1}" srcOrd="0" destOrd="0" presId="urn:microsoft.com/office/officeart/2005/8/layout/vList2"/>
    <dgm:cxn modelId="{D665167F-C57C-410F-A369-543DEB20EDDA}" type="presParOf" srcId="{C2BB2A2D-328D-4258-B731-17E59E99944B}" destId="{0BD53981-A40D-42E4-AEA8-8453F79ECFC6}" srcOrd="1" destOrd="0" presId="urn:microsoft.com/office/officeart/2005/8/layout/vList2"/>
    <dgm:cxn modelId="{1DA70D35-B146-4078-9DAE-1E244EC2A542}" type="presParOf" srcId="{C2BB2A2D-328D-4258-B731-17E59E99944B}" destId="{140C5289-FBF9-411C-A4B1-E6A0B82933CB}" srcOrd="2" destOrd="0" presId="urn:microsoft.com/office/officeart/2005/8/layout/vList2"/>
    <dgm:cxn modelId="{C6E6F3F0-1514-4717-B720-9C55476A8723}" type="presParOf" srcId="{C2BB2A2D-328D-4258-B731-17E59E99944B}" destId="{5A443C98-69E1-4464-8FC5-6CBE3731C72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EF26ABC-B190-46C8-96D8-A908CD1FED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A0729F-507E-47ED-874D-318B2E32D534}">
      <dgm:prSet/>
      <dgm:spPr/>
      <dgm:t>
        <a:bodyPr/>
        <a:lstStyle/>
        <a:p>
          <a:pPr rtl="0"/>
          <a:r>
            <a:rPr lang="en-US" dirty="0"/>
            <a:t>Pros</a:t>
          </a:r>
        </a:p>
      </dgm:t>
    </dgm:pt>
    <dgm:pt modelId="{57996792-2017-4253-84D1-06468F794BC0}" type="parTrans" cxnId="{92035A97-23EC-46D0-BD6C-CC3E4DD1B795}">
      <dgm:prSet/>
      <dgm:spPr/>
      <dgm:t>
        <a:bodyPr/>
        <a:lstStyle/>
        <a:p>
          <a:endParaRPr lang="en-US"/>
        </a:p>
      </dgm:t>
    </dgm:pt>
    <dgm:pt modelId="{6EE5BDC9-4293-4F3B-A107-C8114D537AE2}" type="sibTrans" cxnId="{92035A97-23EC-46D0-BD6C-CC3E4DD1B795}">
      <dgm:prSet/>
      <dgm:spPr/>
      <dgm:t>
        <a:bodyPr/>
        <a:lstStyle/>
        <a:p>
          <a:endParaRPr lang="en-US"/>
        </a:p>
      </dgm:t>
    </dgm:pt>
    <dgm:pt modelId="{F0D48443-E86C-4C2A-A0D1-0E5F2FC66EF0}">
      <dgm:prSet/>
      <dgm:spPr/>
      <dgm:t>
        <a:bodyPr/>
        <a:lstStyle/>
        <a:p>
          <a:pPr rtl="0"/>
          <a:r>
            <a:rPr lang="en-US" dirty="0"/>
            <a:t>It’s easier to manage than individually setting the JSLink on all columns</a:t>
          </a:r>
        </a:p>
      </dgm:t>
    </dgm:pt>
    <dgm:pt modelId="{3AAFC1F2-0730-4CEA-A844-F64DBE16249B}" type="parTrans" cxnId="{2573093A-7518-4E82-92AC-AA016B0BE68B}">
      <dgm:prSet/>
      <dgm:spPr/>
      <dgm:t>
        <a:bodyPr/>
        <a:lstStyle/>
        <a:p>
          <a:endParaRPr lang="en-US"/>
        </a:p>
      </dgm:t>
    </dgm:pt>
    <dgm:pt modelId="{F7507236-BE38-46BB-80DC-DB4023F8ACCB}" type="sibTrans" cxnId="{2573093A-7518-4E82-92AC-AA016B0BE68B}">
      <dgm:prSet/>
      <dgm:spPr/>
      <dgm:t>
        <a:bodyPr/>
        <a:lstStyle/>
        <a:p>
          <a:endParaRPr lang="en-US"/>
        </a:p>
      </dgm:t>
    </dgm:pt>
    <dgm:pt modelId="{843CB915-AAC4-4C21-AEFC-8D25A4CF3D99}">
      <dgm:prSet/>
      <dgm:spPr/>
      <dgm:t>
        <a:bodyPr/>
        <a:lstStyle/>
        <a:p>
          <a:pPr rtl="0"/>
          <a:r>
            <a:rPr lang="en-US" dirty="0"/>
            <a:t>Not exactly the same functionality as a custom field, but you do at least end up with a reusable component</a:t>
          </a:r>
        </a:p>
      </dgm:t>
    </dgm:pt>
    <dgm:pt modelId="{4E8FC077-9B0F-4976-8277-CE7DCC467A38}" type="parTrans" cxnId="{454FBFF0-49FE-4D42-803A-5E4D08D14410}">
      <dgm:prSet/>
      <dgm:spPr/>
      <dgm:t>
        <a:bodyPr/>
        <a:lstStyle/>
        <a:p>
          <a:endParaRPr lang="en-US"/>
        </a:p>
      </dgm:t>
    </dgm:pt>
    <dgm:pt modelId="{DED46354-772C-4399-BC26-AF31AD9A233C}" type="sibTrans" cxnId="{454FBFF0-49FE-4D42-803A-5E4D08D14410}">
      <dgm:prSet/>
      <dgm:spPr/>
      <dgm:t>
        <a:bodyPr/>
        <a:lstStyle/>
        <a:p>
          <a:endParaRPr lang="en-US"/>
        </a:p>
      </dgm:t>
    </dgm:pt>
    <dgm:pt modelId="{5D88F40D-1245-4595-9916-B2320ECEA7D8}">
      <dgm:prSet/>
      <dgm:spPr/>
      <dgm:t>
        <a:bodyPr/>
        <a:lstStyle/>
        <a:p>
          <a:pPr rtl="0"/>
          <a:r>
            <a:rPr lang="en-US" dirty="0"/>
            <a:t>Cons</a:t>
          </a:r>
        </a:p>
      </dgm:t>
    </dgm:pt>
    <dgm:pt modelId="{2F0C993F-A9DE-4D3D-8546-73D7A6C9C9A5}" type="parTrans" cxnId="{05249B42-A371-4ADF-936C-23B55F6AEEF7}">
      <dgm:prSet/>
      <dgm:spPr/>
      <dgm:t>
        <a:bodyPr/>
        <a:lstStyle/>
        <a:p>
          <a:endParaRPr lang="en-US"/>
        </a:p>
      </dgm:t>
    </dgm:pt>
    <dgm:pt modelId="{CAF1C5F4-9270-48D6-A9C5-0A747A393CC4}" type="sibTrans" cxnId="{05249B42-A371-4ADF-936C-23B55F6AEEF7}">
      <dgm:prSet/>
      <dgm:spPr/>
      <dgm:t>
        <a:bodyPr/>
        <a:lstStyle/>
        <a:p>
          <a:endParaRPr lang="en-US"/>
        </a:p>
      </dgm:t>
    </dgm:pt>
    <dgm:pt modelId="{425121C4-3AC1-4D47-A27A-4D55B92532C3}">
      <dgm:prSet/>
      <dgm:spPr/>
      <dgm:t>
        <a:bodyPr/>
        <a:lstStyle/>
        <a:p>
          <a:pPr rtl="0"/>
          <a:r>
            <a:rPr lang="en-US" dirty="0"/>
            <a:t>JSLink on Content Types does not get called at all for Views; new, edit, and display forms only</a:t>
          </a:r>
        </a:p>
      </dgm:t>
    </dgm:pt>
    <dgm:pt modelId="{C318BF31-EC07-4F1D-AEEF-7FEF07BADAA0}" type="parTrans" cxnId="{6D665356-847A-4804-931B-E93EEE3A5052}">
      <dgm:prSet/>
      <dgm:spPr/>
      <dgm:t>
        <a:bodyPr/>
        <a:lstStyle/>
        <a:p>
          <a:endParaRPr lang="en-US"/>
        </a:p>
      </dgm:t>
    </dgm:pt>
    <dgm:pt modelId="{C4F4B304-4A3F-44C2-A09E-CB736EF476B4}" type="sibTrans" cxnId="{6D665356-847A-4804-931B-E93EEE3A5052}">
      <dgm:prSet/>
      <dgm:spPr/>
      <dgm:t>
        <a:bodyPr/>
        <a:lstStyle/>
        <a:p>
          <a:endParaRPr lang="en-US"/>
        </a:p>
      </dgm:t>
    </dgm:pt>
    <dgm:pt modelId="{F870F12A-4DDC-44C0-ABD4-2036AFA83C46}">
      <dgm:prSet/>
      <dgm:spPr/>
      <dgm:t>
        <a:bodyPr/>
        <a:lstStyle/>
        <a:p>
          <a:pPr rtl="0"/>
          <a:r>
            <a:rPr lang="en-US" dirty="0"/>
            <a:t>Again it cannot be set on some content types…including Event (i.e. no calendars) and Survey</a:t>
          </a:r>
        </a:p>
      </dgm:t>
    </dgm:pt>
    <dgm:pt modelId="{A675CC09-642B-4842-A467-DE636710E484}" type="parTrans" cxnId="{A52D5DAD-035C-4027-A152-C016EE7B475E}">
      <dgm:prSet/>
      <dgm:spPr/>
      <dgm:t>
        <a:bodyPr/>
        <a:lstStyle/>
        <a:p>
          <a:endParaRPr lang="en-US"/>
        </a:p>
      </dgm:t>
    </dgm:pt>
    <dgm:pt modelId="{FD999BC8-8932-45D0-9CF3-D27E2FAB4F34}" type="sibTrans" cxnId="{A52D5DAD-035C-4027-A152-C016EE7B475E}">
      <dgm:prSet/>
      <dgm:spPr/>
      <dgm:t>
        <a:bodyPr/>
        <a:lstStyle/>
        <a:p>
          <a:endParaRPr lang="en-US"/>
        </a:p>
      </dgm:t>
    </dgm:pt>
    <dgm:pt modelId="{9F83F1F9-AC30-49E0-B7A1-45C03CDF6B15}">
      <dgm:prSet/>
      <dgm:spPr/>
      <dgm:t>
        <a:bodyPr/>
        <a:lstStyle/>
        <a:p>
          <a:pPr rtl="0"/>
          <a:r>
            <a:rPr lang="en-US" dirty="0"/>
            <a:t>The fact that JSLink is not supported doesn’t necessarily mean that CSR is not supported</a:t>
          </a:r>
        </a:p>
      </dgm:t>
    </dgm:pt>
    <dgm:pt modelId="{DFAB2A63-EEE8-4F04-8D8F-54F4A565B5C3}" type="parTrans" cxnId="{B914C2D0-7299-4E93-8C5A-05D4B58F1978}">
      <dgm:prSet/>
      <dgm:spPr/>
      <dgm:t>
        <a:bodyPr/>
        <a:lstStyle/>
        <a:p>
          <a:endParaRPr lang="en-US"/>
        </a:p>
      </dgm:t>
    </dgm:pt>
    <dgm:pt modelId="{D1C15638-EA78-459E-ABE9-B0CFF78A56A3}" type="sibTrans" cxnId="{B914C2D0-7299-4E93-8C5A-05D4B58F1978}">
      <dgm:prSet/>
      <dgm:spPr/>
      <dgm:t>
        <a:bodyPr/>
        <a:lstStyle/>
        <a:p>
          <a:endParaRPr lang="en-US"/>
        </a:p>
      </dgm:t>
    </dgm:pt>
    <dgm:pt modelId="{C45BA6D4-DFC7-4368-9915-7687B430FDFB}">
      <dgm:prSet/>
      <dgm:spPr/>
      <dgm:t>
        <a:bodyPr/>
        <a:lstStyle/>
        <a:p>
          <a:pPr rtl="0"/>
          <a:r>
            <a:rPr lang="en-US" dirty="0"/>
            <a:t>List Content Types do NOT get updated when you set the JSLink on site content types, even if you say push changes down</a:t>
          </a:r>
        </a:p>
      </dgm:t>
    </dgm:pt>
    <dgm:pt modelId="{ED2C92D7-4476-424F-858D-D8D29951F4BB}" type="parTrans" cxnId="{EEE1D88D-A86F-49B2-A737-D8E6C5D56C6D}">
      <dgm:prSet/>
      <dgm:spPr/>
      <dgm:t>
        <a:bodyPr/>
        <a:lstStyle/>
        <a:p>
          <a:endParaRPr lang="en-US"/>
        </a:p>
      </dgm:t>
    </dgm:pt>
    <dgm:pt modelId="{91022CAB-C760-4865-9060-320402C521B1}" type="sibTrans" cxnId="{EEE1D88D-A86F-49B2-A737-D8E6C5D56C6D}">
      <dgm:prSet/>
      <dgm:spPr/>
      <dgm:t>
        <a:bodyPr/>
        <a:lstStyle/>
        <a:p>
          <a:endParaRPr lang="en-US"/>
        </a:p>
      </dgm:t>
    </dgm:pt>
    <dgm:pt modelId="{B3589626-F446-4C14-B161-2B8979287543}" type="pres">
      <dgm:prSet presAssocID="{DEF26ABC-B190-46C8-96D8-A908CD1FED0A}" presName="linear" presStyleCnt="0">
        <dgm:presLayoutVars>
          <dgm:animLvl val="lvl"/>
          <dgm:resizeHandles val="exact"/>
        </dgm:presLayoutVars>
      </dgm:prSet>
      <dgm:spPr/>
    </dgm:pt>
    <dgm:pt modelId="{F4BD8C17-4D40-4A8E-A2E4-2B294FB4C492}" type="pres">
      <dgm:prSet presAssocID="{21A0729F-507E-47ED-874D-318B2E32D534}" presName="parentText" presStyleLbl="node1" presStyleIdx="0" presStyleCnt="2">
        <dgm:presLayoutVars>
          <dgm:chMax val="0"/>
          <dgm:bulletEnabled val="1"/>
        </dgm:presLayoutVars>
      </dgm:prSet>
      <dgm:spPr/>
    </dgm:pt>
    <dgm:pt modelId="{5A95E0BC-F563-40DF-B475-D53015EB85A6}" type="pres">
      <dgm:prSet presAssocID="{21A0729F-507E-47ED-874D-318B2E32D534}" presName="childText" presStyleLbl="revTx" presStyleIdx="0" presStyleCnt="2">
        <dgm:presLayoutVars>
          <dgm:bulletEnabled val="1"/>
        </dgm:presLayoutVars>
      </dgm:prSet>
      <dgm:spPr/>
    </dgm:pt>
    <dgm:pt modelId="{33E875D6-CACA-4832-88DC-C4CFAA2C9275}" type="pres">
      <dgm:prSet presAssocID="{5D88F40D-1245-4595-9916-B2320ECEA7D8}" presName="parentText" presStyleLbl="node1" presStyleIdx="1" presStyleCnt="2">
        <dgm:presLayoutVars>
          <dgm:chMax val="0"/>
          <dgm:bulletEnabled val="1"/>
        </dgm:presLayoutVars>
      </dgm:prSet>
      <dgm:spPr/>
    </dgm:pt>
    <dgm:pt modelId="{7188A1C8-E603-416D-8EA5-2D5ACD83B507}" type="pres">
      <dgm:prSet presAssocID="{5D88F40D-1245-4595-9916-B2320ECEA7D8}" presName="childText" presStyleLbl="revTx" presStyleIdx="1" presStyleCnt="2">
        <dgm:presLayoutVars>
          <dgm:bulletEnabled val="1"/>
        </dgm:presLayoutVars>
      </dgm:prSet>
      <dgm:spPr/>
    </dgm:pt>
  </dgm:ptLst>
  <dgm:cxnLst>
    <dgm:cxn modelId="{FB014B08-BD7B-4975-9152-C53EE7173D6D}" type="presOf" srcId="{5D88F40D-1245-4595-9916-B2320ECEA7D8}" destId="{33E875D6-CACA-4832-88DC-C4CFAA2C9275}" srcOrd="0" destOrd="0" presId="urn:microsoft.com/office/officeart/2005/8/layout/vList2"/>
    <dgm:cxn modelId="{A52D5DAD-035C-4027-A152-C016EE7B475E}" srcId="{5D88F40D-1245-4595-9916-B2320ECEA7D8}" destId="{F870F12A-4DDC-44C0-ABD4-2036AFA83C46}" srcOrd="2" destOrd="0" parTransId="{A675CC09-642B-4842-A467-DE636710E484}" sibTransId="{FD999BC8-8932-45D0-9CF3-D27E2FAB4F34}"/>
    <dgm:cxn modelId="{454FBFF0-49FE-4D42-803A-5E4D08D14410}" srcId="{21A0729F-507E-47ED-874D-318B2E32D534}" destId="{843CB915-AAC4-4C21-AEFC-8D25A4CF3D99}" srcOrd="1" destOrd="0" parTransId="{4E8FC077-9B0F-4976-8277-CE7DCC467A38}" sibTransId="{DED46354-772C-4399-BC26-AF31AD9A233C}"/>
    <dgm:cxn modelId="{B914C2D0-7299-4E93-8C5A-05D4B58F1978}" srcId="{5D88F40D-1245-4595-9916-B2320ECEA7D8}" destId="{9F83F1F9-AC30-49E0-B7A1-45C03CDF6B15}" srcOrd="3" destOrd="0" parTransId="{DFAB2A63-EEE8-4F04-8D8F-54F4A565B5C3}" sibTransId="{D1C15638-EA78-459E-ABE9-B0CFF78A56A3}"/>
    <dgm:cxn modelId="{6D665356-847A-4804-931B-E93EEE3A5052}" srcId="{5D88F40D-1245-4595-9916-B2320ECEA7D8}" destId="{425121C4-3AC1-4D47-A27A-4D55B92532C3}" srcOrd="0" destOrd="0" parTransId="{C318BF31-EC07-4F1D-AEEF-7FEF07BADAA0}" sibTransId="{C4F4B304-4A3F-44C2-A09E-CB736EF476B4}"/>
    <dgm:cxn modelId="{6D5F76E5-B51F-477F-B5E4-F2A9DD387D3D}" type="presOf" srcId="{21A0729F-507E-47ED-874D-318B2E32D534}" destId="{F4BD8C17-4D40-4A8E-A2E4-2B294FB4C492}" srcOrd="0" destOrd="0" presId="urn:microsoft.com/office/officeart/2005/8/layout/vList2"/>
    <dgm:cxn modelId="{65DA1F3B-40E9-445E-9B76-2D4A68787E17}" type="presOf" srcId="{C45BA6D4-DFC7-4368-9915-7687B430FDFB}" destId="{7188A1C8-E603-416D-8EA5-2D5ACD83B507}" srcOrd="0" destOrd="1" presId="urn:microsoft.com/office/officeart/2005/8/layout/vList2"/>
    <dgm:cxn modelId="{22A7E9D9-35AF-4E77-A1F1-2E95C59BF204}" type="presOf" srcId="{F870F12A-4DDC-44C0-ABD4-2036AFA83C46}" destId="{7188A1C8-E603-416D-8EA5-2D5ACD83B507}" srcOrd="0" destOrd="2" presId="urn:microsoft.com/office/officeart/2005/8/layout/vList2"/>
    <dgm:cxn modelId="{92035A97-23EC-46D0-BD6C-CC3E4DD1B795}" srcId="{DEF26ABC-B190-46C8-96D8-A908CD1FED0A}" destId="{21A0729F-507E-47ED-874D-318B2E32D534}" srcOrd="0" destOrd="0" parTransId="{57996792-2017-4253-84D1-06468F794BC0}" sibTransId="{6EE5BDC9-4293-4F3B-A107-C8114D537AE2}"/>
    <dgm:cxn modelId="{05249B42-A371-4ADF-936C-23B55F6AEEF7}" srcId="{DEF26ABC-B190-46C8-96D8-A908CD1FED0A}" destId="{5D88F40D-1245-4595-9916-B2320ECEA7D8}" srcOrd="1" destOrd="0" parTransId="{2F0C993F-A9DE-4D3D-8546-73D7A6C9C9A5}" sibTransId="{CAF1C5F4-9270-48D6-A9C5-0A747A393CC4}"/>
    <dgm:cxn modelId="{9C58D99E-ED4C-4A9C-B889-5B4C95DA513B}" type="presOf" srcId="{9F83F1F9-AC30-49E0-B7A1-45C03CDF6B15}" destId="{7188A1C8-E603-416D-8EA5-2D5ACD83B507}" srcOrd="0" destOrd="3" presId="urn:microsoft.com/office/officeart/2005/8/layout/vList2"/>
    <dgm:cxn modelId="{2573093A-7518-4E82-92AC-AA016B0BE68B}" srcId="{21A0729F-507E-47ED-874D-318B2E32D534}" destId="{F0D48443-E86C-4C2A-A0D1-0E5F2FC66EF0}" srcOrd="0" destOrd="0" parTransId="{3AAFC1F2-0730-4CEA-A844-F64DBE16249B}" sibTransId="{F7507236-BE38-46BB-80DC-DB4023F8ACCB}"/>
    <dgm:cxn modelId="{4C2E3733-5C18-4067-B868-925962557CF0}" type="presOf" srcId="{DEF26ABC-B190-46C8-96D8-A908CD1FED0A}" destId="{B3589626-F446-4C14-B161-2B8979287543}" srcOrd="0" destOrd="0" presId="urn:microsoft.com/office/officeart/2005/8/layout/vList2"/>
    <dgm:cxn modelId="{7A1B6878-B669-4DF0-AC6F-45F520144780}" type="presOf" srcId="{425121C4-3AC1-4D47-A27A-4D55B92532C3}" destId="{7188A1C8-E603-416D-8EA5-2D5ACD83B507}" srcOrd="0" destOrd="0" presId="urn:microsoft.com/office/officeart/2005/8/layout/vList2"/>
    <dgm:cxn modelId="{EEE1D88D-A86F-49B2-A737-D8E6C5D56C6D}" srcId="{5D88F40D-1245-4595-9916-B2320ECEA7D8}" destId="{C45BA6D4-DFC7-4368-9915-7687B430FDFB}" srcOrd="1" destOrd="0" parTransId="{ED2C92D7-4476-424F-858D-D8D29951F4BB}" sibTransId="{91022CAB-C760-4865-9060-320402C521B1}"/>
    <dgm:cxn modelId="{B259541E-AC07-4C85-B3FA-656742A4D1D6}" type="presOf" srcId="{843CB915-AAC4-4C21-AEFC-8D25A4CF3D99}" destId="{5A95E0BC-F563-40DF-B475-D53015EB85A6}" srcOrd="0" destOrd="1" presId="urn:microsoft.com/office/officeart/2005/8/layout/vList2"/>
    <dgm:cxn modelId="{11490B7B-92F3-45FF-90CF-171B787EFB09}" type="presOf" srcId="{F0D48443-E86C-4C2A-A0D1-0E5F2FC66EF0}" destId="{5A95E0BC-F563-40DF-B475-D53015EB85A6}" srcOrd="0" destOrd="0" presId="urn:microsoft.com/office/officeart/2005/8/layout/vList2"/>
    <dgm:cxn modelId="{BF8C5730-0397-4D6D-851C-918C17A81523}" type="presParOf" srcId="{B3589626-F446-4C14-B161-2B8979287543}" destId="{F4BD8C17-4D40-4A8E-A2E4-2B294FB4C492}" srcOrd="0" destOrd="0" presId="urn:microsoft.com/office/officeart/2005/8/layout/vList2"/>
    <dgm:cxn modelId="{D3C6496E-0C4B-4FDB-B623-A3608BF9A0DF}" type="presParOf" srcId="{B3589626-F446-4C14-B161-2B8979287543}" destId="{5A95E0BC-F563-40DF-B475-D53015EB85A6}" srcOrd="1" destOrd="0" presId="urn:microsoft.com/office/officeart/2005/8/layout/vList2"/>
    <dgm:cxn modelId="{2E0FD77C-E62B-4000-9829-536A837D8D9F}" type="presParOf" srcId="{B3589626-F446-4C14-B161-2B8979287543}" destId="{33E875D6-CACA-4832-88DC-C4CFAA2C9275}" srcOrd="2" destOrd="0" presId="urn:microsoft.com/office/officeart/2005/8/layout/vList2"/>
    <dgm:cxn modelId="{83E91D80-453E-425A-B7D1-7C4B1176ECB3}" type="presParOf" srcId="{B3589626-F446-4C14-B161-2B8979287543}" destId="{7188A1C8-E603-416D-8EA5-2D5ACD83B50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7D4DD0-3302-4C0F-8FC9-616F3A301F9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1F5E89A-6BF0-4C18-AB57-337E7CB0E380}">
      <dgm:prSet/>
      <dgm:spPr/>
      <dgm:t>
        <a:bodyPr/>
        <a:lstStyle/>
        <a:p>
          <a:pPr rtl="0"/>
          <a:r>
            <a:rPr lang="en-US" dirty="0"/>
            <a:t>Pros</a:t>
          </a:r>
        </a:p>
      </dgm:t>
    </dgm:pt>
    <dgm:pt modelId="{23C0F16E-615B-463F-9FD3-7AB2DF773C19}" type="parTrans" cxnId="{A0EFAB80-2B1B-447E-99ED-8C9F67B73822}">
      <dgm:prSet/>
      <dgm:spPr/>
      <dgm:t>
        <a:bodyPr/>
        <a:lstStyle/>
        <a:p>
          <a:endParaRPr lang="en-US"/>
        </a:p>
      </dgm:t>
    </dgm:pt>
    <dgm:pt modelId="{4040792D-7DFA-4F09-A114-FC8CBA1A11BB}" type="sibTrans" cxnId="{A0EFAB80-2B1B-447E-99ED-8C9F67B73822}">
      <dgm:prSet/>
      <dgm:spPr/>
      <dgm:t>
        <a:bodyPr/>
        <a:lstStyle/>
        <a:p>
          <a:endParaRPr lang="en-US"/>
        </a:p>
      </dgm:t>
    </dgm:pt>
    <dgm:pt modelId="{6C3EC017-237F-4A24-8EF6-FA2D4D137F71}">
      <dgm:prSet/>
      <dgm:spPr/>
      <dgm:t>
        <a:bodyPr/>
        <a:lstStyle/>
        <a:p>
          <a:pPr rtl="0"/>
          <a:r>
            <a:rPr lang="en-US" dirty="0"/>
            <a:t>It seems like the right granularity, if you want to modify a field, modify it’s JSLink and you’ve modified it everywhere</a:t>
          </a:r>
        </a:p>
      </dgm:t>
    </dgm:pt>
    <dgm:pt modelId="{6F0D08BF-BADE-4A7A-BFBE-42911BA9E25E}" type="parTrans" cxnId="{8A0BA071-8BB0-4092-9767-66E0A6A4E5B3}">
      <dgm:prSet/>
      <dgm:spPr/>
      <dgm:t>
        <a:bodyPr/>
        <a:lstStyle/>
        <a:p>
          <a:endParaRPr lang="en-US"/>
        </a:p>
      </dgm:t>
    </dgm:pt>
    <dgm:pt modelId="{B1236E78-99CE-492B-B621-C1E36850734E}" type="sibTrans" cxnId="{8A0BA071-8BB0-4092-9767-66E0A6A4E5B3}">
      <dgm:prSet/>
      <dgm:spPr/>
      <dgm:t>
        <a:bodyPr/>
        <a:lstStyle/>
        <a:p>
          <a:endParaRPr lang="en-US"/>
        </a:p>
      </dgm:t>
    </dgm:pt>
    <dgm:pt modelId="{C5EB2866-3BB4-4734-B3A0-1B8FE6DBBEE9}">
      <dgm:prSet/>
      <dgm:spPr/>
      <dgm:t>
        <a:bodyPr/>
        <a:lstStyle/>
        <a:p>
          <a:pPr rtl="0"/>
          <a:r>
            <a:rPr lang="en-US" dirty="0"/>
            <a:t>If you apply the same JS file as JSLink on two different fields, SharePoint is smart enough to only load it once</a:t>
          </a:r>
        </a:p>
      </dgm:t>
    </dgm:pt>
    <dgm:pt modelId="{4EB0B830-2975-4395-81E1-725FCDBEBF30}" type="parTrans" cxnId="{FB378429-8833-4FD4-A164-4E41747EC128}">
      <dgm:prSet/>
      <dgm:spPr/>
      <dgm:t>
        <a:bodyPr/>
        <a:lstStyle/>
        <a:p>
          <a:endParaRPr lang="en-US"/>
        </a:p>
      </dgm:t>
    </dgm:pt>
    <dgm:pt modelId="{B994EC26-8B07-4DF3-A450-E7A13EDB1584}" type="sibTrans" cxnId="{FB378429-8833-4FD4-A164-4E41747EC128}">
      <dgm:prSet/>
      <dgm:spPr/>
      <dgm:t>
        <a:bodyPr/>
        <a:lstStyle/>
        <a:p>
          <a:endParaRPr lang="en-US"/>
        </a:p>
      </dgm:t>
    </dgm:pt>
    <dgm:pt modelId="{CA046BC9-B7A9-4F9F-9F4B-740F2C25E25D}">
      <dgm:prSet/>
      <dgm:spPr/>
      <dgm:t>
        <a:bodyPr/>
        <a:lstStyle/>
        <a:p>
          <a:pPr rtl="0"/>
          <a:r>
            <a:rPr lang="en-US" dirty="0"/>
            <a:t>Cons</a:t>
          </a:r>
        </a:p>
      </dgm:t>
    </dgm:pt>
    <dgm:pt modelId="{09E5D50A-56CC-46A7-8488-DBA23C851F63}" type="parTrans" cxnId="{029C01AB-3F30-4875-A54D-3ED63A083130}">
      <dgm:prSet/>
      <dgm:spPr/>
      <dgm:t>
        <a:bodyPr/>
        <a:lstStyle/>
        <a:p>
          <a:endParaRPr lang="en-US"/>
        </a:p>
      </dgm:t>
    </dgm:pt>
    <dgm:pt modelId="{A2B785FB-5710-4129-9BE1-33A0BD62EF6B}" type="sibTrans" cxnId="{029C01AB-3F30-4875-A54D-3ED63A083130}">
      <dgm:prSet/>
      <dgm:spPr/>
      <dgm:t>
        <a:bodyPr/>
        <a:lstStyle/>
        <a:p>
          <a:endParaRPr lang="en-US"/>
        </a:p>
      </dgm:t>
    </dgm:pt>
    <dgm:pt modelId="{6FE15ACF-6BA0-432B-818F-ED03A6481B44}">
      <dgm:prSet/>
      <dgm:spPr/>
      <dgm:t>
        <a:bodyPr/>
        <a:lstStyle/>
        <a:p>
          <a:pPr rtl="0"/>
          <a:r>
            <a:rPr lang="en-US" dirty="0"/>
            <a:t>Some column types have a read-only JSLink property</a:t>
          </a:r>
        </a:p>
      </dgm:t>
    </dgm:pt>
    <dgm:pt modelId="{F6ADACDE-0845-4AA7-B48D-E23842E1C317}" type="parTrans" cxnId="{F51A6AF8-8890-46C8-8FEF-A5BBFE6C252B}">
      <dgm:prSet/>
      <dgm:spPr/>
      <dgm:t>
        <a:bodyPr/>
        <a:lstStyle/>
        <a:p>
          <a:endParaRPr lang="en-US"/>
        </a:p>
      </dgm:t>
    </dgm:pt>
    <dgm:pt modelId="{C2FB7B2F-FAA7-40BE-948A-EA6DBFF613E3}" type="sibTrans" cxnId="{F51A6AF8-8890-46C8-8FEF-A5BBFE6C252B}">
      <dgm:prSet/>
      <dgm:spPr/>
      <dgm:t>
        <a:bodyPr/>
        <a:lstStyle/>
        <a:p>
          <a:endParaRPr lang="en-US"/>
        </a:p>
      </dgm:t>
    </dgm:pt>
    <dgm:pt modelId="{39A62143-9F97-4C35-AE9D-384879C231CB}">
      <dgm:prSet/>
      <dgm:spPr/>
      <dgm:t>
        <a:bodyPr/>
        <a:lstStyle/>
        <a:p>
          <a:pPr rtl="0"/>
          <a:r>
            <a:rPr lang="en-US" dirty="0"/>
            <a:t>The fact that JSLink is not supported doesn’t necessarily mean that CSR is not supported</a:t>
          </a:r>
        </a:p>
      </dgm:t>
    </dgm:pt>
    <dgm:pt modelId="{27909C89-9174-49E8-BCBA-13520F96D028}" type="parTrans" cxnId="{D1A9C282-54FC-465B-B203-E72BFF0B9C80}">
      <dgm:prSet/>
      <dgm:spPr/>
      <dgm:t>
        <a:bodyPr/>
        <a:lstStyle/>
        <a:p>
          <a:endParaRPr lang="en-US"/>
        </a:p>
      </dgm:t>
    </dgm:pt>
    <dgm:pt modelId="{A69B530C-74CC-446D-A64B-8EF149B7F3D5}" type="sibTrans" cxnId="{D1A9C282-54FC-465B-B203-E72BFF0B9C80}">
      <dgm:prSet/>
      <dgm:spPr/>
      <dgm:t>
        <a:bodyPr/>
        <a:lstStyle/>
        <a:p>
          <a:endParaRPr lang="en-US"/>
        </a:p>
      </dgm:t>
    </dgm:pt>
    <dgm:pt modelId="{53DB6E67-BF18-4A84-80ED-D4E1DB450275}">
      <dgm:prSet/>
      <dgm:spPr/>
      <dgm:t>
        <a:bodyPr/>
        <a:lstStyle/>
        <a:p>
          <a:pPr rtl="0"/>
          <a:r>
            <a:rPr lang="en-US" dirty="0"/>
            <a:t>It can be difficult to manage if you have a lot of columns with a lot of templates applies through JSLink, a well thought out utility page could help overcome this</a:t>
          </a:r>
        </a:p>
      </dgm:t>
    </dgm:pt>
    <dgm:pt modelId="{CC0B0B86-92CA-47E9-89BE-C550DFC95AD2}" type="parTrans" cxnId="{9D12970C-D0E1-4C3E-9111-E3F69C478FD6}">
      <dgm:prSet/>
      <dgm:spPr/>
      <dgm:t>
        <a:bodyPr/>
        <a:lstStyle/>
        <a:p>
          <a:endParaRPr lang="en-US"/>
        </a:p>
      </dgm:t>
    </dgm:pt>
    <dgm:pt modelId="{C1135768-BC2D-4962-A732-82B017E975E4}" type="sibTrans" cxnId="{9D12970C-D0E1-4C3E-9111-E3F69C478FD6}">
      <dgm:prSet/>
      <dgm:spPr/>
      <dgm:t>
        <a:bodyPr/>
        <a:lstStyle/>
        <a:p>
          <a:endParaRPr lang="en-US"/>
        </a:p>
      </dgm:t>
    </dgm:pt>
    <dgm:pt modelId="{5133B578-2648-4826-B855-99C385A2DAD2}" type="pres">
      <dgm:prSet presAssocID="{327D4DD0-3302-4C0F-8FC9-616F3A301F96}" presName="linear" presStyleCnt="0">
        <dgm:presLayoutVars>
          <dgm:animLvl val="lvl"/>
          <dgm:resizeHandles val="exact"/>
        </dgm:presLayoutVars>
      </dgm:prSet>
      <dgm:spPr/>
    </dgm:pt>
    <dgm:pt modelId="{092B7684-72A8-477C-9957-21AC8F6812BE}" type="pres">
      <dgm:prSet presAssocID="{D1F5E89A-6BF0-4C18-AB57-337E7CB0E380}" presName="parentText" presStyleLbl="node1" presStyleIdx="0" presStyleCnt="2">
        <dgm:presLayoutVars>
          <dgm:chMax val="0"/>
          <dgm:bulletEnabled val="1"/>
        </dgm:presLayoutVars>
      </dgm:prSet>
      <dgm:spPr/>
    </dgm:pt>
    <dgm:pt modelId="{86033895-64FE-4A77-9B06-D42A50E5F005}" type="pres">
      <dgm:prSet presAssocID="{D1F5E89A-6BF0-4C18-AB57-337E7CB0E380}" presName="childText" presStyleLbl="revTx" presStyleIdx="0" presStyleCnt="2">
        <dgm:presLayoutVars>
          <dgm:bulletEnabled val="1"/>
        </dgm:presLayoutVars>
      </dgm:prSet>
      <dgm:spPr/>
    </dgm:pt>
    <dgm:pt modelId="{47BB1A43-3559-42B4-8AF4-8223C80D03A6}" type="pres">
      <dgm:prSet presAssocID="{CA046BC9-B7A9-4F9F-9F4B-740F2C25E25D}" presName="parentText" presStyleLbl="node1" presStyleIdx="1" presStyleCnt="2">
        <dgm:presLayoutVars>
          <dgm:chMax val="0"/>
          <dgm:bulletEnabled val="1"/>
        </dgm:presLayoutVars>
      </dgm:prSet>
      <dgm:spPr/>
    </dgm:pt>
    <dgm:pt modelId="{0955E407-48F9-4412-B1CE-2E66C281AA94}" type="pres">
      <dgm:prSet presAssocID="{CA046BC9-B7A9-4F9F-9F4B-740F2C25E25D}" presName="childText" presStyleLbl="revTx" presStyleIdx="1" presStyleCnt="2">
        <dgm:presLayoutVars>
          <dgm:bulletEnabled val="1"/>
        </dgm:presLayoutVars>
      </dgm:prSet>
      <dgm:spPr/>
    </dgm:pt>
  </dgm:ptLst>
  <dgm:cxnLst>
    <dgm:cxn modelId="{186FFC5F-4B4F-4527-B87F-B4831F7220F5}" type="presOf" srcId="{D1F5E89A-6BF0-4C18-AB57-337E7CB0E380}" destId="{092B7684-72A8-477C-9957-21AC8F6812BE}" srcOrd="0" destOrd="0" presId="urn:microsoft.com/office/officeart/2005/8/layout/vList2"/>
    <dgm:cxn modelId="{9D12970C-D0E1-4C3E-9111-E3F69C478FD6}" srcId="{CA046BC9-B7A9-4F9F-9F4B-740F2C25E25D}" destId="{53DB6E67-BF18-4A84-80ED-D4E1DB450275}" srcOrd="1" destOrd="0" parTransId="{CC0B0B86-92CA-47E9-89BE-C550DFC95AD2}" sibTransId="{C1135768-BC2D-4962-A732-82B017E975E4}"/>
    <dgm:cxn modelId="{FB378429-8833-4FD4-A164-4E41747EC128}" srcId="{D1F5E89A-6BF0-4C18-AB57-337E7CB0E380}" destId="{C5EB2866-3BB4-4734-B3A0-1B8FE6DBBEE9}" srcOrd="1" destOrd="0" parTransId="{4EB0B830-2975-4395-81E1-725FCDBEBF30}" sibTransId="{B994EC26-8B07-4DF3-A450-E7A13EDB1584}"/>
    <dgm:cxn modelId="{2C354D65-54C8-48A8-8764-8414228E4502}" type="presOf" srcId="{C5EB2866-3BB4-4734-B3A0-1B8FE6DBBEE9}" destId="{86033895-64FE-4A77-9B06-D42A50E5F005}" srcOrd="0" destOrd="1" presId="urn:microsoft.com/office/officeart/2005/8/layout/vList2"/>
    <dgm:cxn modelId="{04B4383A-3FA7-40C0-8DDD-251E9CE8DBCE}" type="presOf" srcId="{53DB6E67-BF18-4A84-80ED-D4E1DB450275}" destId="{0955E407-48F9-4412-B1CE-2E66C281AA94}" srcOrd="0" destOrd="2" presId="urn:microsoft.com/office/officeart/2005/8/layout/vList2"/>
    <dgm:cxn modelId="{A0EFAB80-2B1B-447E-99ED-8C9F67B73822}" srcId="{327D4DD0-3302-4C0F-8FC9-616F3A301F96}" destId="{D1F5E89A-6BF0-4C18-AB57-337E7CB0E380}" srcOrd="0" destOrd="0" parTransId="{23C0F16E-615B-463F-9FD3-7AB2DF773C19}" sibTransId="{4040792D-7DFA-4F09-A114-FC8CBA1A11BB}"/>
    <dgm:cxn modelId="{029C01AB-3F30-4875-A54D-3ED63A083130}" srcId="{327D4DD0-3302-4C0F-8FC9-616F3A301F96}" destId="{CA046BC9-B7A9-4F9F-9F4B-740F2C25E25D}" srcOrd="1" destOrd="0" parTransId="{09E5D50A-56CC-46A7-8488-DBA23C851F63}" sibTransId="{A2B785FB-5710-4129-9BE1-33A0BD62EF6B}"/>
    <dgm:cxn modelId="{F51A6AF8-8890-46C8-8FEF-A5BBFE6C252B}" srcId="{CA046BC9-B7A9-4F9F-9F4B-740F2C25E25D}" destId="{6FE15ACF-6BA0-432B-818F-ED03A6481B44}" srcOrd="0" destOrd="0" parTransId="{F6ADACDE-0845-4AA7-B48D-E23842E1C317}" sibTransId="{C2FB7B2F-FAA7-40BE-948A-EA6DBFF613E3}"/>
    <dgm:cxn modelId="{F235EA63-1DA6-4B74-8B9D-4C4FCA9B6AB6}" type="presOf" srcId="{CA046BC9-B7A9-4F9F-9F4B-740F2C25E25D}" destId="{47BB1A43-3559-42B4-8AF4-8223C80D03A6}" srcOrd="0" destOrd="0" presId="urn:microsoft.com/office/officeart/2005/8/layout/vList2"/>
    <dgm:cxn modelId="{6173EB5D-ECE3-4F32-BD21-9769C34F0CFA}" type="presOf" srcId="{6FE15ACF-6BA0-432B-818F-ED03A6481B44}" destId="{0955E407-48F9-4412-B1CE-2E66C281AA94}" srcOrd="0" destOrd="0" presId="urn:microsoft.com/office/officeart/2005/8/layout/vList2"/>
    <dgm:cxn modelId="{2ED11E3B-CB4C-48D2-8DE8-DAF0F3B7EED1}" type="presOf" srcId="{327D4DD0-3302-4C0F-8FC9-616F3A301F96}" destId="{5133B578-2648-4826-B855-99C385A2DAD2}" srcOrd="0" destOrd="0" presId="urn:microsoft.com/office/officeart/2005/8/layout/vList2"/>
    <dgm:cxn modelId="{D1A9C282-54FC-465B-B203-E72BFF0B9C80}" srcId="{6FE15ACF-6BA0-432B-818F-ED03A6481B44}" destId="{39A62143-9F97-4C35-AE9D-384879C231CB}" srcOrd="0" destOrd="0" parTransId="{27909C89-9174-49E8-BCBA-13520F96D028}" sibTransId="{A69B530C-74CC-446D-A64B-8EF149B7F3D5}"/>
    <dgm:cxn modelId="{8A0BA071-8BB0-4092-9767-66E0A6A4E5B3}" srcId="{D1F5E89A-6BF0-4C18-AB57-337E7CB0E380}" destId="{6C3EC017-237F-4A24-8EF6-FA2D4D137F71}" srcOrd="0" destOrd="0" parTransId="{6F0D08BF-BADE-4A7A-BFBE-42911BA9E25E}" sibTransId="{B1236E78-99CE-492B-B621-C1E36850734E}"/>
    <dgm:cxn modelId="{59A37E34-8546-407B-B8E9-68F9E7BC020D}" type="presOf" srcId="{6C3EC017-237F-4A24-8EF6-FA2D4D137F71}" destId="{86033895-64FE-4A77-9B06-D42A50E5F005}" srcOrd="0" destOrd="0" presId="urn:microsoft.com/office/officeart/2005/8/layout/vList2"/>
    <dgm:cxn modelId="{EC51FED0-0CE4-4FFA-B760-1596B9AFFB60}" type="presOf" srcId="{39A62143-9F97-4C35-AE9D-384879C231CB}" destId="{0955E407-48F9-4412-B1CE-2E66C281AA94}" srcOrd="0" destOrd="1" presId="urn:microsoft.com/office/officeart/2005/8/layout/vList2"/>
    <dgm:cxn modelId="{1EBC1245-09A3-4EAE-9CCF-B8AB5C4A50E9}" type="presParOf" srcId="{5133B578-2648-4826-B855-99C385A2DAD2}" destId="{092B7684-72A8-477C-9957-21AC8F6812BE}" srcOrd="0" destOrd="0" presId="urn:microsoft.com/office/officeart/2005/8/layout/vList2"/>
    <dgm:cxn modelId="{24985EBC-72E6-4713-9559-005A4428306F}" type="presParOf" srcId="{5133B578-2648-4826-B855-99C385A2DAD2}" destId="{86033895-64FE-4A77-9B06-D42A50E5F005}" srcOrd="1" destOrd="0" presId="urn:microsoft.com/office/officeart/2005/8/layout/vList2"/>
    <dgm:cxn modelId="{4C437753-9A88-4A66-A730-C28090D84EFD}" type="presParOf" srcId="{5133B578-2648-4826-B855-99C385A2DAD2}" destId="{47BB1A43-3559-42B4-8AF4-8223C80D03A6}" srcOrd="2" destOrd="0" presId="urn:microsoft.com/office/officeart/2005/8/layout/vList2"/>
    <dgm:cxn modelId="{643FE3BD-C32E-4345-B04C-A6C8A844C03B}" type="presParOf" srcId="{5133B578-2648-4826-B855-99C385A2DAD2}" destId="{0955E407-48F9-4412-B1CE-2E66C281AA9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44DED-EBB6-488E-BF26-669AE3A7F6BE}">
      <dsp:nvSpPr>
        <dsp:cNvPr id="0" name=""/>
        <dsp:cNvSpPr/>
      </dsp:nvSpPr>
      <dsp:spPr>
        <a:xfrm>
          <a:off x="-134034" y="0"/>
          <a:ext cx="10783669" cy="4530725"/>
        </a:xfrm>
        <a:prstGeom prst="diamond">
          <a:avLst/>
        </a:prstGeom>
        <a:solidFill>
          <a:srgbClr val="ECECEC">
            <a:alpha val="0"/>
          </a:srgbClr>
        </a:solidFill>
        <a:ln>
          <a:noFill/>
        </a:ln>
        <a:effectLst/>
      </dsp:spPr>
      <dsp:style>
        <a:lnRef idx="0">
          <a:scrgbClr r="0" g="0" b="0"/>
        </a:lnRef>
        <a:fillRef idx="1">
          <a:scrgbClr r="0" g="0" b="0"/>
        </a:fillRef>
        <a:effectRef idx="0">
          <a:scrgbClr r="0" g="0" b="0"/>
        </a:effectRef>
        <a:fontRef idx="minor"/>
      </dsp:style>
    </dsp:sp>
    <dsp:sp modelId="{A938AC64-1965-4837-94E0-32948ED8DF0E}">
      <dsp:nvSpPr>
        <dsp:cNvPr id="0" name=""/>
        <dsp:cNvSpPr/>
      </dsp:nvSpPr>
      <dsp:spPr>
        <a:xfrm>
          <a:off x="1108197" y="147993"/>
          <a:ext cx="3540008" cy="20244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Who? Developers </a:t>
          </a:r>
        </a:p>
        <a:p>
          <a:pPr marL="0" lvl="0" indent="0" algn="ctr" defTabSz="1244600" rtl="0">
            <a:lnSpc>
              <a:spcPct val="90000"/>
            </a:lnSpc>
            <a:spcBef>
              <a:spcPct val="0"/>
            </a:spcBef>
            <a:spcAft>
              <a:spcPct val="35000"/>
            </a:spcAft>
            <a:buNone/>
          </a:pPr>
          <a:r>
            <a:rPr lang="en-US" sz="2800" kern="1200" dirty="0"/>
            <a:t>(including Citizen Developers)</a:t>
          </a:r>
        </a:p>
      </dsp:txBody>
      <dsp:txXfrm>
        <a:off x="1207022" y="246818"/>
        <a:ext cx="3342358" cy="1826799"/>
      </dsp:txXfrm>
    </dsp:sp>
    <dsp:sp modelId="{9345D29A-389E-42F7-82F5-13738ADA8976}">
      <dsp:nvSpPr>
        <dsp:cNvPr id="0" name=""/>
        <dsp:cNvSpPr/>
      </dsp:nvSpPr>
      <dsp:spPr>
        <a:xfrm>
          <a:off x="5875504" y="210818"/>
          <a:ext cx="3589625" cy="19870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Show practical examples of CSR to customize forms (and possibly Views)</a:t>
          </a:r>
        </a:p>
      </dsp:txBody>
      <dsp:txXfrm>
        <a:off x="5972505" y="307819"/>
        <a:ext cx="3395623" cy="1793076"/>
      </dsp:txXfrm>
    </dsp:sp>
    <dsp:sp modelId="{26309244-D78B-4147-92EB-687CA5A90E3A}">
      <dsp:nvSpPr>
        <dsp:cNvPr id="0" name=""/>
        <dsp:cNvSpPr/>
      </dsp:nvSpPr>
      <dsp:spPr>
        <a:xfrm>
          <a:off x="1126794" y="2547286"/>
          <a:ext cx="3521225" cy="19834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Talk about gotchas MDS, dep</a:t>
          </a:r>
          <a:r>
            <a:rPr lang="en-US" sz="2800" b="1" kern="1200" dirty="0"/>
            <a:t>lo</a:t>
          </a:r>
          <a:r>
            <a:rPr lang="en-US" sz="2800" kern="1200" dirty="0"/>
            <a:t>yment, JSLink limitations</a:t>
          </a:r>
        </a:p>
      </dsp:txBody>
      <dsp:txXfrm>
        <a:off x="1223617" y="2644109"/>
        <a:ext cx="3327579" cy="1789792"/>
      </dsp:txXfrm>
    </dsp:sp>
    <dsp:sp modelId="{EEEB16C2-02E3-4B32-9461-82D301FB9452}">
      <dsp:nvSpPr>
        <dsp:cNvPr id="0" name=""/>
        <dsp:cNvSpPr/>
      </dsp:nvSpPr>
      <dsp:spPr>
        <a:xfrm>
          <a:off x="5873905" y="2533840"/>
          <a:ext cx="3589042" cy="19968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Demonstrate building components that can be easily reused by power users</a:t>
          </a:r>
        </a:p>
      </dsp:txBody>
      <dsp:txXfrm>
        <a:off x="5971385" y="2631320"/>
        <a:ext cx="3394082" cy="18019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2DBC9-A055-4E20-8272-4315EED9D2EB}">
      <dsp:nvSpPr>
        <dsp:cNvPr id="0" name=""/>
        <dsp:cNvSpPr/>
      </dsp:nvSpPr>
      <dsp:spPr>
        <a:xfrm>
          <a:off x="0" y="4531"/>
          <a:ext cx="10515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t>Pros</a:t>
          </a:r>
        </a:p>
      </dsp:txBody>
      <dsp:txXfrm>
        <a:off x="35125" y="39656"/>
        <a:ext cx="10445350" cy="649299"/>
      </dsp:txXfrm>
    </dsp:sp>
    <dsp:sp modelId="{EBBBE11B-D235-4ACC-88E8-0635057CD13B}">
      <dsp:nvSpPr>
        <dsp:cNvPr id="0" name=""/>
        <dsp:cNvSpPr/>
      </dsp:nvSpPr>
      <dsp:spPr>
        <a:xfrm>
          <a:off x="0" y="724081"/>
          <a:ext cx="10515600" cy="729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a:t>This is kind of the nuclear option, your code gets loaded everywhere (obviously, that can also be a con)</a:t>
          </a:r>
        </a:p>
      </dsp:txBody>
      <dsp:txXfrm>
        <a:off x="0" y="724081"/>
        <a:ext cx="10515600" cy="729675"/>
      </dsp:txXfrm>
    </dsp:sp>
    <dsp:sp modelId="{C7CA6B79-0C26-44F0-A024-CEA74983A585}">
      <dsp:nvSpPr>
        <dsp:cNvPr id="0" name=""/>
        <dsp:cNvSpPr/>
      </dsp:nvSpPr>
      <dsp:spPr>
        <a:xfrm>
          <a:off x="0" y="1453756"/>
          <a:ext cx="10515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t>Cons</a:t>
          </a:r>
        </a:p>
      </dsp:txBody>
      <dsp:txXfrm>
        <a:off x="35125" y="1488881"/>
        <a:ext cx="10445350" cy="649299"/>
      </dsp:txXfrm>
    </dsp:sp>
    <dsp:sp modelId="{7816BB9A-0D19-47E4-9A04-196296FCA00D}">
      <dsp:nvSpPr>
        <dsp:cNvPr id="0" name=""/>
        <dsp:cNvSpPr/>
      </dsp:nvSpPr>
      <dsp:spPr>
        <a:xfrm>
          <a:off x="0" y="2173306"/>
          <a:ext cx="10515600" cy="217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a:t>You need to make your code bullet-proof enough to run everywhere</a:t>
          </a:r>
        </a:p>
        <a:p>
          <a:pPr marL="457200" lvl="2" indent="-228600" algn="l" defTabSz="1022350" rtl="0">
            <a:lnSpc>
              <a:spcPct val="90000"/>
            </a:lnSpc>
            <a:spcBef>
              <a:spcPct val="0"/>
            </a:spcBef>
            <a:spcAft>
              <a:spcPct val="20000"/>
            </a:spcAft>
            <a:buChar char="•"/>
          </a:pPr>
          <a:r>
            <a:rPr lang="en-US" sz="2300" kern="1200" dirty="0"/>
            <a:t>i.e. Site Settings -&gt; Solutions -&gt; Add Solution dialog loads your code; guess what…SPClientTemplates isn’t loaded</a:t>
          </a:r>
        </a:p>
        <a:p>
          <a:pPr marL="457200" lvl="2" indent="-228600" algn="l" defTabSz="1022350" rtl="0">
            <a:lnSpc>
              <a:spcPct val="90000"/>
            </a:lnSpc>
            <a:spcBef>
              <a:spcPct val="0"/>
            </a:spcBef>
            <a:spcAft>
              <a:spcPct val="20000"/>
            </a:spcAft>
            <a:buChar char="•"/>
          </a:pPr>
          <a:r>
            <a:rPr lang="en-US" sz="2300" kern="1200" dirty="0"/>
            <a:t>It is pretty easy to do for CSR code, if SPClientTemplates is undefined, get out of Dodge; that’s probably all you need to do to make sure you don’t run on any non-form page, but you need to do it every time</a:t>
          </a:r>
        </a:p>
      </dsp:txBody>
      <dsp:txXfrm>
        <a:off x="0" y="2173306"/>
        <a:ext cx="10515600" cy="21735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38CC6F-8CB8-4C1D-9F3E-2DCCAD2A0C3E}">
      <dsp:nvSpPr>
        <dsp:cNvPr id="0" name=""/>
        <dsp:cNvSpPr/>
      </dsp:nvSpPr>
      <dsp:spPr>
        <a:xfrm>
          <a:off x="0" y="432030"/>
          <a:ext cx="10515600" cy="7200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Pros</a:t>
          </a:r>
        </a:p>
      </dsp:txBody>
      <dsp:txXfrm>
        <a:off x="35152" y="467182"/>
        <a:ext cx="10445296" cy="649783"/>
      </dsp:txXfrm>
    </dsp:sp>
    <dsp:sp modelId="{DE0058FF-A247-4DCE-83D5-23CDCC3770AD}">
      <dsp:nvSpPr>
        <dsp:cNvPr id="0" name=""/>
        <dsp:cNvSpPr/>
      </dsp:nvSpPr>
      <dsp:spPr>
        <a:xfrm>
          <a:off x="0" y="1152117"/>
          <a:ext cx="10515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a:t>Easy to deploy</a:t>
          </a:r>
        </a:p>
        <a:p>
          <a:pPr marL="285750" lvl="1" indent="-285750" algn="l" defTabSz="1244600" rtl="0">
            <a:lnSpc>
              <a:spcPct val="90000"/>
            </a:lnSpc>
            <a:spcBef>
              <a:spcPct val="0"/>
            </a:spcBef>
            <a:spcAft>
              <a:spcPct val="20000"/>
            </a:spcAft>
            <a:buChar char="•"/>
          </a:pPr>
          <a:r>
            <a:rPr lang="en-US" sz="2800" kern="1200" dirty="0"/>
            <a:t>Even easier to reuse</a:t>
          </a:r>
        </a:p>
      </dsp:txBody>
      <dsp:txXfrm>
        <a:off x="0" y="1152117"/>
        <a:ext cx="10515600" cy="1059840"/>
      </dsp:txXfrm>
    </dsp:sp>
    <dsp:sp modelId="{4167D577-FD8B-42CD-A696-16952CB882E0}">
      <dsp:nvSpPr>
        <dsp:cNvPr id="0" name=""/>
        <dsp:cNvSpPr/>
      </dsp:nvSpPr>
      <dsp:spPr>
        <a:xfrm>
          <a:off x="0" y="2097431"/>
          <a:ext cx="10515600" cy="647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Cons</a:t>
          </a:r>
        </a:p>
      </dsp:txBody>
      <dsp:txXfrm>
        <a:off x="31609" y="2129040"/>
        <a:ext cx="10452382" cy="584292"/>
      </dsp:txXfrm>
    </dsp:sp>
    <dsp:sp modelId="{2834D177-C254-44E0-851D-F4CD0F43CAAB}">
      <dsp:nvSpPr>
        <dsp:cNvPr id="0" name=""/>
        <dsp:cNvSpPr/>
      </dsp:nvSpPr>
      <dsp:spPr>
        <a:xfrm>
          <a:off x="0" y="2863474"/>
          <a:ext cx="10515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a:t>I got nothin’, this is pure goodness</a:t>
          </a:r>
        </a:p>
      </dsp:txBody>
      <dsp:txXfrm>
        <a:off x="0" y="2863474"/>
        <a:ext cx="10515600" cy="1059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94A87-5DD4-43B4-B523-06D5ED9AEA4B}">
      <dsp:nvSpPr>
        <dsp:cNvPr id="0" name=""/>
        <dsp:cNvSpPr/>
      </dsp:nvSpPr>
      <dsp:spPr>
        <a:xfrm>
          <a:off x="0" y="1707"/>
          <a:ext cx="10515600" cy="2125646"/>
        </a:xfrm>
        <a:prstGeom prst="roundRect">
          <a:avLst/>
        </a:prstGeom>
        <a:solidFill>
          <a:srgbClr val="2A6BA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kern="1200" dirty="0"/>
            <a:t>In general, it just means pushing much of the presentation logic from the server (XSLT) to the client (JavaScript)</a:t>
          </a:r>
        </a:p>
      </dsp:txBody>
      <dsp:txXfrm>
        <a:off x="103765" y="105472"/>
        <a:ext cx="10308070" cy="1918116"/>
      </dsp:txXfrm>
    </dsp:sp>
    <dsp:sp modelId="{D29B4909-0F47-468C-84E0-A467C5F3E634}">
      <dsp:nvSpPr>
        <dsp:cNvPr id="0" name=""/>
        <dsp:cNvSpPr/>
      </dsp:nvSpPr>
      <dsp:spPr>
        <a:xfrm>
          <a:off x="0" y="2141669"/>
          <a:ext cx="10515600" cy="2125646"/>
        </a:xfrm>
        <a:prstGeom prst="roundRect">
          <a:avLst/>
        </a:prstGeom>
        <a:solidFill>
          <a:srgbClr val="4A742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In SharePoint, it is a framework for overriding the built-in presentation logic of new, edit, and display forms, views, and search results using HTML, CSS, and JavaScript</a:t>
          </a:r>
        </a:p>
        <a:p>
          <a:pPr marL="0" lvl="0" indent="0" algn="l" defTabSz="1066800" rtl="0">
            <a:lnSpc>
              <a:spcPct val="90000"/>
            </a:lnSpc>
            <a:spcBef>
              <a:spcPct val="0"/>
            </a:spcBef>
            <a:spcAft>
              <a:spcPts val="0"/>
            </a:spcAft>
            <a:buNone/>
          </a:pPr>
          <a:r>
            <a:rPr lang="en-US" sz="1800" kern="1200" dirty="0"/>
            <a:t>    - </a:t>
          </a:r>
          <a:r>
            <a:rPr lang="en-US" sz="2000" kern="1200" dirty="0"/>
            <a:t>Depends on a mechanism for injecting JavaScript into one or more SharePoint    </a:t>
          </a:r>
        </a:p>
        <a:p>
          <a:pPr marL="0" lvl="0" indent="0" algn="l" defTabSz="1066800" rtl="0">
            <a:lnSpc>
              <a:spcPct val="90000"/>
            </a:lnSpc>
            <a:spcBef>
              <a:spcPct val="0"/>
            </a:spcBef>
            <a:spcAft>
              <a:spcPts val="0"/>
            </a:spcAft>
            <a:buNone/>
          </a:pPr>
          <a:r>
            <a:rPr lang="en-US" sz="2000" kern="1200" dirty="0"/>
            <a:t>      pages</a:t>
          </a:r>
        </a:p>
      </dsp:txBody>
      <dsp:txXfrm>
        <a:off x="103765" y="2245434"/>
        <a:ext cx="10308070" cy="1918116"/>
      </dsp:txXfrm>
    </dsp:sp>
    <dsp:sp modelId="{F37F4947-6993-4131-8E52-6FEFE9332518}">
      <dsp:nvSpPr>
        <dsp:cNvPr id="0" name=""/>
        <dsp:cNvSpPr/>
      </dsp:nvSpPr>
      <dsp:spPr>
        <a:xfrm>
          <a:off x="0" y="4267316"/>
          <a:ext cx="10515600" cy="82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4267316"/>
        <a:ext cx="10515600" cy="82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B5D4C-584B-44A3-8115-C904EDBC4430}">
      <dsp:nvSpPr>
        <dsp:cNvPr id="0" name=""/>
        <dsp:cNvSpPr/>
      </dsp:nvSpPr>
      <dsp:spPr>
        <a:xfrm>
          <a:off x="3286"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t>Performance</a:t>
          </a:r>
        </a:p>
      </dsp:txBody>
      <dsp:txXfrm>
        <a:off x="3286" y="11974"/>
        <a:ext cx="3203971" cy="720000"/>
      </dsp:txXfrm>
    </dsp:sp>
    <dsp:sp modelId="{40252FAC-417A-4496-81D1-036DC8CD784A}">
      <dsp:nvSpPr>
        <dsp:cNvPr id="0" name=""/>
        <dsp:cNvSpPr/>
      </dsp:nvSpPr>
      <dsp:spPr>
        <a:xfrm>
          <a:off x="3286"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solidFill>
                <a:schemeClr val="accent1">
                  <a:lumMod val="50000"/>
                </a:schemeClr>
              </a:solidFill>
            </a:rPr>
            <a:t>Rendering logic is pushed from the server</a:t>
          </a:r>
          <a:endParaRPr lang="en-US" sz="2500" kern="1200" dirty="0"/>
        </a:p>
        <a:p>
          <a:pPr marL="228600" lvl="1" indent="-228600" algn="l" defTabSz="1111250">
            <a:lnSpc>
              <a:spcPct val="90000"/>
            </a:lnSpc>
            <a:spcBef>
              <a:spcPct val="0"/>
            </a:spcBef>
            <a:spcAft>
              <a:spcPct val="15000"/>
            </a:spcAft>
            <a:buChar char="•"/>
          </a:pPr>
          <a:r>
            <a:rPr lang="en-US" sz="2500" kern="1200" dirty="0">
              <a:solidFill>
                <a:schemeClr val="accent1">
                  <a:lumMod val="50000"/>
                </a:schemeClr>
              </a:solidFill>
            </a:rPr>
            <a:t>In SharePoint (XSLT) to the client (browser)</a:t>
          </a:r>
          <a:endParaRPr lang="en-US" sz="2500" kern="1200" dirty="0"/>
        </a:p>
      </dsp:txBody>
      <dsp:txXfrm>
        <a:off x="3286" y="731974"/>
        <a:ext cx="3203971" cy="3649992"/>
      </dsp:txXfrm>
    </dsp:sp>
    <dsp:sp modelId="{76E5C277-E6EB-41AF-B895-EF179DE32A80}">
      <dsp:nvSpPr>
        <dsp:cNvPr id="0" name=""/>
        <dsp:cNvSpPr/>
      </dsp:nvSpPr>
      <dsp:spPr>
        <a:xfrm>
          <a:off x="3655814"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Development Ease</a:t>
          </a:r>
        </a:p>
      </dsp:txBody>
      <dsp:txXfrm>
        <a:off x="3655814" y="11974"/>
        <a:ext cx="3203971" cy="720000"/>
      </dsp:txXfrm>
    </dsp:sp>
    <dsp:sp modelId="{B28BD30D-E2F3-4FF5-A696-E3247D35A806}">
      <dsp:nvSpPr>
        <dsp:cNvPr id="0" name=""/>
        <dsp:cNvSpPr/>
      </dsp:nvSpPr>
      <dsp:spPr>
        <a:xfrm>
          <a:off x="3655814"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u="sng" kern="1200" dirty="0">
              <a:solidFill>
                <a:srgbClr val="C00000"/>
              </a:solidFill>
            </a:rPr>
            <a:t>Few</a:t>
          </a:r>
          <a:r>
            <a:rPr lang="en-US" sz="2500" kern="1200" dirty="0">
              <a:solidFill>
                <a:srgbClr val="C00000"/>
              </a:solidFill>
            </a:rPr>
            <a:t> </a:t>
          </a:r>
          <a:r>
            <a:rPr lang="en-US" sz="2500" kern="1200" dirty="0">
              <a:solidFill>
                <a:schemeClr val="accent1">
                  <a:lumMod val="50000"/>
                </a:schemeClr>
              </a:solidFill>
            </a:rPr>
            <a:t>people like XSLT</a:t>
          </a:r>
          <a:endParaRPr lang="en-US" sz="2500" kern="1200" dirty="0"/>
        </a:p>
        <a:p>
          <a:pPr marL="228600" lvl="1" indent="-228600" algn="l" defTabSz="1111250">
            <a:lnSpc>
              <a:spcPct val="90000"/>
            </a:lnSpc>
            <a:spcBef>
              <a:spcPct val="0"/>
            </a:spcBef>
            <a:spcAft>
              <a:spcPct val="15000"/>
            </a:spcAft>
            <a:buChar char="•"/>
          </a:pPr>
          <a:r>
            <a:rPr lang="en-US" sz="2500" kern="1200" dirty="0">
              <a:solidFill>
                <a:schemeClr val="accent1">
                  <a:lumMod val="50000"/>
                </a:schemeClr>
              </a:solidFill>
            </a:rPr>
            <a:t>Many people are comfortable with HTML, CSS, and JavaScript</a:t>
          </a:r>
          <a:endParaRPr lang="en-US" sz="2500" kern="1200" dirty="0"/>
        </a:p>
        <a:p>
          <a:pPr marL="228600" lvl="1" indent="-228600" algn="l" defTabSz="1111250">
            <a:lnSpc>
              <a:spcPct val="90000"/>
            </a:lnSpc>
            <a:spcBef>
              <a:spcPct val="0"/>
            </a:spcBef>
            <a:spcAft>
              <a:spcPct val="15000"/>
            </a:spcAft>
            <a:buChar char="•"/>
          </a:pPr>
          <a:r>
            <a:rPr lang="en-US" sz="2500" kern="1200" dirty="0">
              <a:solidFill>
                <a:schemeClr val="accent1">
                  <a:lumMod val="50000"/>
                </a:schemeClr>
              </a:solidFill>
            </a:rPr>
            <a:t>Still need a fair amount of SharePoint domain knowledge</a:t>
          </a:r>
          <a:endParaRPr lang="en-US" sz="2500" kern="1200" dirty="0"/>
        </a:p>
      </dsp:txBody>
      <dsp:txXfrm>
        <a:off x="3655814" y="731974"/>
        <a:ext cx="3203971" cy="3649992"/>
      </dsp:txXfrm>
    </dsp:sp>
    <dsp:sp modelId="{D8D86AD1-464A-483F-AD9E-3E1CFDB2533E}">
      <dsp:nvSpPr>
        <dsp:cNvPr id="0" name=""/>
        <dsp:cNvSpPr/>
      </dsp:nvSpPr>
      <dsp:spPr>
        <a:xfrm>
          <a:off x="7308342"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Flexibility</a:t>
          </a:r>
        </a:p>
      </dsp:txBody>
      <dsp:txXfrm>
        <a:off x="7308342" y="11974"/>
        <a:ext cx="3203971" cy="720000"/>
      </dsp:txXfrm>
    </dsp:sp>
    <dsp:sp modelId="{58F2E6ED-E6DC-425C-B1BA-1FE5C93D3CD8}">
      <dsp:nvSpPr>
        <dsp:cNvPr id="0" name=""/>
        <dsp:cNvSpPr/>
      </dsp:nvSpPr>
      <dsp:spPr>
        <a:xfrm>
          <a:off x="7308342"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solidFill>
                <a:schemeClr val="accent1">
                  <a:lumMod val="50000"/>
                </a:schemeClr>
              </a:solidFill>
            </a:rPr>
            <a:t>Only override parts of the view</a:t>
          </a:r>
        </a:p>
        <a:p>
          <a:pPr marL="228600" lvl="1" indent="-228600" algn="l" defTabSz="1111250">
            <a:lnSpc>
              <a:spcPct val="90000"/>
            </a:lnSpc>
            <a:spcBef>
              <a:spcPct val="0"/>
            </a:spcBef>
            <a:spcAft>
              <a:spcPct val="15000"/>
            </a:spcAft>
            <a:buChar char="•"/>
          </a:pPr>
          <a:r>
            <a:rPr lang="en-US" sz="2500" kern="1200" dirty="0">
              <a:solidFill>
                <a:schemeClr val="accent1">
                  <a:lumMod val="50000"/>
                </a:schemeClr>
              </a:solidFill>
            </a:rPr>
            <a:t>For instance, let SharePoint render most of the form, you just override methods for a single field</a:t>
          </a:r>
        </a:p>
      </dsp:txBody>
      <dsp:txXfrm>
        <a:off x="7308342" y="731974"/>
        <a:ext cx="3203971" cy="36499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2BFC6-8898-4FB6-9D28-7D1A27EE5967}">
      <dsp:nvSpPr>
        <dsp:cNvPr id="0" name=""/>
        <dsp:cNvSpPr/>
      </dsp:nvSpPr>
      <dsp:spPr>
        <a:xfrm>
          <a:off x="51" y="187175"/>
          <a:ext cx="4913783" cy="662400"/>
        </a:xfrm>
        <a:prstGeom prst="rect">
          <a:avLst/>
        </a:prstGeom>
        <a:solidFill>
          <a:srgbClr val="FC412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en-US" sz="2300" kern="1200" dirty="0"/>
            <a:t>Performance…Um, </a:t>
          </a:r>
          <a:r>
            <a:rPr lang="en-US" sz="2300" b="1" kern="1200" dirty="0"/>
            <a:t>Déjà vu</a:t>
          </a:r>
          <a:endParaRPr lang="en-US" sz="2300" kern="1200" dirty="0"/>
        </a:p>
      </dsp:txBody>
      <dsp:txXfrm>
        <a:off x="51" y="187175"/>
        <a:ext cx="4913783" cy="662400"/>
      </dsp:txXfrm>
    </dsp:sp>
    <dsp:sp modelId="{5F7D2202-552E-4C11-91EE-A172D2396B3A}">
      <dsp:nvSpPr>
        <dsp:cNvPr id="0" name=""/>
        <dsp:cNvSpPr/>
      </dsp:nvSpPr>
      <dsp:spPr>
        <a:xfrm>
          <a:off x="51" y="849575"/>
          <a:ext cx="4913783" cy="3314587"/>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a:solidFill>
                <a:srgbClr val="C00000"/>
              </a:solidFill>
            </a:rPr>
            <a:t>The advantage should really have said Server Performance</a:t>
          </a:r>
        </a:p>
        <a:p>
          <a:pPr marL="228600" lvl="1" indent="-228600" algn="l" defTabSz="1022350" rtl="0">
            <a:lnSpc>
              <a:spcPct val="90000"/>
            </a:lnSpc>
            <a:spcBef>
              <a:spcPct val="0"/>
            </a:spcBef>
            <a:spcAft>
              <a:spcPct val="15000"/>
            </a:spcAft>
            <a:buChar char="•"/>
          </a:pPr>
          <a:r>
            <a:rPr lang="en-US" sz="2300" kern="1200" dirty="0">
              <a:solidFill>
                <a:srgbClr val="C00000"/>
              </a:solidFill>
            </a:rPr>
            <a:t>If the Browser sucks, or the client machine sucks, or the JavaScript code sucks, the performance is still going to suck from the user perspective</a:t>
          </a:r>
        </a:p>
      </dsp:txBody>
      <dsp:txXfrm>
        <a:off x="51" y="849575"/>
        <a:ext cx="4913783" cy="3314587"/>
      </dsp:txXfrm>
    </dsp:sp>
    <dsp:sp modelId="{3E528095-D6FB-47F2-9CEE-C6E223F2970B}">
      <dsp:nvSpPr>
        <dsp:cNvPr id="0" name=""/>
        <dsp:cNvSpPr/>
      </dsp:nvSpPr>
      <dsp:spPr>
        <a:xfrm>
          <a:off x="5601764" y="187175"/>
          <a:ext cx="4913783" cy="662400"/>
        </a:xfrm>
        <a:prstGeom prst="rect">
          <a:avLst/>
        </a:prstGeom>
        <a:solidFill>
          <a:srgbClr val="FC412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en-US" sz="2300" kern="1200" dirty="0"/>
            <a:t>Browser Compatibility</a:t>
          </a:r>
        </a:p>
      </dsp:txBody>
      <dsp:txXfrm>
        <a:off x="5601764" y="187175"/>
        <a:ext cx="4913783" cy="662400"/>
      </dsp:txXfrm>
    </dsp:sp>
    <dsp:sp modelId="{6F9C3162-7DC6-4882-AC1D-31A4BD0A3D54}">
      <dsp:nvSpPr>
        <dsp:cNvPr id="0" name=""/>
        <dsp:cNvSpPr/>
      </dsp:nvSpPr>
      <dsp:spPr>
        <a:xfrm>
          <a:off x="5601764" y="849575"/>
          <a:ext cx="4913783" cy="3314587"/>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a:solidFill>
                <a:srgbClr val="C00000"/>
              </a:solidFill>
            </a:rPr>
            <a:t>If you’re in a closed environment where all users only have access to a single version of a single browser … Congratulations!</a:t>
          </a:r>
        </a:p>
        <a:p>
          <a:pPr marL="228600" lvl="1" indent="-228600" algn="l" defTabSz="1022350" rtl="0">
            <a:lnSpc>
              <a:spcPct val="90000"/>
            </a:lnSpc>
            <a:spcBef>
              <a:spcPct val="0"/>
            </a:spcBef>
            <a:spcAft>
              <a:spcPct val="15000"/>
            </a:spcAft>
            <a:buChar char="•"/>
          </a:pPr>
          <a:r>
            <a:rPr lang="en-US" sz="2300" kern="1200" dirty="0">
              <a:solidFill>
                <a:srgbClr val="C00000"/>
              </a:solidFill>
            </a:rPr>
            <a:t>Otherwise, there is a testing burden</a:t>
          </a:r>
        </a:p>
        <a:p>
          <a:pPr marL="228600" lvl="1" indent="-228600" algn="l" defTabSz="1022350" rtl="0">
            <a:lnSpc>
              <a:spcPct val="90000"/>
            </a:lnSpc>
            <a:spcBef>
              <a:spcPct val="0"/>
            </a:spcBef>
            <a:spcAft>
              <a:spcPct val="15000"/>
            </a:spcAft>
            <a:buChar char="•"/>
          </a:pPr>
          <a:r>
            <a:rPr lang="en-US" sz="2300" kern="1200" dirty="0">
              <a:solidFill>
                <a:srgbClr val="C00000"/>
              </a:solidFill>
            </a:rPr>
            <a:t>Third party libraries like jQuery can normalize this some, but go overboard and you can jump back to the second performance bullet</a:t>
          </a:r>
        </a:p>
      </dsp:txBody>
      <dsp:txXfrm>
        <a:off x="5601764" y="849575"/>
        <a:ext cx="4913783" cy="33145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21172-462D-4D7B-B892-B91EF6B7757D}">
      <dsp:nvSpPr>
        <dsp:cNvPr id="0" name=""/>
        <dsp:cNvSpPr/>
      </dsp:nvSpPr>
      <dsp:spPr>
        <a:xfrm>
          <a:off x="0" y="2326"/>
          <a:ext cx="10515600" cy="1428248"/>
        </a:xfrm>
        <a:prstGeom prst="roundRect">
          <a:avLst/>
        </a:prstGeom>
        <a:solidFill>
          <a:srgbClr val="2E74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t>A mechanism to inject JavaScript into various pages</a:t>
          </a:r>
        </a:p>
      </dsp:txBody>
      <dsp:txXfrm>
        <a:off x="69721" y="72047"/>
        <a:ext cx="10376158" cy="1288806"/>
      </dsp:txXfrm>
    </dsp:sp>
    <dsp:sp modelId="{D72AC7AB-600E-41F0-A1F1-04EC62A14A47}">
      <dsp:nvSpPr>
        <dsp:cNvPr id="0" name=""/>
        <dsp:cNvSpPr/>
      </dsp:nvSpPr>
      <dsp:spPr>
        <a:xfrm>
          <a:off x="0" y="1528035"/>
          <a:ext cx="10515600" cy="1428248"/>
        </a:xfrm>
        <a:prstGeom prst="roundRect">
          <a:avLst/>
        </a:prstGeom>
        <a:solidFill>
          <a:srgbClr val="BB56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t>A property that can be set on various SharePoint objects</a:t>
          </a:r>
        </a:p>
        <a:p>
          <a:pPr marL="0" lvl="0" indent="0" algn="l" defTabSz="1422400" rtl="0">
            <a:lnSpc>
              <a:spcPct val="90000"/>
            </a:lnSpc>
            <a:spcBef>
              <a:spcPct val="0"/>
            </a:spcBef>
            <a:spcAft>
              <a:spcPct val="35000"/>
            </a:spcAft>
            <a:buNone/>
          </a:pPr>
          <a:r>
            <a:rPr lang="en-US" sz="500" kern="1200" dirty="0"/>
            <a:t>      </a:t>
          </a:r>
          <a:r>
            <a:rPr lang="en-US" sz="2000" kern="1200" dirty="0"/>
            <a:t>- Form, Field, Content Type, View, List View Web Part </a:t>
          </a:r>
          <a:r>
            <a:rPr lang="en-US" sz="2000" kern="1200"/>
            <a:t>(XLSTListViewWebPart)</a:t>
          </a:r>
          <a:endParaRPr lang="en-US" sz="500" kern="1200" dirty="0"/>
        </a:p>
      </dsp:txBody>
      <dsp:txXfrm>
        <a:off x="69721" y="1597756"/>
        <a:ext cx="10376158" cy="1288806"/>
      </dsp:txXfrm>
    </dsp:sp>
    <dsp:sp modelId="{9F78F9A8-91DB-4B53-9C97-66189ADC155B}">
      <dsp:nvSpPr>
        <dsp:cNvPr id="0" name=""/>
        <dsp:cNvSpPr/>
      </dsp:nvSpPr>
      <dsp:spPr>
        <a:xfrm>
          <a:off x="0" y="2870790"/>
          <a:ext cx="10515600" cy="68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2870790"/>
        <a:ext cx="10515600" cy="68811"/>
      </dsp:txXfrm>
    </dsp:sp>
    <dsp:sp modelId="{1A186D14-F1CB-4CF9-8AD8-6C09CA5E9B12}">
      <dsp:nvSpPr>
        <dsp:cNvPr id="0" name=""/>
        <dsp:cNvSpPr/>
      </dsp:nvSpPr>
      <dsp:spPr>
        <a:xfrm>
          <a:off x="0" y="3010739"/>
          <a:ext cx="10515600" cy="1428248"/>
        </a:xfrm>
        <a:prstGeom prst="roundRect">
          <a:avLst/>
        </a:prstGeom>
        <a:solidFill>
          <a:srgbClr val="4F7B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ts val="600"/>
            </a:spcAft>
            <a:buNone/>
          </a:pPr>
          <a:r>
            <a:rPr lang="en-US" sz="3200" kern="1200" dirty="0"/>
            <a:t>CSR depends on a mechanism to inject JavaScript</a:t>
          </a:r>
        </a:p>
        <a:p>
          <a:pPr marL="0" lvl="0" indent="0" algn="l" defTabSz="1422400" rtl="0">
            <a:lnSpc>
              <a:spcPct val="90000"/>
            </a:lnSpc>
            <a:spcBef>
              <a:spcPct val="0"/>
            </a:spcBef>
            <a:spcAft>
              <a:spcPts val="0"/>
            </a:spcAft>
            <a:buNone/>
          </a:pPr>
          <a:r>
            <a:rPr lang="en-US" sz="1800" kern="1200" dirty="0"/>
            <a:t>      - It does </a:t>
          </a:r>
          <a:r>
            <a:rPr lang="en-US" sz="1800" b="1" u="sng" kern="1200" dirty="0"/>
            <a:t>NOT</a:t>
          </a:r>
          <a:r>
            <a:rPr lang="en-US" sz="1800" kern="1200" dirty="0"/>
            <a:t> depend on JSLink</a:t>
          </a:r>
        </a:p>
        <a:p>
          <a:pPr marL="0" lvl="0" indent="0" algn="l" defTabSz="1422400" rtl="0">
            <a:lnSpc>
              <a:spcPct val="90000"/>
            </a:lnSpc>
            <a:spcBef>
              <a:spcPct val="0"/>
            </a:spcBef>
            <a:spcAft>
              <a:spcPts val="0"/>
            </a:spcAft>
            <a:buNone/>
          </a:pPr>
          <a:r>
            <a:rPr lang="en-US" sz="1800" kern="1200" dirty="0"/>
            <a:t>      - There are other alternatives</a:t>
          </a:r>
        </a:p>
        <a:p>
          <a:pPr marL="0" lvl="0" indent="0" algn="l" defTabSz="1422400" rtl="0">
            <a:lnSpc>
              <a:spcPct val="90000"/>
            </a:lnSpc>
            <a:spcBef>
              <a:spcPct val="0"/>
            </a:spcBef>
            <a:spcAft>
              <a:spcPts val="0"/>
            </a:spcAft>
            <a:buNone/>
          </a:pPr>
          <a:r>
            <a:rPr lang="en-US" sz="1800" kern="1200" dirty="0"/>
            <a:t>      - In some cases, JSLink works quite well with CSR, in others it does not play well with CSR at all</a:t>
          </a:r>
        </a:p>
      </dsp:txBody>
      <dsp:txXfrm>
        <a:off x="69721" y="3080460"/>
        <a:ext cx="10376158" cy="1288806"/>
      </dsp:txXfrm>
    </dsp:sp>
    <dsp:sp modelId="{728BF77C-9C68-40F1-BB96-F8B36C52BBC6}">
      <dsp:nvSpPr>
        <dsp:cNvPr id="0" name=""/>
        <dsp:cNvSpPr/>
      </dsp:nvSpPr>
      <dsp:spPr>
        <a:xfrm>
          <a:off x="0" y="4367850"/>
          <a:ext cx="10515600" cy="68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4367850"/>
        <a:ext cx="10515600" cy="688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951B6-D534-4B05-802B-E193C00494A2}">
      <dsp:nvSpPr>
        <dsp:cNvPr id="0" name=""/>
        <dsp:cNvSpPr/>
      </dsp:nvSpPr>
      <dsp:spPr>
        <a:xfrm>
          <a:off x="0" y="114464"/>
          <a:ext cx="3610127" cy="21660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Set the JSLink property of a web part</a:t>
          </a:r>
        </a:p>
      </dsp:txBody>
      <dsp:txXfrm>
        <a:off x="0" y="114464"/>
        <a:ext cx="3610127" cy="2166076"/>
      </dsp:txXfrm>
    </dsp:sp>
    <dsp:sp modelId="{E2207479-53E0-4F2D-AFE2-CA728A7AAE42}">
      <dsp:nvSpPr>
        <dsp:cNvPr id="0" name=""/>
        <dsp:cNvSpPr/>
      </dsp:nvSpPr>
      <dsp:spPr>
        <a:xfrm>
          <a:off x="3971139" y="114464"/>
          <a:ext cx="3610127" cy="2166076"/>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Set the JSLink property of a content type programmatically</a:t>
          </a:r>
        </a:p>
      </dsp:txBody>
      <dsp:txXfrm>
        <a:off x="3971139" y="114464"/>
        <a:ext cx="3610127" cy="2166076"/>
      </dsp:txXfrm>
    </dsp:sp>
    <dsp:sp modelId="{B15FE589-013C-4D13-8DD6-34CF1DD754DC}">
      <dsp:nvSpPr>
        <dsp:cNvPr id="0" name=""/>
        <dsp:cNvSpPr/>
      </dsp:nvSpPr>
      <dsp:spPr>
        <a:xfrm>
          <a:off x="7942279" y="114464"/>
          <a:ext cx="3610127" cy="2166076"/>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Set the JSLink property of a site column programmatically</a:t>
          </a:r>
        </a:p>
      </dsp:txBody>
      <dsp:txXfrm>
        <a:off x="7942279" y="114464"/>
        <a:ext cx="3610127" cy="2166076"/>
      </dsp:txXfrm>
    </dsp:sp>
    <dsp:sp modelId="{631C4508-D240-488D-ADAD-E726D572A8E9}">
      <dsp:nvSpPr>
        <dsp:cNvPr id="0" name=""/>
        <dsp:cNvSpPr/>
      </dsp:nvSpPr>
      <dsp:spPr>
        <a:xfrm>
          <a:off x="1985569" y="2641553"/>
          <a:ext cx="3610127" cy="216607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Add user custom actions to the web or site so the JavaScript is loaded on every page</a:t>
          </a:r>
        </a:p>
      </dsp:txBody>
      <dsp:txXfrm>
        <a:off x="1985569" y="2641553"/>
        <a:ext cx="3610127" cy="2166076"/>
      </dsp:txXfrm>
    </dsp:sp>
    <dsp:sp modelId="{0C876DB3-9468-4FFB-90A8-728FEBF59780}">
      <dsp:nvSpPr>
        <dsp:cNvPr id="0" name=""/>
        <dsp:cNvSpPr/>
      </dsp:nvSpPr>
      <dsp:spPr>
        <a:xfrm>
          <a:off x="5956709" y="2641553"/>
          <a:ext cx="3610127" cy="2166076"/>
        </a:xfrm>
        <a:prstGeom prst="rect">
          <a:avLst/>
        </a:prstGeom>
        <a:solidFill>
          <a:srgbClr val="FF47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Place as stand-lone Display Templates in the Master Page Gallery</a:t>
          </a:r>
        </a:p>
      </dsp:txBody>
      <dsp:txXfrm>
        <a:off x="5956709" y="2641553"/>
        <a:ext cx="3610127" cy="21660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27D80-DF05-421C-A17B-5E4BABB9AFE1}">
      <dsp:nvSpPr>
        <dsp:cNvPr id="0" name=""/>
        <dsp:cNvSpPr/>
      </dsp:nvSpPr>
      <dsp:spPr>
        <a:xfrm>
          <a:off x="0" y="206558"/>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t>Pros</a:t>
          </a:r>
        </a:p>
      </dsp:txBody>
      <dsp:txXfrm>
        <a:off x="30442" y="237000"/>
        <a:ext cx="10454716" cy="562726"/>
      </dsp:txXfrm>
    </dsp:sp>
    <dsp:sp modelId="{0BD53981-A40D-42E4-AEA8-8453F79ECFC6}">
      <dsp:nvSpPr>
        <dsp:cNvPr id="0" name=""/>
        <dsp:cNvSpPr/>
      </dsp:nvSpPr>
      <dsp:spPr>
        <a:xfrm>
          <a:off x="0" y="830168"/>
          <a:ext cx="105156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a:t>Very easy.</a:t>
          </a:r>
        </a:p>
        <a:p>
          <a:pPr marL="228600" lvl="1" indent="-228600" algn="l" defTabSz="889000" rtl="0">
            <a:lnSpc>
              <a:spcPct val="90000"/>
            </a:lnSpc>
            <a:spcBef>
              <a:spcPct val="0"/>
            </a:spcBef>
            <a:spcAft>
              <a:spcPct val="20000"/>
            </a:spcAft>
            <a:buChar char="•"/>
          </a:pPr>
          <a:r>
            <a:rPr lang="en-US" sz="2000" kern="1200" dirty="0"/>
            <a:t>Doesn’t require any additional code or packaging (i.e. it can be done OOB by a non-developer)</a:t>
          </a:r>
        </a:p>
      </dsp:txBody>
      <dsp:txXfrm>
        <a:off x="0" y="830168"/>
        <a:ext cx="10515600" cy="699660"/>
      </dsp:txXfrm>
    </dsp:sp>
    <dsp:sp modelId="{140C5289-FBF9-411C-A4B1-E6A0B82933CB}">
      <dsp:nvSpPr>
        <dsp:cNvPr id="0" name=""/>
        <dsp:cNvSpPr/>
      </dsp:nvSpPr>
      <dsp:spPr>
        <a:xfrm>
          <a:off x="0" y="152982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t>Cons</a:t>
          </a:r>
        </a:p>
      </dsp:txBody>
      <dsp:txXfrm>
        <a:off x="30442" y="1560271"/>
        <a:ext cx="10454716" cy="562726"/>
      </dsp:txXfrm>
    </dsp:sp>
    <dsp:sp modelId="{5A443C98-69E1-4464-8FC5-6CBE3731C725}">
      <dsp:nvSpPr>
        <dsp:cNvPr id="0" name=""/>
        <dsp:cNvSpPr/>
      </dsp:nvSpPr>
      <dsp:spPr>
        <a:xfrm>
          <a:off x="0" y="2153439"/>
          <a:ext cx="10515600" cy="199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a:t>It’s really a one-off solution (i.e. not enterprise)</a:t>
          </a:r>
        </a:p>
        <a:p>
          <a:pPr marL="457200" lvl="2" indent="-228600" algn="l" defTabSz="889000" rtl="0">
            <a:lnSpc>
              <a:spcPct val="90000"/>
            </a:lnSpc>
            <a:spcBef>
              <a:spcPct val="0"/>
            </a:spcBef>
            <a:spcAft>
              <a:spcPct val="20000"/>
            </a:spcAft>
            <a:buChar char="•"/>
          </a:pPr>
          <a:r>
            <a:rPr lang="en-US" sz="2000" kern="1200" dirty="0"/>
            <a:t>Needs to be applied separately to the new, edit, and display forms</a:t>
          </a:r>
        </a:p>
        <a:p>
          <a:pPr marL="457200" lvl="2" indent="-228600" algn="l" defTabSz="889000" rtl="0">
            <a:lnSpc>
              <a:spcPct val="90000"/>
            </a:lnSpc>
            <a:spcBef>
              <a:spcPct val="0"/>
            </a:spcBef>
            <a:spcAft>
              <a:spcPct val="20000"/>
            </a:spcAft>
            <a:buChar char="•"/>
          </a:pPr>
          <a:r>
            <a:rPr lang="en-US" sz="2000" kern="1200" dirty="0"/>
            <a:t>Needs to be applied separately to each view in which your field is displayed (or might be displayed)</a:t>
          </a:r>
        </a:p>
        <a:p>
          <a:pPr marL="457200" lvl="2" indent="-228600" algn="l" defTabSz="889000" rtl="0">
            <a:lnSpc>
              <a:spcPct val="90000"/>
            </a:lnSpc>
            <a:spcBef>
              <a:spcPct val="0"/>
            </a:spcBef>
            <a:spcAft>
              <a:spcPct val="20000"/>
            </a:spcAft>
            <a:buChar char="•"/>
          </a:pPr>
          <a:r>
            <a:rPr lang="en-US" sz="2000" kern="1200" dirty="0"/>
            <a:t>If somebody adds a view later, or modifies a view later, it may need to be applied again</a:t>
          </a:r>
        </a:p>
        <a:p>
          <a:pPr marL="457200" lvl="2" indent="-228600" algn="l" defTabSz="889000" rtl="0">
            <a:lnSpc>
              <a:spcPct val="90000"/>
            </a:lnSpc>
            <a:spcBef>
              <a:spcPct val="0"/>
            </a:spcBef>
            <a:spcAft>
              <a:spcPct val="20000"/>
            </a:spcAft>
            <a:buChar char="•"/>
          </a:pPr>
          <a:r>
            <a:rPr lang="en-US" sz="2000" kern="1200" dirty="0"/>
            <a:t>If you want to use it in another list, start the whole process over again</a:t>
          </a:r>
        </a:p>
      </dsp:txBody>
      <dsp:txXfrm>
        <a:off x="0" y="2153439"/>
        <a:ext cx="10515600" cy="19913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D8C17-4D40-4A8E-A2E4-2B294FB4C492}">
      <dsp:nvSpPr>
        <dsp:cNvPr id="0" name=""/>
        <dsp:cNvSpPr/>
      </dsp:nvSpPr>
      <dsp:spPr>
        <a:xfrm>
          <a:off x="0" y="59550"/>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Pros</a:t>
          </a:r>
        </a:p>
      </dsp:txBody>
      <dsp:txXfrm>
        <a:off x="31613" y="91163"/>
        <a:ext cx="10452374" cy="584369"/>
      </dsp:txXfrm>
    </dsp:sp>
    <dsp:sp modelId="{5A95E0BC-F563-40DF-B475-D53015EB85A6}">
      <dsp:nvSpPr>
        <dsp:cNvPr id="0" name=""/>
        <dsp:cNvSpPr/>
      </dsp:nvSpPr>
      <dsp:spPr>
        <a:xfrm>
          <a:off x="0" y="707145"/>
          <a:ext cx="10515600" cy="103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a:t>It’s easier to manage than individually setting the JSLink on all columns</a:t>
          </a:r>
        </a:p>
        <a:p>
          <a:pPr marL="228600" lvl="1" indent="-228600" algn="l" defTabSz="933450" rtl="0">
            <a:lnSpc>
              <a:spcPct val="90000"/>
            </a:lnSpc>
            <a:spcBef>
              <a:spcPct val="0"/>
            </a:spcBef>
            <a:spcAft>
              <a:spcPct val="20000"/>
            </a:spcAft>
            <a:buChar char="•"/>
          </a:pPr>
          <a:r>
            <a:rPr lang="en-US" sz="2100" kern="1200" dirty="0"/>
            <a:t>Not exactly the same functionality as a custom field, but you do at least end up with a reusable component</a:t>
          </a:r>
        </a:p>
      </dsp:txBody>
      <dsp:txXfrm>
        <a:off x="0" y="707145"/>
        <a:ext cx="10515600" cy="1033964"/>
      </dsp:txXfrm>
    </dsp:sp>
    <dsp:sp modelId="{33E875D6-CACA-4832-88DC-C4CFAA2C9275}">
      <dsp:nvSpPr>
        <dsp:cNvPr id="0" name=""/>
        <dsp:cNvSpPr/>
      </dsp:nvSpPr>
      <dsp:spPr>
        <a:xfrm>
          <a:off x="0" y="1741110"/>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Cons</a:t>
          </a:r>
        </a:p>
      </dsp:txBody>
      <dsp:txXfrm>
        <a:off x="31613" y="1772723"/>
        <a:ext cx="10452374" cy="584369"/>
      </dsp:txXfrm>
    </dsp:sp>
    <dsp:sp modelId="{7188A1C8-E603-416D-8EA5-2D5ACD83B507}">
      <dsp:nvSpPr>
        <dsp:cNvPr id="0" name=""/>
        <dsp:cNvSpPr/>
      </dsp:nvSpPr>
      <dsp:spPr>
        <a:xfrm>
          <a:off x="0" y="2388705"/>
          <a:ext cx="10515600" cy="234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a:t>JSLink on Content Types does not get called at all for Views; new, edit, and display forms only</a:t>
          </a:r>
        </a:p>
        <a:p>
          <a:pPr marL="228600" lvl="1" indent="-228600" algn="l" defTabSz="933450" rtl="0">
            <a:lnSpc>
              <a:spcPct val="90000"/>
            </a:lnSpc>
            <a:spcBef>
              <a:spcPct val="0"/>
            </a:spcBef>
            <a:spcAft>
              <a:spcPct val="20000"/>
            </a:spcAft>
            <a:buChar char="•"/>
          </a:pPr>
          <a:r>
            <a:rPr lang="en-US" sz="2100" kern="1200" dirty="0"/>
            <a:t>List Content Types do NOT get updated when you set the JSLink on site content types, even if you say push changes down</a:t>
          </a:r>
        </a:p>
        <a:p>
          <a:pPr marL="228600" lvl="1" indent="-228600" algn="l" defTabSz="933450" rtl="0">
            <a:lnSpc>
              <a:spcPct val="90000"/>
            </a:lnSpc>
            <a:spcBef>
              <a:spcPct val="0"/>
            </a:spcBef>
            <a:spcAft>
              <a:spcPct val="20000"/>
            </a:spcAft>
            <a:buChar char="•"/>
          </a:pPr>
          <a:r>
            <a:rPr lang="en-US" sz="2100" kern="1200" dirty="0"/>
            <a:t>Again it cannot be set on some content types…including Event (i.e. no calendars) and Survey</a:t>
          </a:r>
        </a:p>
        <a:p>
          <a:pPr marL="228600" lvl="1" indent="-228600" algn="l" defTabSz="933450" rtl="0">
            <a:lnSpc>
              <a:spcPct val="90000"/>
            </a:lnSpc>
            <a:spcBef>
              <a:spcPct val="0"/>
            </a:spcBef>
            <a:spcAft>
              <a:spcPct val="20000"/>
            </a:spcAft>
            <a:buChar char="•"/>
          </a:pPr>
          <a:r>
            <a:rPr lang="en-US" sz="2100" kern="1200" dirty="0"/>
            <a:t>The fact that JSLink is not supported doesn’t necessarily mean that CSR is not supported</a:t>
          </a:r>
        </a:p>
      </dsp:txBody>
      <dsp:txXfrm>
        <a:off x="0" y="2388705"/>
        <a:ext cx="10515600" cy="234737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B7684-72A8-477C-9957-21AC8F6812BE}">
      <dsp:nvSpPr>
        <dsp:cNvPr id="0" name=""/>
        <dsp:cNvSpPr/>
      </dsp:nvSpPr>
      <dsp:spPr>
        <a:xfrm>
          <a:off x="0" y="172741"/>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Pros</a:t>
          </a:r>
        </a:p>
      </dsp:txBody>
      <dsp:txXfrm>
        <a:off x="31613" y="204354"/>
        <a:ext cx="10452374" cy="584369"/>
      </dsp:txXfrm>
    </dsp:sp>
    <dsp:sp modelId="{86033895-64FE-4A77-9B06-D42A50E5F005}">
      <dsp:nvSpPr>
        <dsp:cNvPr id="0" name=""/>
        <dsp:cNvSpPr/>
      </dsp:nvSpPr>
      <dsp:spPr>
        <a:xfrm>
          <a:off x="0" y="820336"/>
          <a:ext cx="10515600"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a:t>It seems like the right granularity, if you want to modify a field, modify it’s JSLink and you’ve modified it everywhere</a:t>
          </a:r>
        </a:p>
        <a:p>
          <a:pPr marL="228600" lvl="1" indent="-228600" algn="l" defTabSz="933450" rtl="0">
            <a:lnSpc>
              <a:spcPct val="90000"/>
            </a:lnSpc>
            <a:spcBef>
              <a:spcPct val="0"/>
            </a:spcBef>
            <a:spcAft>
              <a:spcPct val="20000"/>
            </a:spcAft>
            <a:buChar char="•"/>
          </a:pPr>
          <a:r>
            <a:rPr lang="en-US" sz="2100" kern="1200" dirty="0"/>
            <a:t>If you apply the same JS file as JSLink on two different fields, SharePoint is smart enough to only load it once</a:t>
          </a:r>
        </a:p>
      </dsp:txBody>
      <dsp:txXfrm>
        <a:off x="0" y="820336"/>
        <a:ext cx="10515600" cy="1313414"/>
      </dsp:txXfrm>
    </dsp:sp>
    <dsp:sp modelId="{47BB1A43-3559-42B4-8AF4-8223C80D03A6}">
      <dsp:nvSpPr>
        <dsp:cNvPr id="0" name=""/>
        <dsp:cNvSpPr/>
      </dsp:nvSpPr>
      <dsp:spPr>
        <a:xfrm>
          <a:off x="0" y="2133751"/>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Cons</a:t>
          </a:r>
        </a:p>
      </dsp:txBody>
      <dsp:txXfrm>
        <a:off x="31613" y="2165364"/>
        <a:ext cx="10452374" cy="584369"/>
      </dsp:txXfrm>
    </dsp:sp>
    <dsp:sp modelId="{0955E407-48F9-4412-B1CE-2E66C281AA94}">
      <dsp:nvSpPr>
        <dsp:cNvPr id="0" name=""/>
        <dsp:cNvSpPr/>
      </dsp:nvSpPr>
      <dsp:spPr>
        <a:xfrm>
          <a:off x="0" y="2781346"/>
          <a:ext cx="10515600" cy="139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a:t>Some column types have a read-only JSLink property</a:t>
          </a:r>
        </a:p>
        <a:p>
          <a:pPr marL="457200" lvl="2" indent="-228600" algn="l" defTabSz="933450" rtl="0">
            <a:lnSpc>
              <a:spcPct val="90000"/>
            </a:lnSpc>
            <a:spcBef>
              <a:spcPct val="0"/>
            </a:spcBef>
            <a:spcAft>
              <a:spcPct val="20000"/>
            </a:spcAft>
            <a:buChar char="•"/>
          </a:pPr>
          <a:r>
            <a:rPr lang="en-US" sz="2100" kern="1200" dirty="0"/>
            <a:t>The fact that JSLink is not supported doesn’t necessarily mean that CSR is not supported</a:t>
          </a:r>
        </a:p>
        <a:p>
          <a:pPr marL="228600" lvl="1" indent="-228600" algn="l" defTabSz="933450" rtl="0">
            <a:lnSpc>
              <a:spcPct val="90000"/>
            </a:lnSpc>
            <a:spcBef>
              <a:spcPct val="0"/>
            </a:spcBef>
            <a:spcAft>
              <a:spcPct val="20000"/>
            </a:spcAft>
            <a:buChar char="•"/>
          </a:pPr>
          <a:r>
            <a:rPr lang="en-US" sz="2100" kern="1200" dirty="0"/>
            <a:t>It can be difficult to manage if you have a lot of columns with a lot of templates applies through JSLink, a well thought out utility page could help overcome this</a:t>
          </a:r>
        </a:p>
      </dsp:txBody>
      <dsp:txXfrm>
        <a:off x="0" y="2781346"/>
        <a:ext cx="10515600" cy="139725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C24F2-A104-4C75-B4B5-E72BF9C1C018}" type="datetimeFigureOut">
              <a:rPr lang="en-US" smtClean="0"/>
              <a:t>8/7/2016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88293-734F-41B1-B8A3-626CBE14D9C8}" type="slidenum">
              <a:rPr lang="en-US" smtClean="0"/>
              <a:t>‹#›</a:t>
            </a:fld>
            <a:endParaRPr lang="en-US" dirty="0"/>
          </a:p>
        </p:txBody>
      </p:sp>
    </p:spTree>
    <p:extLst>
      <p:ext uri="{BB962C8B-B14F-4D97-AF65-F5344CB8AC3E}">
        <p14:creationId xmlns:p14="http://schemas.microsoft.com/office/powerpoint/2010/main" val="293620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688293-734F-41B1-B8A3-626CBE14D9C8}" type="slidenum">
              <a:rPr lang="en-US" smtClean="0"/>
              <a:t>1</a:t>
            </a:fld>
            <a:endParaRPr lang="en-US" dirty="0"/>
          </a:p>
        </p:txBody>
      </p:sp>
    </p:spTree>
    <p:extLst>
      <p:ext uri="{BB962C8B-B14F-4D97-AF65-F5344CB8AC3E}">
        <p14:creationId xmlns:p14="http://schemas.microsoft.com/office/powerpoint/2010/main" val="200258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688293-734F-41B1-B8A3-626CBE14D9C8}" type="slidenum">
              <a:rPr lang="en-US" smtClean="0"/>
              <a:t>2</a:t>
            </a:fld>
            <a:endParaRPr lang="en-US" dirty="0"/>
          </a:p>
        </p:txBody>
      </p:sp>
    </p:spTree>
    <p:extLst>
      <p:ext uri="{BB962C8B-B14F-4D97-AF65-F5344CB8AC3E}">
        <p14:creationId xmlns:p14="http://schemas.microsoft.com/office/powerpoint/2010/main" val="2013558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1208ADF-8BDF-44F4-9B11-7A1B48912CD3}" type="slidenum">
              <a:rPr kumimoji="0" lang="en-US" sz="1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3267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1208ADF-8BDF-44F4-9B11-7A1B48912CD3}" type="slidenum">
              <a:rPr kumimoji="0" lang="en-US" sz="1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064568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9686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99176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3207310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8/06/2016</a:t>
            </a:r>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p>
        </p:txBody>
      </p:sp>
      <p:sp>
        <p:nvSpPr>
          <p:cNvPr id="6" name="Slide Number Placeholder 5"/>
          <p:cNvSpPr>
            <a:spLocks noGrp="1"/>
          </p:cNvSpPr>
          <p:nvPr>
            <p:ph type="sldNum" sz="quarter" idx="12"/>
          </p:nvPr>
        </p:nvSpPr>
        <p:spPr/>
        <p:txBody>
          <a:bodyPr/>
          <a:lstStyle/>
          <a:p>
            <a:fld id="{4FA7A2EA-2E65-41B4-BDA7-77A709F8260D}" type="slidenum">
              <a:rPr lang="en-US" smtClean="0"/>
              <a:t>‹#›</a:t>
            </a:fld>
            <a:endParaRPr lang="en-US"/>
          </a:p>
        </p:txBody>
      </p:sp>
    </p:spTree>
    <p:extLst>
      <p:ext uri="{BB962C8B-B14F-4D97-AF65-F5344CB8AC3E}">
        <p14:creationId xmlns:p14="http://schemas.microsoft.com/office/powerpoint/2010/main" val="4145605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8/06/2016</a:t>
            </a:r>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p>
        </p:txBody>
      </p:sp>
      <p:sp>
        <p:nvSpPr>
          <p:cNvPr id="6" name="Slide Number Placeholder 5"/>
          <p:cNvSpPr>
            <a:spLocks noGrp="1"/>
          </p:cNvSpPr>
          <p:nvPr>
            <p:ph type="sldNum" sz="quarter" idx="12"/>
          </p:nvPr>
        </p:nvSpPr>
        <p:spPr/>
        <p:txBody>
          <a:bodyPr/>
          <a:lstStyle/>
          <a:p>
            <a:fld id="{4FA7A2EA-2E65-41B4-BDA7-77A709F8260D}" type="slidenum">
              <a:rPr lang="en-US" smtClean="0"/>
              <a:t>‹#›</a:t>
            </a:fld>
            <a:endParaRPr lang="en-US"/>
          </a:p>
        </p:txBody>
      </p:sp>
    </p:spTree>
    <p:extLst>
      <p:ext uri="{BB962C8B-B14F-4D97-AF65-F5344CB8AC3E}">
        <p14:creationId xmlns:p14="http://schemas.microsoft.com/office/powerpoint/2010/main" val="3086938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8/06/2016</a:t>
            </a:r>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p>
        </p:txBody>
      </p:sp>
      <p:sp>
        <p:nvSpPr>
          <p:cNvPr id="6" name="Slide Number Placeholder 5"/>
          <p:cNvSpPr>
            <a:spLocks noGrp="1"/>
          </p:cNvSpPr>
          <p:nvPr>
            <p:ph type="sldNum" sz="quarter" idx="12"/>
          </p:nvPr>
        </p:nvSpPr>
        <p:spPr/>
        <p:txBody>
          <a:bodyPr/>
          <a:lstStyle/>
          <a:p>
            <a:fld id="{4FA7A2EA-2E65-41B4-BDA7-77A709F8260D}" type="slidenum">
              <a:rPr lang="en-US" smtClean="0"/>
              <a:t>‹#›</a:t>
            </a:fld>
            <a:endParaRPr lang="en-US"/>
          </a:p>
        </p:txBody>
      </p:sp>
    </p:spTree>
    <p:extLst>
      <p:ext uri="{BB962C8B-B14F-4D97-AF65-F5344CB8AC3E}">
        <p14:creationId xmlns:p14="http://schemas.microsoft.com/office/powerpoint/2010/main" val="3458328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8/06/2016</a:t>
            </a:r>
          </a:p>
        </p:txBody>
      </p:sp>
      <p:sp>
        <p:nvSpPr>
          <p:cNvPr id="6" name="Footer Placeholder 5"/>
          <p:cNvSpPr>
            <a:spLocks noGrp="1"/>
          </p:cNvSpPr>
          <p:nvPr>
            <p:ph type="ftr" sz="quarter" idx="11"/>
          </p:nvPr>
        </p:nvSpPr>
        <p:spPr/>
        <p:txBody>
          <a:bodyPr/>
          <a:lstStyle/>
          <a:p>
            <a:r>
              <a:rPr lang="en-US"/>
              <a:t>SharePoint Saturday Twin Cities - Spice up Your Forms and View with Client Side Rendering (CSR)</a:t>
            </a:r>
          </a:p>
        </p:txBody>
      </p:sp>
      <p:sp>
        <p:nvSpPr>
          <p:cNvPr id="7" name="Slide Number Placeholder 6"/>
          <p:cNvSpPr>
            <a:spLocks noGrp="1"/>
          </p:cNvSpPr>
          <p:nvPr>
            <p:ph type="sldNum" sz="quarter" idx="12"/>
          </p:nvPr>
        </p:nvSpPr>
        <p:spPr/>
        <p:txBody>
          <a:bodyPr/>
          <a:lstStyle/>
          <a:p>
            <a:fld id="{4FA7A2EA-2E65-41B4-BDA7-77A709F8260D}" type="slidenum">
              <a:rPr lang="en-US" smtClean="0"/>
              <a:t>‹#›</a:t>
            </a:fld>
            <a:endParaRPr lang="en-US"/>
          </a:p>
        </p:txBody>
      </p:sp>
    </p:spTree>
    <p:extLst>
      <p:ext uri="{BB962C8B-B14F-4D97-AF65-F5344CB8AC3E}">
        <p14:creationId xmlns:p14="http://schemas.microsoft.com/office/powerpoint/2010/main" val="4154302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8/06/2016</a:t>
            </a:r>
          </a:p>
        </p:txBody>
      </p:sp>
      <p:sp>
        <p:nvSpPr>
          <p:cNvPr id="8" name="Footer Placeholder 7"/>
          <p:cNvSpPr>
            <a:spLocks noGrp="1"/>
          </p:cNvSpPr>
          <p:nvPr>
            <p:ph type="ftr" sz="quarter" idx="11"/>
          </p:nvPr>
        </p:nvSpPr>
        <p:spPr/>
        <p:txBody>
          <a:bodyPr/>
          <a:lstStyle/>
          <a:p>
            <a:r>
              <a:rPr lang="en-US"/>
              <a:t>SharePoint Saturday Twin Cities - Spice up Your Forms and View with Client Side Rendering (CSR)</a:t>
            </a:r>
          </a:p>
        </p:txBody>
      </p:sp>
      <p:sp>
        <p:nvSpPr>
          <p:cNvPr id="9" name="Slide Number Placeholder 8"/>
          <p:cNvSpPr>
            <a:spLocks noGrp="1"/>
          </p:cNvSpPr>
          <p:nvPr>
            <p:ph type="sldNum" sz="quarter" idx="12"/>
          </p:nvPr>
        </p:nvSpPr>
        <p:spPr/>
        <p:txBody>
          <a:bodyPr/>
          <a:lstStyle/>
          <a:p>
            <a:fld id="{4FA7A2EA-2E65-41B4-BDA7-77A709F8260D}" type="slidenum">
              <a:rPr lang="en-US" smtClean="0"/>
              <a:t>‹#›</a:t>
            </a:fld>
            <a:endParaRPr lang="en-US"/>
          </a:p>
        </p:txBody>
      </p:sp>
    </p:spTree>
    <p:extLst>
      <p:ext uri="{BB962C8B-B14F-4D97-AF65-F5344CB8AC3E}">
        <p14:creationId xmlns:p14="http://schemas.microsoft.com/office/powerpoint/2010/main" val="3784050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8/06/2016</a:t>
            </a:r>
          </a:p>
        </p:txBody>
      </p:sp>
      <p:sp>
        <p:nvSpPr>
          <p:cNvPr id="4" name="Footer Placeholder 3"/>
          <p:cNvSpPr>
            <a:spLocks noGrp="1"/>
          </p:cNvSpPr>
          <p:nvPr>
            <p:ph type="ftr" sz="quarter" idx="11"/>
          </p:nvPr>
        </p:nvSpPr>
        <p:spPr/>
        <p:txBody>
          <a:bodyPr/>
          <a:lstStyle/>
          <a:p>
            <a:r>
              <a:rPr lang="en-US"/>
              <a:t>SharePoint Saturday Twin Cities - Spice up Your Forms and View with Client Side Rendering (CSR)</a:t>
            </a:r>
          </a:p>
        </p:txBody>
      </p:sp>
      <p:sp>
        <p:nvSpPr>
          <p:cNvPr id="5" name="Slide Number Placeholder 4"/>
          <p:cNvSpPr>
            <a:spLocks noGrp="1"/>
          </p:cNvSpPr>
          <p:nvPr>
            <p:ph type="sldNum" sz="quarter" idx="12"/>
          </p:nvPr>
        </p:nvSpPr>
        <p:spPr/>
        <p:txBody>
          <a:bodyPr/>
          <a:lstStyle/>
          <a:p>
            <a:fld id="{4FA7A2EA-2E65-41B4-BDA7-77A709F8260D}" type="slidenum">
              <a:rPr lang="en-US" smtClean="0"/>
              <a:t>‹#›</a:t>
            </a:fld>
            <a:endParaRPr lang="en-US"/>
          </a:p>
        </p:txBody>
      </p:sp>
    </p:spTree>
    <p:extLst>
      <p:ext uri="{BB962C8B-B14F-4D97-AF65-F5344CB8AC3E}">
        <p14:creationId xmlns:p14="http://schemas.microsoft.com/office/powerpoint/2010/main" val="1844901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8/06/2016</a:t>
            </a:r>
          </a:p>
        </p:txBody>
      </p:sp>
      <p:sp>
        <p:nvSpPr>
          <p:cNvPr id="3" name="Footer Placeholder 2"/>
          <p:cNvSpPr>
            <a:spLocks noGrp="1"/>
          </p:cNvSpPr>
          <p:nvPr>
            <p:ph type="ftr" sz="quarter" idx="11"/>
          </p:nvPr>
        </p:nvSpPr>
        <p:spPr/>
        <p:txBody>
          <a:bodyPr/>
          <a:lstStyle/>
          <a:p>
            <a:r>
              <a:rPr lang="en-US"/>
              <a:t>SharePoint Saturday Twin Cities - Spice up Your Forms and View with Client Side Rendering (CSR)</a:t>
            </a:r>
          </a:p>
        </p:txBody>
      </p:sp>
      <p:sp>
        <p:nvSpPr>
          <p:cNvPr id="4" name="Slide Number Placeholder 3"/>
          <p:cNvSpPr>
            <a:spLocks noGrp="1"/>
          </p:cNvSpPr>
          <p:nvPr>
            <p:ph type="sldNum" sz="quarter" idx="12"/>
          </p:nvPr>
        </p:nvSpPr>
        <p:spPr/>
        <p:txBody>
          <a:bodyPr/>
          <a:lstStyle/>
          <a:p>
            <a:fld id="{4FA7A2EA-2E65-41B4-BDA7-77A709F8260D}" type="slidenum">
              <a:rPr lang="en-US" smtClean="0"/>
              <a:t>‹#›</a:t>
            </a:fld>
            <a:endParaRPr lang="en-US"/>
          </a:p>
        </p:txBody>
      </p:sp>
    </p:spTree>
    <p:extLst>
      <p:ext uri="{BB962C8B-B14F-4D97-AF65-F5344CB8AC3E}">
        <p14:creationId xmlns:p14="http://schemas.microsoft.com/office/powerpoint/2010/main" val="2862792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8/06/2016</a:t>
            </a:r>
          </a:p>
        </p:txBody>
      </p:sp>
      <p:sp>
        <p:nvSpPr>
          <p:cNvPr id="6" name="Footer Placeholder 5"/>
          <p:cNvSpPr>
            <a:spLocks noGrp="1"/>
          </p:cNvSpPr>
          <p:nvPr>
            <p:ph type="ftr" sz="quarter" idx="11"/>
          </p:nvPr>
        </p:nvSpPr>
        <p:spPr/>
        <p:txBody>
          <a:bodyPr/>
          <a:lstStyle/>
          <a:p>
            <a:r>
              <a:rPr lang="en-US"/>
              <a:t>SharePoint Saturday Twin Cities - Spice up Your Forms and View with Client Side Rendering (CSR)</a:t>
            </a:r>
          </a:p>
        </p:txBody>
      </p:sp>
      <p:sp>
        <p:nvSpPr>
          <p:cNvPr id="7" name="Slide Number Placeholder 6"/>
          <p:cNvSpPr>
            <a:spLocks noGrp="1"/>
          </p:cNvSpPr>
          <p:nvPr>
            <p:ph type="sldNum" sz="quarter" idx="12"/>
          </p:nvPr>
        </p:nvSpPr>
        <p:spPr/>
        <p:txBody>
          <a:bodyPr/>
          <a:lstStyle/>
          <a:p>
            <a:fld id="{4FA7A2EA-2E65-41B4-BDA7-77A709F8260D}" type="slidenum">
              <a:rPr lang="en-US" smtClean="0"/>
              <a:t>‹#›</a:t>
            </a:fld>
            <a:endParaRPr lang="en-US"/>
          </a:p>
        </p:txBody>
      </p:sp>
    </p:spTree>
    <p:extLst>
      <p:ext uri="{BB962C8B-B14F-4D97-AF65-F5344CB8AC3E}">
        <p14:creationId xmlns:p14="http://schemas.microsoft.com/office/powerpoint/2010/main" val="299508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Segoe UI Light" panose="020B0502040204020203" pitchFamily="34" charset="0"/>
                <a:cs typeface="Segoe UI Light" panose="020B0502040204020203" pitchFamily="34" charset="0"/>
              </a:defRPr>
            </a:lvl1pPr>
          </a:lstStyle>
          <a:p>
            <a:r>
              <a:rPr lang="en-US"/>
              <a:t>8/06/2016</a:t>
            </a:r>
            <a:endParaRPr lang="en-US" dirty="0"/>
          </a:p>
        </p:txBody>
      </p:sp>
      <p:sp>
        <p:nvSpPr>
          <p:cNvPr id="5" name="Footer Placeholder 4"/>
          <p:cNvSpPr>
            <a:spLocks noGrp="1"/>
          </p:cNvSpPr>
          <p:nvPr>
            <p:ph type="ftr" sz="quarter" idx="11"/>
          </p:nvPr>
        </p:nvSpPr>
        <p:spPr/>
        <p:txBody>
          <a:bodyPr/>
          <a:lstStyle>
            <a:lvl1pPr>
              <a:defRPr>
                <a:latin typeface="Segoe UI Light" panose="020B0502040204020203" pitchFamily="34" charset="0"/>
                <a:cs typeface="Segoe UI Light" panose="020B0502040204020203" pitchFamily="34" charset="0"/>
              </a:defRPr>
            </a:lvl1pPr>
          </a:lstStyle>
          <a:p>
            <a:r>
              <a:rPr lang="en-US"/>
              <a:t>SharePoint Saturday Twin Cities - Spice up Your Forms and View with Client Side Rendering (CSR)</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508974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8/06/2016</a:t>
            </a:r>
          </a:p>
        </p:txBody>
      </p:sp>
      <p:sp>
        <p:nvSpPr>
          <p:cNvPr id="6" name="Footer Placeholder 5"/>
          <p:cNvSpPr>
            <a:spLocks noGrp="1"/>
          </p:cNvSpPr>
          <p:nvPr>
            <p:ph type="ftr" sz="quarter" idx="11"/>
          </p:nvPr>
        </p:nvSpPr>
        <p:spPr/>
        <p:txBody>
          <a:bodyPr/>
          <a:lstStyle/>
          <a:p>
            <a:r>
              <a:rPr lang="en-US"/>
              <a:t>SharePoint Saturday Twin Cities - Spice up Your Forms and View with Client Side Rendering (CSR)</a:t>
            </a:r>
          </a:p>
        </p:txBody>
      </p:sp>
      <p:sp>
        <p:nvSpPr>
          <p:cNvPr id="7" name="Slide Number Placeholder 6"/>
          <p:cNvSpPr>
            <a:spLocks noGrp="1"/>
          </p:cNvSpPr>
          <p:nvPr>
            <p:ph type="sldNum" sz="quarter" idx="12"/>
          </p:nvPr>
        </p:nvSpPr>
        <p:spPr/>
        <p:txBody>
          <a:bodyPr/>
          <a:lstStyle/>
          <a:p>
            <a:fld id="{4FA7A2EA-2E65-41B4-BDA7-77A709F8260D}" type="slidenum">
              <a:rPr lang="en-US" smtClean="0"/>
              <a:t>‹#›</a:t>
            </a:fld>
            <a:endParaRPr lang="en-US"/>
          </a:p>
        </p:txBody>
      </p:sp>
    </p:spTree>
    <p:extLst>
      <p:ext uri="{BB962C8B-B14F-4D97-AF65-F5344CB8AC3E}">
        <p14:creationId xmlns:p14="http://schemas.microsoft.com/office/powerpoint/2010/main" val="337808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8/06/2016</a:t>
            </a:r>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p>
        </p:txBody>
      </p:sp>
      <p:sp>
        <p:nvSpPr>
          <p:cNvPr id="6" name="Slide Number Placeholder 5"/>
          <p:cNvSpPr>
            <a:spLocks noGrp="1"/>
          </p:cNvSpPr>
          <p:nvPr>
            <p:ph type="sldNum" sz="quarter" idx="12"/>
          </p:nvPr>
        </p:nvSpPr>
        <p:spPr/>
        <p:txBody>
          <a:bodyPr/>
          <a:lstStyle/>
          <a:p>
            <a:fld id="{4FA7A2EA-2E65-41B4-BDA7-77A709F8260D}" type="slidenum">
              <a:rPr lang="en-US" smtClean="0"/>
              <a:t>‹#›</a:t>
            </a:fld>
            <a:endParaRPr lang="en-US"/>
          </a:p>
        </p:txBody>
      </p:sp>
    </p:spTree>
    <p:extLst>
      <p:ext uri="{BB962C8B-B14F-4D97-AF65-F5344CB8AC3E}">
        <p14:creationId xmlns:p14="http://schemas.microsoft.com/office/powerpoint/2010/main" val="10054718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8/06/2016</a:t>
            </a:r>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p>
        </p:txBody>
      </p:sp>
      <p:sp>
        <p:nvSpPr>
          <p:cNvPr id="6" name="Slide Number Placeholder 5"/>
          <p:cNvSpPr>
            <a:spLocks noGrp="1"/>
          </p:cNvSpPr>
          <p:nvPr>
            <p:ph type="sldNum" sz="quarter" idx="12"/>
          </p:nvPr>
        </p:nvSpPr>
        <p:spPr/>
        <p:txBody>
          <a:bodyPr/>
          <a:lstStyle/>
          <a:p>
            <a:fld id="{4FA7A2EA-2E65-41B4-BDA7-77A709F8260D}" type="slidenum">
              <a:rPr lang="en-US" smtClean="0"/>
              <a:t>‹#›</a:t>
            </a:fld>
            <a:endParaRPr lang="en-US"/>
          </a:p>
        </p:txBody>
      </p:sp>
    </p:spTree>
    <p:extLst>
      <p:ext uri="{BB962C8B-B14F-4D97-AF65-F5344CB8AC3E}">
        <p14:creationId xmlns:p14="http://schemas.microsoft.com/office/powerpoint/2010/main" val="3827377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79618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8/06/2016</a:t>
            </a:r>
            <a:endParaRPr lang="en-US" dirty="0"/>
          </a:p>
        </p:txBody>
      </p:sp>
      <p:sp>
        <p:nvSpPr>
          <p:cNvPr id="6" name="Footer Placeholder 5"/>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80014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8/06/2016</a:t>
            </a:r>
            <a:endParaRPr lang="en-US" dirty="0"/>
          </a:p>
        </p:txBody>
      </p:sp>
      <p:sp>
        <p:nvSpPr>
          <p:cNvPr id="8" name="Footer Placeholder 7"/>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
        <p:nvSpPr>
          <p:cNvPr id="9" name="Slide Number Placeholder 8"/>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89724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8/06/2016</a:t>
            </a:r>
            <a:endParaRPr lang="en-US" dirty="0"/>
          </a:p>
        </p:txBody>
      </p:sp>
      <p:sp>
        <p:nvSpPr>
          <p:cNvPr id="4" name="Footer Placeholder 3"/>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
        <p:nvSpPr>
          <p:cNvPr id="5" name="Slide Number Placeholder 4"/>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25748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8/06/2016</a:t>
            </a:r>
            <a:endParaRPr lang="en-US" dirty="0"/>
          </a:p>
        </p:txBody>
      </p:sp>
      <p:sp>
        <p:nvSpPr>
          <p:cNvPr id="3" name="Footer Placeholder 2"/>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
        <p:nvSpPr>
          <p:cNvPr id="4" name="Slide Number Placeholder 3"/>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632780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8/06/2016</a:t>
            </a:r>
            <a:endParaRPr lang="en-US" dirty="0"/>
          </a:p>
        </p:txBody>
      </p:sp>
      <p:sp>
        <p:nvSpPr>
          <p:cNvPr id="6" name="Footer Placeholder 5"/>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264821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8/06/2016</a:t>
            </a:r>
            <a:endParaRPr lang="en-US" dirty="0"/>
          </a:p>
        </p:txBody>
      </p:sp>
      <p:sp>
        <p:nvSpPr>
          <p:cNvPr id="6" name="Footer Placeholder 5"/>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86552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8/06/2016</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SharePoint Saturday Twin Cities - Spice up Your Forms and View with Client Side Rendering (CSR)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A78F4-5139-40F1-A7A7-1865EB09C2F7}" type="slidenum">
              <a:rPr lang="en-US" smtClean="0"/>
              <a:t>‹#›</a:t>
            </a:fld>
            <a:endParaRPr lang="en-US" dirty="0"/>
          </a:p>
        </p:txBody>
      </p:sp>
    </p:spTree>
    <p:extLst>
      <p:ext uri="{BB962C8B-B14F-4D97-AF65-F5344CB8AC3E}">
        <p14:creationId xmlns:p14="http://schemas.microsoft.com/office/powerpoint/2010/main" val="1533179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8/06/2016</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SharePoint Saturday Twin Cities - Spice up Your Forms and View with Client Side Rendering (CSR)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7A2EA-2E65-41B4-BDA7-77A709F8260D}" type="slidenum">
              <a:rPr lang="en-US" smtClean="0"/>
              <a:t>‹#›</a:t>
            </a:fld>
            <a:endParaRPr lang="en-US"/>
          </a:p>
        </p:txBody>
      </p:sp>
    </p:spTree>
    <p:extLst>
      <p:ext uri="{BB962C8B-B14F-4D97-AF65-F5344CB8AC3E}">
        <p14:creationId xmlns:p14="http://schemas.microsoft.com/office/powerpoint/2010/main" val="9531167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hyperlink" Target="mailto:joe@intellipointso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peasyforms.com/" TargetMode="Externa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codeproject.com/search.aspx?q=markeev&amp;doctypeid=1;2;3;13;14&amp;authorid=7585543" TargetMode="External"/><Relationship Id="rId2" Type="http://schemas.openxmlformats.org/officeDocument/2006/relationships/hyperlink" Target="http://www.martinhatch.com/2013/08/jslink-and-display-templates-part-1.html" TargetMode="External"/><Relationship Id="rId1" Type="http://schemas.openxmlformats.org/officeDocument/2006/relationships/slideLayout" Target="../slideLayouts/slideLayout2.xml"/><Relationship Id="rId6" Type="http://schemas.openxmlformats.org/officeDocument/2006/relationships/hyperlink" Target="https://github.com/mcsheaj/CSRDemos" TargetMode="External"/><Relationship Id="rId5" Type="http://schemas.openxmlformats.org/officeDocument/2006/relationships/hyperlink" Target="https://github.com/OfficeDev/PnP" TargetMode="External"/><Relationship Id="rId4" Type="http://schemas.openxmlformats.org/officeDocument/2006/relationships/hyperlink" Target="http://www.wictorwilen.se/the-correct-way-to-execute-javascript-functions-in-sharepoint-2013-mds-enabled-sit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3.gif"/><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3.gif"/><Relationship Id="rId4" Type="http://schemas.openxmlformats.org/officeDocument/2006/relationships/hyperlink" Target="https://www.linkedin.com/groups/Pittsburgh-Area-SharePoint-User-Group-3769745/abou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82" y="232474"/>
            <a:ext cx="10681244" cy="6498452"/>
          </a:xfrm>
          <a:prstGeom prst="rect">
            <a:avLst/>
          </a:prstGeom>
        </p:spPr>
      </p:pic>
      <p:sp>
        <p:nvSpPr>
          <p:cNvPr id="10" name="TextBox 9"/>
          <p:cNvSpPr txBox="1"/>
          <p:nvPr/>
        </p:nvSpPr>
        <p:spPr>
          <a:xfrm>
            <a:off x="2518140" y="1720322"/>
            <a:ext cx="6586949" cy="1138773"/>
          </a:xfrm>
          <a:prstGeom prst="rect">
            <a:avLst/>
          </a:prstGeom>
          <a:noFill/>
        </p:spPr>
        <p:txBody>
          <a:bodyPr wrap="square" rtlCol="0">
            <a:spAutoFit/>
          </a:bodyPr>
          <a:lstStyle/>
          <a:p>
            <a:pPr algn="ctr"/>
            <a:r>
              <a:rPr lang="en-US" sz="4000" dirty="0">
                <a:effectLst/>
                <a:latin typeface="Segoe UI Light" panose="020B0502040204020203" pitchFamily="34" charset="0"/>
                <a:cs typeface="Segoe UI Light" panose="020B0502040204020203" pitchFamily="34" charset="0"/>
              </a:rPr>
              <a:t>  </a:t>
            </a:r>
            <a:r>
              <a:rPr lang="en-US" sz="3600" dirty="0">
                <a:effectLst/>
                <a:latin typeface="Segoe UI Light" panose="020B0502040204020203" pitchFamily="34" charset="0"/>
                <a:cs typeface="Segoe UI Light" panose="020B0502040204020203" pitchFamily="34" charset="0"/>
              </a:rPr>
              <a:t>Spice up Your Forms and Views</a:t>
            </a:r>
          </a:p>
          <a:p>
            <a:pPr algn="ctr"/>
            <a:r>
              <a:rPr lang="en-US" sz="2800" dirty="0">
                <a:effectLst/>
                <a:latin typeface="Segoe UI Light" panose="020B0502040204020203" pitchFamily="34" charset="0"/>
                <a:cs typeface="Segoe UI Light" panose="020B0502040204020203" pitchFamily="34" charset="0"/>
              </a:rPr>
              <a:t>with Client Side Rendering (CSR)</a:t>
            </a:r>
            <a:endParaRPr lang="en-US" sz="28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2649277" y="3481700"/>
            <a:ext cx="2778646" cy="1323439"/>
          </a:xfrm>
          <a:prstGeom prst="rect">
            <a:avLst/>
          </a:prstGeom>
          <a:noFill/>
        </p:spPr>
        <p:txBody>
          <a:bodyPr wrap="none" rtlCol="0">
            <a:spAutoFit/>
          </a:bodyPr>
          <a:lstStyle/>
          <a:p>
            <a:r>
              <a:rPr lang="en-US" sz="2000" dirty="0">
                <a:latin typeface="Segoe UI Light" panose="020B0502040204020203" pitchFamily="34" charset="0"/>
                <a:cs typeface="Segoe UI Light" panose="020B0502040204020203" pitchFamily="34" charset="0"/>
              </a:rPr>
              <a:t>Joe McShea</a:t>
            </a:r>
          </a:p>
          <a:p>
            <a:r>
              <a:rPr lang="en-US" sz="2000" dirty="0">
                <a:latin typeface="Segoe UI Light" panose="020B0502040204020203" pitchFamily="34" charset="0"/>
                <a:cs typeface="Segoe UI Light" panose="020B0502040204020203" pitchFamily="34" charset="0"/>
              </a:rPr>
              <a:t>Owner/Consultant</a:t>
            </a:r>
          </a:p>
          <a:p>
            <a:r>
              <a:rPr lang="en-US" sz="2000" dirty="0">
                <a:latin typeface="Segoe UI Light" panose="020B0502040204020203" pitchFamily="34" charset="0"/>
                <a:cs typeface="Segoe UI Light" panose="020B0502040204020203" pitchFamily="34" charset="0"/>
              </a:rPr>
              <a:t>IntelliPoint Solutions LLC</a:t>
            </a:r>
          </a:p>
          <a:p>
            <a:r>
              <a:rPr lang="en-US" sz="2000" dirty="0">
                <a:latin typeface="Segoe UI Light" panose="020B0502040204020203" pitchFamily="34" charset="0"/>
                <a:cs typeface="Segoe UI Light" panose="020B0502040204020203" pitchFamily="34" charset="0"/>
              </a:rPr>
              <a:t>8/06/2016</a:t>
            </a: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73707" y="101155"/>
            <a:ext cx="2149231" cy="560997"/>
          </a:xfrm>
          <a:prstGeom prst="rect">
            <a:avLst/>
          </a:prstGeom>
        </p:spPr>
      </p:pic>
    </p:spTree>
    <p:extLst>
      <p:ext uri="{BB962C8B-B14F-4D97-AF65-F5344CB8AC3E}">
        <p14:creationId xmlns:p14="http://schemas.microsoft.com/office/powerpoint/2010/main" val="1084477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Cascading Lookups</a:t>
            </a:r>
          </a:p>
        </p:txBody>
      </p:sp>
      <p:sp>
        <p:nvSpPr>
          <p:cNvPr id="3" name="Content Placeholder 2"/>
          <p:cNvSpPr>
            <a:spLocks noGrp="1"/>
          </p:cNvSpPr>
          <p:nvPr>
            <p:ph idx="1"/>
          </p:nvPr>
        </p:nvSpPr>
        <p:spPr/>
        <p:txBody>
          <a:bodyPr/>
          <a:lstStyle/>
          <a:p>
            <a:r>
              <a:rPr lang="en-US" sz="4400" dirty="0"/>
              <a:t>Modifying fields without overriding fields</a:t>
            </a:r>
          </a:p>
          <a:p>
            <a:r>
              <a:rPr lang="en-US" sz="4400" dirty="0"/>
              <a:t>Use of OnPostRender to work with multiple fields (and </a:t>
            </a:r>
            <a:r>
              <a:rPr lang="en-US" sz="4400" dirty="0" err="1"/>
              <a:t>gotcha’s</a:t>
            </a:r>
            <a:r>
              <a:rPr lang="en-US" sz="4400" dirty="0"/>
              <a:t>)</a:t>
            </a:r>
          </a:p>
          <a:p>
            <a:endParaRPr lang="en-US" dirty="0"/>
          </a:p>
        </p:txBody>
      </p:sp>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320025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Date Range Validation</a:t>
            </a:r>
          </a:p>
        </p:txBody>
      </p:sp>
      <p:sp>
        <p:nvSpPr>
          <p:cNvPr id="3" name="Content Placeholder 2"/>
          <p:cNvSpPr>
            <a:spLocks noGrp="1"/>
          </p:cNvSpPr>
          <p:nvPr>
            <p:ph idx="1"/>
          </p:nvPr>
        </p:nvSpPr>
        <p:spPr/>
        <p:txBody>
          <a:bodyPr/>
          <a:lstStyle/>
          <a:p>
            <a:r>
              <a:rPr lang="en-US" sz="4000" dirty="0"/>
              <a:t>Wire up validation</a:t>
            </a:r>
          </a:p>
          <a:p>
            <a:r>
              <a:rPr lang="en-US" sz="4000" dirty="0"/>
              <a:t>All or nothing proposition – if you do the rendering (i.e. the default rendering does not get called) the only validation that is performed is performed by you</a:t>
            </a:r>
          </a:p>
          <a:p>
            <a:pPr marL="0" indent="0">
              <a:buNone/>
            </a:pPr>
            <a:endParaRPr lang="en-US" dirty="0"/>
          </a:p>
        </p:txBody>
      </p:sp>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243003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Accordion View Display Template</a:t>
            </a:r>
          </a:p>
        </p:txBody>
      </p:sp>
      <p:sp>
        <p:nvSpPr>
          <p:cNvPr id="3" name="Content Placeholder 2"/>
          <p:cNvSpPr>
            <a:spLocks noGrp="1"/>
          </p:cNvSpPr>
          <p:nvPr>
            <p:ph idx="1"/>
          </p:nvPr>
        </p:nvSpPr>
        <p:spPr/>
        <p:txBody>
          <a:bodyPr>
            <a:normAutofit/>
          </a:bodyPr>
          <a:lstStyle/>
          <a:p>
            <a:r>
              <a:rPr lang="en-US" sz="4000" dirty="0"/>
              <a:t>Demonstrates overriding an entire list view instead of a single field</a:t>
            </a:r>
          </a:p>
          <a:p>
            <a:r>
              <a:rPr lang="en-US" sz="4000" dirty="0"/>
              <a:t>Demonstrates installing CSR as a display template.</a:t>
            </a:r>
          </a:p>
        </p:txBody>
      </p:sp>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239669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38" y="300515"/>
            <a:ext cx="10037614" cy="5936099"/>
          </a:xfrm>
          <a:prstGeom prst="rect">
            <a:avLst/>
          </a:prstGeom>
        </p:spPr>
      </p:pic>
    </p:spTree>
    <p:extLst>
      <p:ext uri="{BB962C8B-B14F-4D97-AF65-F5344CB8AC3E}">
        <p14:creationId xmlns:p14="http://schemas.microsoft.com/office/powerpoint/2010/main" val="264619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Start Rating</a:t>
            </a:r>
          </a:p>
        </p:txBody>
      </p:sp>
      <p:sp>
        <p:nvSpPr>
          <p:cNvPr id="3" name="Content Placeholder 2"/>
          <p:cNvSpPr>
            <a:spLocks noGrp="1"/>
          </p:cNvSpPr>
          <p:nvPr>
            <p:ph idx="1"/>
          </p:nvPr>
        </p:nvSpPr>
        <p:spPr/>
        <p:txBody>
          <a:bodyPr>
            <a:normAutofit/>
          </a:bodyPr>
          <a:lstStyle/>
          <a:p>
            <a:r>
              <a:rPr lang="en-US" sz="3600" dirty="0"/>
              <a:t>Demonstrate CSR on display forms and views</a:t>
            </a:r>
          </a:p>
          <a:p>
            <a:r>
              <a:rPr lang="en-US" sz="3600" dirty="0"/>
              <a:t>Default render method is not called</a:t>
            </a:r>
          </a:p>
          <a:p>
            <a:r>
              <a:rPr lang="en-US" sz="3600" dirty="0" err="1"/>
              <a:t>registerGetValueCallback</a:t>
            </a:r>
            <a:endParaRPr lang="en-US" sz="3600" dirty="0"/>
          </a:p>
          <a:p>
            <a:r>
              <a:rPr lang="en-US" sz="3600" dirty="0"/>
              <a:t>Wiring events in the HTML markup</a:t>
            </a:r>
          </a:p>
          <a:p>
            <a:r>
              <a:rPr lang="en-US" sz="3600" dirty="0"/>
              <a:t>Allowing power users/admins/it (i.e. people who don’t want to open JavaScript in an editor) pros to configure which fields have CSR applied</a:t>
            </a:r>
          </a:p>
        </p:txBody>
      </p:sp>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1905173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CSR</a:t>
            </a:r>
          </a:p>
        </p:txBody>
      </p:sp>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96923717"/>
              </p:ext>
            </p:extLst>
          </p:nvPr>
        </p:nvGraphicFramePr>
        <p:xfrm>
          <a:off x="838200" y="1825626"/>
          <a:ext cx="10515600" cy="4393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02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CSR</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383637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763763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JSLink?</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54236663"/>
              </p:ext>
            </p:extLst>
          </p:nvPr>
        </p:nvGraphicFramePr>
        <p:xfrm>
          <a:off x="838200" y="1825625"/>
          <a:ext cx="10515600" cy="443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1903600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1389"/>
            <a:ext cx="10515600" cy="1325563"/>
          </a:xfrm>
        </p:spPr>
        <p:txBody>
          <a:bodyPr/>
          <a:lstStyle/>
          <a:p>
            <a:r>
              <a:rPr lang="en-US" dirty="0"/>
              <a:t>Deployment Options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15362662"/>
              </p:ext>
            </p:extLst>
          </p:nvPr>
        </p:nvGraphicFramePr>
        <p:xfrm>
          <a:off x="319796" y="1264596"/>
          <a:ext cx="11552407" cy="4922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1338901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the JSLink property of a web part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803779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29770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Who Am I?</a:t>
            </a:r>
          </a:p>
        </p:txBody>
      </p:sp>
      <p:sp>
        <p:nvSpPr>
          <p:cNvPr id="3" name="Content Placeholder 2"/>
          <p:cNvSpPr>
            <a:spLocks noGrp="1"/>
          </p:cNvSpPr>
          <p:nvPr>
            <p:ph idx="1"/>
          </p:nvPr>
        </p:nvSpPr>
        <p:spPr>
          <a:xfrm>
            <a:off x="838200" y="1527243"/>
            <a:ext cx="10515600" cy="4649720"/>
          </a:xfrm>
        </p:spPr>
        <p:txBody>
          <a:bodyPr>
            <a:normAutofit lnSpcReduction="10000"/>
          </a:bodyPr>
          <a:lstStyle/>
          <a:p>
            <a:pPr marL="0" indent="0">
              <a:buNone/>
            </a:pPr>
            <a:r>
              <a:rPr lang="en-US" sz="3200" dirty="0"/>
              <a:t>Joe McShea</a:t>
            </a:r>
          </a:p>
          <a:p>
            <a:pPr marL="0" indent="0">
              <a:buNone/>
            </a:pPr>
            <a:r>
              <a:rPr lang="en-US" sz="3200" dirty="0">
                <a:solidFill>
                  <a:srgbClr val="002060"/>
                </a:solidFill>
              </a:rPr>
              <a:t>IntelliPoint</a:t>
            </a:r>
            <a:r>
              <a:rPr lang="en-US" dirty="0">
                <a:solidFill>
                  <a:srgbClr val="002060"/>
                </a:solidFill>
              </a:rPr>
              <a:t> Solutions LLC</a:t>
            </a:r>
          </a:p>
          <a:p>
            <a:pPr marL="0" indent="0">
              <a:buNone/>
            </a:pPr>
            <a:r>
              <a:rPr lang="en-US" dirty="0">
                <a:solidFill>
                  <a:srgbClr val="002060"/>
                </a:solidFill>
              </a:rPr>
              <a:t>Owner/Software Architect</a:t>
            </a:r>
          </a:p>
          <a:p>
            <a:pPr lvl="1">
              <a:buFont typeface="Wingdings" panose="05000000000000000000" pitchFamily="2" charset="2"/>
              <a:buChar char="§"/>
            </a:pPr>
            <a:r>
              <a:rPr lang="en-US" dirty="0"/>
              <a:t>Over 20 years as a software developer/architect</a:t>
            </a:r>
          </a:p>
          <a:p>
            <a:pPr lvl="1">
              <a:buFont typeface="Wingdings" panose="05000000000000000000" pitchFamily="2" charset="2"/>
              <a:buChar char="§"/>
            </a:pPr>
            <a:r>
              <a:rPr lang="en-US" dirty="0"/>
              <a:t>Focused on the Microsoft stack and SharePoint/Office 365 since 2007</a:t>
            </a:r>
          </a:p>
          <a:p>
            <a:pPr lvl="1">
              <a:buFont typeface="Wingdings" panose="05000000000000000000" pitchFamily="2" charset="2"/>
              <a:buChar char="§"/>
            </a:pPr>
            <a:r>
              <a:rPr lang="en-US" dirty="0"/>
              <a:t>Author of SPEasyForms, an open source forms solution for SharePoint 2010, 2013, 2016, and Online available for download on CodePlex</a:t>
            </a:r>
          </a:p>
          <a:p>
            <a:pPr lvl="1">
              <a:buFont typeface="Wingdings" panose="05000000000000000000" pitchFamily="2" charset="2"/>
              <a:buChar char="§"/>
            </a:pPr>
            <a:r>
              <a:rPr lang="en-US" dirty="0"/>
              <a:t>Contact</a:t>
            </a:r>
          </a:p>
          <a:p>
            <a:pPr lvl="2">
              <a:buFont typeface="Wingdings" panose="05000000000000000000" pitchFamily="2" charset="2"/>
              <a:buChar char="§"/>
            </a:pPr>
            <a:r>
              <a:rPr lang="en-US" sz="2400" dirty="0">
                <a:hlinkClick r:id="rId3"/>
              </a:rPr>
              <a:t>joe@intellipointsol.com</a:t>
            </a:r>
            <a:endParaRPr lang="en-US" sz="2400" dirty="0"/>
          </a:p>
          <a:p>
            <a:pPr lvl="2">
              <a:buFont typeface="Wingdings" panose="05000000000000000000" pitchFamily="2" charset="2"/>
              <a:buChar char="§"/>
            </a:pPr>
            <a:r>
              <a:rPr lang="en-US" sz="2400" dirty="0"/>
              <a:t>@Joe_McShea (twitter)</a:t>
            </a:r>
          </a:p>
          <a:p>
            <a:pPr lvl="2">
              <a:buFont typeface="Wingdings" panose="05000000000000000000" pitchFamily="2" charset="2"/>
              <a:buChar char="§"/>
            </a:pPr>
            <a:r>
              <a:rPr lang="en-US" sz="2400" dirty="0">
                <a:hlinkClick r:id="rId4"/>
              </a:rPr>
              <a:t>http://speasyforms.com</a:t>
            </a:r>
            <a:r>
              <a:rPr lang="en-US" sz="2400" dirty="0"/>
              <a:t> (blog)	</a:t>
            </a:r>
          </a:p>
        </p:txBody>
      </p:sp>
      <p:sp>
        <p:nvSpPr>
          <p:cNvPr id="4" name="Footer Placeholder 3"/>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
        <p:nvSpPr>
          <p:cNvPr id="5" name="Date Placeholder 4"/>
          <p:cNvSpPr>
            <a:spLocks noGrp="1"/>
          </p:cNvSpPr>
          <p:nvPr>
            <p:ph type="dt" sz="half" idx="10"/>
          </p:nvPr>
        </p:nvSpPr>
        <p:spPr/>
        <p:txBody>
          <a:bodyPr/>
          <a:lstStyle/>
          <a:p>
            <a:r>
              <a:rPr lang="en-US"/>
              <a:t>8/06/2016</a:t>
            </a:r>
            <a:endParaRPr lang="en-US" dirty="0"/>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2971" y="525223"/>
            <a:ext cx="6678934" cy="1002020"/>
          </a:xfrm>
          <a:prstGeom prst="rect">
            <a:avLst/>
          </a:prstGeom>
        </p:spPr>
      </p:pic>
    </p:spTree>
    <p:extLst>
      <p:ext uri="{BB962C8B-B14F-4D97-AF65-F5344CB8AC3E}">
        <p14:creationId xmlns:p14="http://schemas.microsoft.com/office/powerpoint/2010/main" val="1275921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Content Type JSLink Programmatically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42178694"/>
              </p:ext>
            </p:extLst>
          </p:nvPr>
        </p:nvGraphicFramePr>
        <p:xfrm>
          <a:off x="838200" y="1381328"/>
          <a:ext cx="10515600" cy="4795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456464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Site Column JSLink Programmatically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59443221"/>
              </p:ext>
            </p:extLst>
          </p:nvPr>
        </p:nvGraphicFramePr>
        <p:xfrm>
          <a:off x="838200" y="147542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3514153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User Custom Actions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18764322"/>
              </p:ext>
            </p:extLst>
          </p:nvPr>
        </p:nvGraphicFramePr>
        <p:xfrm>
          <a:off x="838200" y="157270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450107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Templates in Master Page Gallery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62743925"/>
              </p:ext>
            </p:extLst>
          </p:nvPr>
        </p:nvGraphicFramePr>
        <p:xfrm>
          <a:off x="838200" y="130033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1348869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Deep Thoughts: What is the difference between JSLINK and Client Side Rendering?</a:t>
            </a:r>
          </a:p>
        </p:txBody>
      </p:sp>
      <p:sp>
        <p:nvSpPr>
          <p:cNvPr id="3" name="Content Placeholder 2"/>
          <p:cNvSpPr>
            <a:spLocks noGrp="1"/>
          </p:cNvSpPr>
          <p:nvPr>
            <p:ph idx="1"/>
          </p:nvPr>
        </p:nvSpPr>
        <p:spPr/>
        <p:txBody>
          <a:bodyPr>
            <a:normAutofit fontScale="85000" lnSpcReduction="10000"/>
          </a:bodyPr>
          <a:lstStyle/>
          <a:p>
            <a:pPr marL="0" indent="0">
              <a:buNone/>
            </a:pPr>
            <a:endParaRPr lang="en-US" sz="3200" b="1" dirty="0"/>
          </a:p>
          <a:p>
            <a:pPr marL="0" indent="0">
              <a:buNone/>
            </a:pPr>
            <a:r>
              <a:rPr lang="en-US" sz="4100" b="1" dirty="0">
                <a:solidFill>
                  <a:schemeClr val="accent5">
                    <a:lumMod val="50000"/>
                  </a:schemeClr>
                </a:solidFill>
              </a:rPr>
              <a:t>CSR </a:t>
            </a:r>
            <a:r>
              <a:rPr lang="en-US" sz="4100" dirty="0">
                <a:solidFill>
                  <a:schemeClr val="accent5">
                    <a:lumMod val="50000"/>
                  </a:schemeClr>
                </a:solidFill>
              </a:rPr>
              <a:t>is a framework for </a:t>
            </a:r>
            <a:r>
              <a:rPr lang="en-US" sz="4100" dirty="0" err="1">
                <a:solidFill>
                  <a:schemeClr val="accent5">
                    <a:lumMod val="50000"/>
                  </a:schemeClr>
                </a:solidFill>
              </a:rPr>
              <a:t>modifing</a:t>
            </a:r>
            <a:r>
              <a:rPr lang="en-US" sz="4100" dirty="0">
                <a:solidFill>
                  <a:schemeClr val="accent5">
                    <a:lumMod val="50000"/>
                  </a:schemeClr>
                </a:solidFill>
              </a:rPr>
              <a:t> </a:t>
            </a:r>
            <a:r>
              <a:rPr lang="en-US" sz="4100" b="1" dirty="0">
                <a:solidFill>
                  <a:schemeClr val="accent5">
                    <a:lumMod val="50000"/>
                  </a:schemeClr>
                </a:solidFill>
              </a:rPr>
              <a:t>SharePoint </a:t>
            </a:r>
            <a:r>
              <a:rPr lang="en-US" sz="4100" dirty="0">
                <a:solidFill>
                  <a:schemeClr val="accent5">
                    <a:lumMod val="50000"/>
                  </a:schemeClr>
                </a:solidFill>
              </a:rPr>
              <a:t>fields, views, forms, and search results in the browser.</a:t>
            </a:r>
            <a:br>
              <a:rPr lang="en-US" sz="4100" dirty="0">
                <a:solidFill>
                  <a:schemeClr val="accent5">
                    <a:lumMod val="50000"/>
                  </a:schemeClr>
                </a:solidFill>
              </a:rPr>
            </a:br>
            <a:endParaRPr lang="en-US" sz="4100" dirty="0">
              <a:solidFill>
                <a:schemeClr val="accent5">
                  <a:lumMod val="50000"/>
                </a:schemeClr>
              </a:solidFill>
            </a:endParaRPr>
          </a:p>
          <a:p>
            <a:pPr marL="0" indent="0">
              <a:buNone/>
            </a:pPr>
            <a:r>
              <a:rPr lang="en-US" sz="4100" b="1" dirty="0">
                <a:solidFill>
                  <a:schemeClr val="accent5">
                    <a:lumMod val="50000"/>
                  </a:schemeClr>
                </a:solidFill>
              </a:rPr>
              <a:t>JSLink</a:t>
            </a:r>
            <a:r>
              <a:rPr lang="en-US" sz="4100" dirty="0">
                <a:solidFill>
                  <a:schemeClr val="accent5">
                    <a:lumMod val="50000"/>
                  </a:schemeClr>
                </a:solidFill>
              </a:rPr>
              <a:t> is nothing more than one of several mechanisms for injecting JavaScript into SharePoint pages. </a:t>
            </a:r>
          </a:p>
          <a:p>
            <a:pPr marL="0" indent="0">
              <a:buNone/>
            </a:pPr>
            <a:endParaRPr lang="en-US" sz="4100" dirty="0">
              <a:solidFill>
                <a:schemeClr val="accent5">
                  <a:lumMod val="50000"/>
                </a:schemeClr>
              </a:solidFill>
            </a:endParaRPr>
          </a:p>
          <a:p>
            <a:pPr marL="0" indent="0">
              <a:buNone/>
            </a:pPr>
            <a:r>
              <a:rPr lang="en-US" sz="4100" dirty="0">
                <a:solidFill>
                  <a:schemeClr val="accent5">
                    <a:lumMod val="50000"/>
                  </a:schemeClr>
                </a:solidFill>
              </a:rPr>
              <a:t>Using </a:t>
            </a:r>
            <a:r>
              <a:rPr lang="en-US" sz="4100" b="1" dirty="0">
                <a:solidFill>
                  <a:schemeClr val="accent5">
                    <a:lumMod val="50000"/>
                  </a:schemeClr>
                </a:solidFill>
              </a:rPr>
              <a:t>CSR </a:t>
            </a:r>
            <a:r>
              <a:rPr lang="en-US" sz="4100" dirty="0">
                <a:solidFill>
                  <a:schemeClr val="accent5">
                    <a:lumMod val="50000"/>
                  </a:schemeClr>
                </a:solidFill>
              </a:rPr>
              <a:t>depends on a method of getting JavaScript injected into the page, but not necessarily on </a:t>
            </a:r>
            <a:r>
              <a:rPr lang="en-US" sz="4100" b="1" dirty="0">
                <a:solidFill>
                  <a:schemeClr val="accent5">
                    <a:lumMod val="50000"/>
                  </a:schemeClr>
                </a:solidFill>
              </a:rPr>
              <a:t>JSLink</a:t>
            </a:r>
            <a:r>
              <a:rPr lang="en-US" sz="4100" dirty="0">
                <a:solidFill>
                  <a:schemeClr val="accent5">
                    <a:lumMod val="50000"/>
                  </a:schemeClr>
                </a:solidFill>
              </a:rPr>
              <a:t>.</a:t>
            </a:r>
          </a:p>
        </p:txBody>
      </p:sp>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628456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Deep Thoughts: How can I run an external Script before CSR code is executed? </a:t>
            </a:r>
          </a:p>
        </p:txBody>
      </p:sp>
      <p:sp>
        <p:nvSpPr>
          <p:cNvPr id="3" name="Content Placeholder 2"/>
          <p:cNvSpPr>
            <a:spLocks noGrp="1"/>
          </p:cNvSpPr>
          <p:nvPr>
            <p:ph idx="1"/>
          </p:nvPr>
        </p:nvSpPr>
        <p:spPr/>
        <p:txBody>
          <a:bodyPr/>
          <a:lstStyle/>
          <a:p>
            <a:pPr marL="0" indent="0">
              <a:buNone/>
            </a:pPr>
            <a:r>
              <a:rPr lang="en-US" dirty="0">
                <a:solidFill>
                  <a:schemeClr val="accent5">
                    <a:lumMod val="50000"/>
                  </a:schemeClr>
                </a:solidFill>
              </a:rPr>
              <a:t>If you're setting </a:t>
            </a:r>
            <a:r>
              <a:rPr lang="en-US" b="1" dirty="0">
                <a:solidFill>
                  <a:schemeClr val="accent5">
                    <a:lumMod val="50000"/>
                  </a:schemeClr>
                </a:solidFill>
              </a:rPr>
              <a:t>JSLink</a:t>
            </a:r>
            <a:r>
              <a:rPr lang="en-US" dirty="0">
                <a:solidFill>
                  <a:schemeClr val="accent5">
                    <a:lumMod val="50000"/>
                  </a:schemeClr>
                </a:solidFill>
              </a:rPr>
              <a:t>, the easiest way is that you can set it to multiple scripts separated by a pipe (</a:t>
            </a:r>
            <a:r>
              <a:rPr lang="en-US" b="1" dirty="0">
                <a:solidFill>
                  <a:schemeClr val="accent5">
                    <a:lumMod val="50000"/>
                  </a:schemeClr>
                </a:solidFill>
              </a:rPr>
              <a:t>|</a:t>
            </a:r>
            <a:r>
              <a:rPr lang="en-US" dirty="0">
                <a:solidFill>
                  <a:schemeClr val="accent5">
                    <a:lumMod val="50000"/>
                  </a:schemeClr>
                </a:solidFill>
              </a:rPr>
              <a:t>). Those scripts are executed synchronously in the order you specify them. </a:t>
            </a:r>
            <a:r>
              <a:rPr lang="en-US" b="1" dirty="0">
                <a:solidFill>
                  <a:schemeClr val="accent5">
                    <a:lumMod val="50000"/>
                  </a:schemeClr>
                </a:solidFill>
              </a:rPr>
              <a:t>CSR</a:t>
            </a:r>
            <a:r>
              <a:rPr lang="en-US" dirty="0">
                <a:solidFill>
                  <a:schemeClr val="accent5">
                    <a:lumMod val="50000"/>
                  </a:schemeClr>
                </a:solidFill>
              </a:rPr>
              <a:t> is smart enough to only load each script once, even if it is configured in the JSLink for multiple fields in the same form.</a:t>
            </a:r>
          </a:p>
          <a:p>
            <a:pPr marL="0" indent="0">
              <a:buNone/>
            </a:pPr>
            <a:endParaRPr lang="en-US" dirty="0">
              <a:solidFill>
                <a:schemeClr val="accent5">
                  <a:lumMod val="50000"/>
                </a:schemeClr>
              </a:solidFill>
            </a:endParaRPr>
          </a:p>
          <a:p>
            <a:pPr marL="0" indent="0">
              <a:buNone/>
            </a:pPr>
            <a:r>
              <a:rPr lang="en-US" dirty="0">
                <a:solidFill>
                  <a:schemeClr val="accent5">
                    <a:lumMod val="50000"/>
                  </a:schemeClr>
                </a:solidFill>
              </a:rPr>
              <a:t>If you're using a </a:t>
            </a:r>
            <a:r>
              <a:rPr lang="en-US" b="1" dirty="0">
                <a:solidFill>
                  <a:schemeClr val="accent5">
                    <a:lumMod val="50000"/>
                  </a:schemeClr>
                </a:solidFill>
              </a:rPr>
              <a:t>Display Template </a:t>
            </a:r>
            <a:r>
              <a:rPr lang="en-US" dirty="0">
                <a:solidFill>
                  <a:schemeClr val="accent5">
                    <a:lumMod val="50000"/>
                  </a:schemeClr>
                </a:solidFill>
              </a:rPr>
              <a:t>to customize a view for instance, you can load the external dependencies by setting </a:t>
            </a:r>
            <a:r>
              <a:rPr lang="en-US" b="1" dirty="0">
                <a:solidFill>
                  <a:schemeClr val="accent5">
                    <a:lumMod val="50000"/>
                  </a:schemeClr>
                </a:solidFill>
              </a:rPr>
              <a:t>ScriptLink</a:t>
            </a:r>
            <a:r>
              <a:rPr lang="en-US" dirty="0">
                <a:solidFill>
                  <a:schemeClr val="accent5">
                    <a:lumMod val="50000"/>
                  </a:schemeClr>
                </a:solidFill>
              </a:rPr>
              <a:t> user custom actions at the Web or Site level.  </a:t>
            </a:r>
            <a:r>
              <a:rPr lang="en-US" b="1" dirty="0">
                <a:solidFill>
                  <a:schemeClr val="accent5">
                    <a:lumMod val="50000"/>
                  </a:schemeClr>
                </a:solidFill>
              </a:rPr>
              <a:t>ScriptLinks</a:t>
            </a:r>
            <a:r>
              <a:rPr lang="en-US" dirty="0">
                <a:solidFill>
                  <a:schemeClr val="accent5">
                    <a:lumMod val="50000"/>
                  </a:schemeClr>
                </a:solidFill>
              </a:rPr>
              <a:t> are always loaded before </a:t>
            </a:r>
            <a:r>
              <a:rPr lang="en-US" b="1" dirty="0">
                <a:solidFill>
                  <a:schemeClr val="accent5">
                    <a:lumMod val="50000"/>
                  </a:schemeClr>
                </a:solidFill>
              </a:rPr>
              <a:t>JSLink</a:t>
            </a:r>
            <a:r>
              <a:rPr lang="en-US" dirty="0">
                <a:solidFill>
                  <a:schemeClr val="accent5">
                    <a:lumMod val="50000"/>
                  </a:schemeClr>
                </a:solidFill>
              </a:rPr>
              <a:t>.</a:t>
            </a:r>
          </a:p>
        </p:txBody>
      </p:sp>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3186458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Deep Thoughts: Is CSR PostRender supposed to fire more than once?</a:t>
            </a:r>
          </a:p>
        </p:txBody>
      </p:sp>
      <p:sp>
        <p:nvSpPr>
          <p:cNvPr id="3" name="Content Placeholder 2"/>
          <p:cNvSpPr>
            <a:spLocks noGrp="1"/>
          </p:cNvSpPr>
          <p:nvPr>
            <p:ph idx="1"/>
          </p:nvPr>
        </p:nvSpPr>
        <p:spPr/>
        <p:txBody>
          <a:bodyPr>
            <a:normAutofit/>
          </a:bodyPr>
          <a:lstStyle/>
          <a:p>
            <a:pPr marL="0" indent="0">
              <a:buNone/>
            </a:pPr>
            <a:r>
              <a:rPr lang="en-US" dirty="0">
                <a:solidFill>
                  <a:schemeClr val="accent5">
                    <a:lumMod val="50000"/>
                  </a:schemeClr>
                </a:solidFill>
              </a:rPr>
              <a:t>Yes.  At least on forms, CSR PreRender fires once before each field override, then the override occurs, and the CSR Post Render fires. So it looks like:</a:t>
            </a:r>
          </a:p>
          <a:p>
            <a:pPr marL="457200" lvl="1" indent="0">
              <a:lnSpc>
                <a:spcPct val="100000"/>
              </a:lnSpc>
              <a:spcBef>
                <a:spcPts val="0"/>
              </a:spcBef>
              <a:buNone/>
            </a:pPr>
            <a:r>
              <a:rPr lang="en-US" sz="1300" b="1" dirty="0"/>
              <a:t>OnPreRender</a:t>
            </a:r>
          </a:p>
          <a:p>
            <a:pPr marL="457200" lvl="1" indent="0">
              <a:lnSpc>
                <a:spcPct val="100000"/>
              </a:lnSpc>
              <a:spcBef>
                <a:spcPts val="0"/>
              </a:spcBef>
              <a:buNone/>
            </a:pPr>
            <a:r>
              <a:rPr lang="en-US" sz="1300" b="1" dirty="0"/>
              <a:t>RenderTitle -&gt; return HTML for the title field</a:t>
            </a:r>
          </a:p>
          <a:p>
            <a:pPr marL="457200" lvl="1" indent="0">
              <a:lnSpc>
                <a:spcPct val="100000"/>
              </a:lnSpc>
              <a:spcBef>
                <a:spcPts val="0"/>
              </a:spcBef>
              <a:buNone/>
            </a:pPr>
            <a:r>
              <a:rPr lang="en-US" sz="1300" b="1" dirty="0"/>
              <a:t>OnPostRender</a:t>
            </a:r>
          </a:p>
          <a:p>
            <a:pPr marL="457200" lvl="1" indent="0">
              <a:lnSpc>
                <a:spcPct val="100000"/>
              </a:lnSpc>
              <a:spcBef>
                <a:spcPts val="0"/>
              </a:spcBef>
              <a:buNone/>
            </a:pPr>
            <a:endParaRPr lang="en-US" sz="1300" b="1" dirty="0"/>
          </a:p>
          <a:p>
            <a:pPr marL="457200" lvl="1" indent="0">
              <a:lnSpc>
                <a:spcPct val="100000"/>
              </a:lnSpc>
              <a:spcBef>
                <a:spcPts val="0"/>
              </a:spcBef>
              <a:buNone/>
            </a:pPr>
            <a:r>
              <a:rPr lang="en-US" sz="1300" b="1" dirty="0"/>
              <a:t>OnPreRender</a:t>
            </a:r>
          </a:p>
          <a:p>
            <a:pPr marL="457200" lvl="1" indent="0">
              <a:lnSpc>
                <a:spcPct val="100000"/>
              </a:lnSpc>
              <a:spcBef>
                <a:spcPts val="0"/>
              </a:spcBef>
              <a:buNone/>
            </a:pPr>
            <a:r>
              <a:rPr lang="en-US" sz="1300" b="1" dirty="0"/>
              <a:t>RenderBody -&gt; return HTML for the body field</a:t>
            </a:r>
          </a:p>
          <a:p>
            <a:pPr marL="457200" lvl="1" indent="0">
              <a:lnSpc>
                <a:spcPct val="100000"/>
              </a:lnSpc>
              <a:spcBef>
                <a:spcPts val="0"/>
              </a:spcBef>
              <a:buNone/>
            </a:pPr>
            <a:r>
              <a:rPr lang="en-US" sz="1300" b="1" dirty="0"/>
              <a:t>OnPostRender</a:t>
            </a:r>
          </a:p>
          <a:p>
            <a:pPr marL="0" indent="0">
              <a:buNone/>
            </a:pPr>
            <a:r>
              <a:rPr lang="en-US" dirty="0">
                <a:solidFill>
                  <a:schemeClr val="accent5">
                    <a:lumMod val="50000"/>
                  </a:schemeClr>
                </a:solidFill>
              </a:rPr>
              <a:t>Also, in your render callback you can call </a:t>
            </a:r>
            <a:r>
              <a:rPr lang="en-US" b="1" dirty="0"/>
              <a:t>ctx.registerInitCallback</a:t>
            </a:r>
            <a:r>
              <a:rPr lang="en-US" dirty="0">
                <a:solidFill>
                  <a:schemeClr val="accent5">
                    <a:lumMod val="50000"/>
                  </a:schemeClr>
                </a:solidFill>
              </a:rPr>
              <a:t> passing in the field internal name and a callback function. These methods get called in the same order as the render methods, but none are called until ALL fields have been rendered.</a:t>
            </a:r>
          </a:p>
          <a:p>
            <a:pPr marL="0" indent="0">
              <a:buNone/>
            </a:pPr>
            <a:endParaRPr lang="en-US" dirty="0"/>
          </a:p>
        </p:txBody>
      </p:sp>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1278537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Deep Thoughts: Will I overwrite or append to existing validators with </a:t>
            </a:r>
            <a:r>
              <a:rPr lang="en-US" sz="4000" dirty="0" err="1"/>
              <a:t>registerClientValidators</a:t>
            </a:r>
            <a:r>
              <a:rPr lang="en-US" sz="4000" dirty="0"/>
              <a:t>?</a:t>
            </a:r>
          </a:p>
        </p:txBody>
      </p:sp>
      <p:sp>
        <p:nvSpPr>
          <p:cNvPr id="3" name="Content Placeholder 2"/>
          <p:cNvSpPr>
            <a:spLocks noGrp="1"/>
          </p:cNvSpPr>
          <p:nvPr>
            <p:ph idx="1"/>
          </p:nvPr>
        </p:nvSpPr>
        <p:spPr/>
        <p:txBody>
          <a:bodyPr/>
          <a:lstStyle/>
          <a:p>
            <a:r>
              <a:rPr lang="en-US" dirty="0">
                <a:solidFill>
                  <a:schemeClr val="accent1">
                    <a:lumMod val="50000"/>
                  </a:schemeClr>
                </a:solidFill>
              </a:rPr>
              <a:t>Once you call </a:t>
            </a:r>
            <a:r>
              <a:rPr lang="en-US" dirty="0" err="1">
                <a:solidFill>
                  <a:schemeClr val="accent1">
                    <a:lumMod val="50000"/>
                  </a:schemeClr>
                </a:solidFill>
              </a:rPr>
              <a:t>registerClientValidators</a:t>
            </a:r>
            <a:r>
              <a:rPr lang="en-US" dirty="0">
                <a:solidFill>
                  <a:schemeClr val="accent1">
                    <a:lumMod val="50000"/>
                  </a:schemeClr>
                </a:solidFill>
              </a:rPr>
              <a:t>, OOB validators will not fire automatically</a:t>
            </a:r>
          </a:p>
          <a:p>
            <a:r>
              <a:rPr lang="en-US" dirty="0">
                <a:solidFill>
                  <a:schemeClr val="accent1">
                    <a:lumMod val="50000"/>
                  </a:schemeClr>
                </a:solidFill>
              </a:rPr>
              <a:t>Required Field Validator</a:t>
            </a:r>
          </a:p>
          <a:p>
            <a:pPr lvl="1"/>
            <a:r>
              <a:rPr lang="en-US" dirty="0">
                <a:solidFill>
                  <a:schemeClr val="accent1">
                    <a:lumMod val="50000"/>
                  </a:schemeClr>
                </a:solidFill>
              </a:rPr>
              <a:t>You must add it to your validator set if you want it to fire</a:t>
            </a:r>
          </a:p>
          <a:p>
            <a:pPr lvl="1"/>
            <a:r>
              <a:rPr lang="en-US" dirty="0">
                <a:solidFill>
                  <a:schemeClr val="accent1">
                    <a:lumMod val="50000"/>
                  </a:schemeClr>
                </a:solidFill>
              </a:rPr>
              <a:t>Do not add it to the validator set if the current field is not required, check the field schema</a:t>
            </a:r>
          </a:p>
          <a:p>
            <a:pPr lvl="1"/>
            <a:r>
              <a:rPr lang="en-US" dirty="0">
                <a:solidFill>
                  <a:schemeClr val="accent1">
                    <a:lumMod val="50000"/>
                  </a:schemeClr>
                </a:solidFill>
              </a:rPr>
              <a:t>SharePoint forms will not let you save with an empty required field, but if you override validators and do not add the required field validator, no error message is displayed either</a:t>
            </a:r>
          </a:p>
        </p:txBody>
      </p:sp>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1038052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2400" dirty="0"/>
              <a:t>Martin Hatch, 7 part blog series on CSR</a:t>
            </a:r>
          </a:p>
          <a:p>
            <a:pPr marL="0" indent="0">
              <a:buNone/>
            </a:pPr>
            <a:r>
              <a:rPr lang="en-US" sz="1600" u="sng" dirty="0">
                <a:solidFill>
                  <a:schemeClr val="accent1">
                    <a:lumMod val="50000"/>
                  </a:schemeClr>
                </a:solidFill>
                <a:hlinkClick r:id="rId2"/>
              </a:rPr>
              <a:t>www.martinhatch.com/2013/08/jslink-and-display-templates-part-1.html</a:t>
            </a:r>
            <a:endParaRPr lang="en-US" sz="1600" u="sng" dirty="0">
              <a:solidFill>
                <a:schemeClr val="accent1">
                  <a:lumMod val="50000"/>
                </a:schemeClr>
              </a:solidFill>
            </a:endParaRPr>
          </a:p>
          <a:p>
            <a:r>
              <a:rPr lang="en-US" sz="2400" dirty="0"/>
              <a:t>Andrew Markeev, has several good CSR posts on Code Project</a:t>
            </a:r>
          </a:p>
          <a:p>
            <a:pPr marL="0" indent="0">
              <a:buNone/>
            </a:pPr>
            <a:r>
              <a:rPr lang="en-US" sz="1600" u="sng" dirty="0">
                <a:solidFill>
                  <a:schemeClr val="accent1">
                    <a:lumMod val="50000"/>
                  </a:schemeClr>
                </a:solidFill>
                <a:hlinkClick r:id="rId3"/>
              </a:rPr>
              <a:t>www.codeproject.com/search.aspx?q=markeev&amp;doctypeid=1%3b2%3b3%3b13%3b14&amp;authorid=7585543</a:t>
            </a:r>
            <a:endParaRPr lang="en-US" sz="1600" u="sng" dirty="0">
              <a:solidFill>
                <a:schemeClr val="accent1">
                  <a:lumMod val="50000"/>
                </a:schemeClr>
              </a:solidFill>
            </a:endParaRPr>
          </a:p>
          <a:p>
            <a:r>
              <a:rPr lang="en-US" sz="2400" dirty="0"/>
              <a:t>Wictor Wilén, great write-up on CSR and MDS</a:t>
            </a:r>
          </a:p>
          <a:p>
            <a:pPr marL="0" indent="0">
              <a:buNone/>
            </a:pPr>
            <a:r>
              <a:rPr lang="en-US" sz="1600" dirty="0">
                <a:hlinkClick r:id="rId4"/>
              </a:rPr>
              <a:t>www.wictorwilen.se/the-correct-way-to-execute-javascript-functions-in-sharepoint-2013-mds-enabled-sites </a:t>
            </a:r>
            <a:endParaRPr lang="en-US" sz="1600" dirty="0"/>
          </a:p>
          <a:p>
            <a:r>
              <a:rPr lang="en-US" sz="2400" dirty="0"/>
              <a:t>Office365 Developer Patterns and Practices </a:t>
            </a:r>
          </a:p>
          <a:p>
            <a:pPr marL="0" indent="0">
              <a:buNone/>
            </a:pPr>
            <a:r>
              <a:rPr lang="en-US" sz="1600" dirty="0">
                <a:hlinkClick r:id="rId5"/>
              </a:rPr>
              <a:t>github.com/OfficeDev/PnP</a:t>
            </a:r>
            <a:endParaRPr lang="en-US" sz="1600" dirty="0"/>
          </a:p>
          <a:p>
            <a:r>
              <a:rPr lang="en-US" sz="2400" dirty="0"/>
              <a:t>Slides and Code from this presentation</a:t>
            </a:r>
          </a:p>
          <a:p>
            <a:pPr marL="0" indent="0">
              <a:buNone/>
            </a:pPr>
            <a:r>
              <a:rPr lang="en-US" sz="1600" dirty="0">
                <a:hlinkClick r:id="rId6"/>
              </a:rPr>
              <a:t>github.com/mcsheaj/CSRDemos</a:t>
            </a:r>
            <a:endParaRPr lang="en-US" sz="1600" dirty="0"/>
          </a:p>
        </p:txBody>
      </p:sp>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360135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 to </a:t>
            </a:r>
            <a:r>
              <a:rPr lang="en-US" sz="4000" dirty="0"/>
              <a:t>our</a:t>
            </a:r>
            <a:r>
              <a:rPr lang="en-US" dirty="0"/>
              <a:t> Sponsors!</a:t>
            </a:r>
          </a:p>
        </p:txBody>
      </p:sp>
      <p:sp>
        <p:nvSpPr>
          <p:cNvPr id="6" name="Content Placeholder 2"/>
          <p:cNvSpPr>
            <a:spLocks noGrp="1"/>
          </p:cNvSpPr>
          <p:nvPr>
            <p:ph idx="1"/>
          </p:nvPr>
        </p:nvSpPr>
        <p:spPr>
          <a:xfrm>
            <a:off x="838200" y="1772313"/>
            <a:ext cx="10515600" cy="4478195"/>
          </a:xfrm>
        </p:spPr>
        <p:txBody>
          <a:bodyPr>
            <a:normAutofit/>
          </a:bodyPr>
          <a:lstStyle/>
          <a:p>
            <a:pPr>
              <a:buFont typeface="Wingdings" panose="05000000000000000000" pitchFamily="2" charset="2"/>
              <a:buChar char="Ø"/>
            </a:pPr>
            <a:r>
              <a:rPr lang="en-US" dirty="0"/>
              <a:t> Platinum:</a:t>
            </a:r>
          </a:p>
          <a:p>
            <a:pPr marL="0" indent="0">
              <a:buNone/>
            </a:pPr>
            <a:br>
              <a:rPr lang="en-US" sz="2400" dirty="0"/>
            </a:br>
            <a:br>
              <a:rPr lang="en-US" sz="2400" dirty="0"/>
            </a:br>
            <a:endParaRPr lang="en-US" sz="2400" dirty="0"/>
          </a:p>
          <a:p>
            <a:pPr>
              <a:buFont typeface="Wingdings" panose="05000000000000000000" pitchFamily="2" charset="2"/>
              <a:buChar char="Ø"/>
            </a:pPr>
            <a:r>
              <a:rPr lang="en-US" dirty="0"/>
              <a:t> Gold:</a:t>
            </a:r>
          </a:p>
          <a:p>
            <a:pPr>
              <a:buFont typeface="Wingdings" panose="05000000000000000000" pitchFamily="2" charset="2"/>
              <a:buChar char="Ø"/>
            </a:pPr>
            <a:endParaRPr lang="en-US" dirty="0"/>
          </a:p>
          <a:p>
            <a:pPr marL="0" indent="0">
              <a:buNone/>
            </a:pPr>
            <a:br>
              <a:rPr lang="en-US" dirty="0"/>
            </a:br>
            <a:endParaRPr lang="en-US" dirty="0"/>
          </a:p>
          <a:p>
            <a:pPr>
              <a:buFont typeface="Wingdings" panose="05000000000000000000" pitchFamily="2" charset="2"/>
              <a:buChar char="Ø"/>
            </a:pPr>
            <a:r>
              <a:rPr lang="en-US" dirty="0"/>
              <a:t> Silver:</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247424" y="1511527"/>
            <a:ext cx="1995263" cy="1267043"/>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6177253" y="1605220"/>
            <a:ext cx="2016154" cy="11733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7621" y="3212529"/>
            <a:ext cx="1724426" cy="86221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7253" y="3212529"/>
            <a:ext cx="1563029" cy="856924"/>
          </a:xfrm>
          <a:prstGeom prst="rect">
            <a:avLst/>
          </a:prstGeom>
        </p:spPr>
      </p:pic>
      <p:pic>
        <p:nvPicPr>
          <p:cNvPr id="11" name="Picture 10"/>
          <p:cNvPicPr/>
          <p:nvPr/>
        </p:nvPicPr>
        <p:blipFill>
          <a:blip r:embed="rId6">
            <a:extLst>
              <a:ext uri="{28A0092B-C50C-407E-A947-70E740481C1C}">
                <a14:useLocalDpi xmlns:a14="http://schemas.microsoft.com/office/drawing/2010/main" val="0"/>
              </a:ext>
            </a:extLst>
          </a:blip>
          <a:stretch>
            <a:fillRect/>
          </a:stretch>
        </p:blipFill>
        <p:spPr>
          <a:xfrm>
            <a:off x="3247424" y="4696642"/>
            <a:ext cx="1442691" cy="1314481"/>
          </a:xfrm>
          <a:prstGeom prst="rect">
            <a:avLst/>
          </a:prstGeom>
        </p:spPr>
      </p:pic>
      <p:pic>
        <p:nvPicPr>
          <p:cNvPr id="12" name="Picture 11"/>
          <p:cNvPicPr/>
          <p:nvPr/>
        </p:nvPicPr>
        <p:blipFill>
          <a:blip r:embed="rId7">
            <a:extLst>
              <a:ext uri="{28A0092B-C50C-407E-A947-70E740481C1C}">
                <a14:useLocalDpi xmlns:a14="http://schemas.microsoft.com/office/drawing/2010/main" val="0"/>
              </a:ext>
            </a:extLst>
          </a:blip>
          <a:stretch>
            <a:fillRect/>
          </a:stretch>
        </p:blipFill>
        <p:spPr>
          <a:xfrm>
            <a:off x="157451" y="126913"/>
            <a:ext cx="2444433" cy="621233"/>
          </a:xfrm>
          <a:prstGeom prst="rect">
            <a:avLst/>
          </a:prstGeom>
        </p:spPr>
      </p:pic>
      <p:sp>
        <p:nvSpPr>
          <p:cNvPr id="3" name="Date Placeholder 2"/>
          <p:cNvSpPr>
            <a:spLocks noGrp="1"/>
          </p:cNvSpPr>
          <p:nvPr>
            <p:ph type="dt" sz="half" idx="10"/>
          </p:nvPr>
        </p:nvSpPr>
        <p:spPr/>
        <p:txBody>
          <a:bodyPr/>
          <a:lstStyle/>
          <a:p>
            <a:r>
              <a:rPr lang="en-US"/>
              <a:t>8/06/2016</a:t>
            </a:r>
          </a:p>
        </p:txBody>
      </p:sp>
      <p:sp>
        <p:nvSpPr>
          <p:cNvPr id="4" name="Footer Placeholder 3"/>
          <p:cNvSpPr>
            <a:spLocks noGrp="1"/>
          </p:cNvSpPr>
          <p:nvPr>
            <p:ph type="ftr" sz="quarter" idx="11"/>
          </p:nvPr>
        </p:nvSpPr>
        <p:spPr/>
        <p:txBody>
          <a:bodyPr/>
          <a:lstStyle/>
          <a:p>
            <a:r>
              <a:rPr lang="en-US"/>
              <a:t>SharePoint Saturday Twin Cities - Spice up Your Forms and View with Client Side Rendering (CSR)</a:t>
            </a:r>
          </a:p>
        </p:txBody>
      </p:sp>
    </p:spTree>
    <p:extLst>
      <p:ext uri="{BB962C8B-B14F-4D97-AF65-F5344CB8AC3E}">
        <p14:creationId xmlns:p14="http://schemas.microsoft.com/office/powerpoint/2010/main" val="1303696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756669" y="3024810"/>
            <a:ext cx="897601" cy="1051300"/>
          </a:xfrm>
          <a:prstGeom prst="rect">
            <a:avLst/>
          </a:prstGeom>
        </p:spPr>
      </p:pic>
      <p:sp>
        <p:nvSpPr>
          <p:cNvPr id="2" name="Title 1"/>
          <p:cNvSpPr>
            <a:spLocks noGrp="1"/>
          </p:cNvSpPr>
          <p:nvPr>
            <p:ph type="title"/>
          </p:nvPr>
        </p:nvSpPr>
        <p:spPr/>
        <p:txBody>
          <a:bodyPr/>
          <a:lstStyle/>
          <a:p>
            <a:r>
              <a:rPr lang="en-US" sz="4000" dirty="0"/>
              <a:t>More</a:t>
            </a:r>
            <a:r>
              <a:rPr lang="en-US" dirty="0"/>
              <a:t> Fun Stuff</a:t>
            </a:r>
          </a:p>
        </p:txBody>
      </p:sp>
      <p:sp>
        <p:nvSpPr>
          <p:cNvPr id="3" name="Content Placeholder 2"/>
          <p:cNvSpPr>
            <a:spLocks noGrp="1"/>
          </p:cNvSpPr>
          <p:nvPr>
            <p:ph idx="1"/>
          </p:nvPr>
        </p:nvSpPr>
        <p:spPr>
          <a:xfrm>
            <a:off x="838200" y="1579417"/>
            <a:ext cx="10515600" cy="4597545"/>
          </a:xfrm>
        </p:spPr>
        <p:txBody>
          <a:bodyPr vert="horz" lIns="91440" tIns="45720" rIns="91440" bIns="45720" rtlCol="0" anchor="t">
            <a:normAutofit/>
          </a:bodyPr>
          <a:lstStyle/>
          <a:p>
            <a:pPr>
              <a:buFont typeface="Wingdings" panose="05000000000000000000" pitchFamily="2" charset="2"/>
              <a:buChar char="Ø"/>
            </a:pPr>
            <a:r>
              <a:rPr lang="en-US" dirty="0"/>
              <a:t>Raffle: Please join us in the Atrium at 5:15 PM for the raffle. We are raffling some exciting prizes including a Wacom tablet, a BB-8 droid, and who knows, maybe a Xbox One S (need to be present to win)!!!</a:t>
            </a:r>
            <a:br>
              <a:rPr lang="en-US" dirty="0"/>
            </a:br>
            <a:endParaRPr lang="en-US" dirty="0"/>
          </a:p>
          <a:p>
            <a:pPr>
              <a:buFont typeface="Wingdings" panose="05000000000000000000" pitchFamily="2" charset="2"/>
              <a:buChar char="Ø"/>
            </a:pPr>
            <a:r>
              <a:rPr lang="en-US" dirty="0" err="1"/>
              <a:t>SharePint</a:t>
            </a:r>
            <a:r>
              <a:rPr lang="en-US" dirty="0"/>
              <a:t> will be held at Mad Mex (370 Atwood St, Pittsburgh, PA 15213). While it starts at 5:45 PM, there’s no end time!!!! </a:t>
            </a:r>
            <a:r>
              <a:rPr lang="en-US" dirty="0">
                <a:sym typeface="Wingdings" panose="05000000000000000000" pitchFamily="2" charset="2"/>
              </a:rPr>
              <a:t></a:t>
            </a:r>
            <a:br>
              <a:rPr lang="en-US" dirty="0">
                <a:sym typeface="Wingdings" panose="05000000000000000000" pitchFamily="2" charset="2"/>
              </a:rPr>
            </a:br>
            <a:endParaRPr lang="en-US" dirty="0">
              <a:sym typeface="Wingdings" panose="05000000000000000000" pitchFamily="2" charset="2"/>
            </a:endParaRPr>
          </a:p>
          <a:p>
            <a:pPr>
              <a:buFont typeface="Wingdings" panose="05000000000000000000" pitchFamily="2" charset="2"/>
              <a:buChar char="Ø"/>
            </a:pPr>
            <a:r>
              <a:rPr lang="en-US" dirty="0"/>
              <a:t>Pittsburgh Area SharePoint User Group</a:t>
            </a:r>
          </a:p>
          <a:p>
            <a:pPr lvl="1">
              <a:buFont typeface="Wingdings" panose="05000000000000000000" pitchFamily="2" charset="2"/>
              <a:buChar char="Ø"/>
            </a:pPr>
            <a:r>
              <a:rPr lang="en-US" dirty="0"/>
              <a:t>Meets at the Microsoft office on the North Shore </a:t>
            </a:r>
          </a:p>
          <a:p>
            <a:pPr lvl="1">
              <a:buFont typeface="Wingdings" panose="05000000000000000000" pitchFamily="2" charset="2"/>
              <a:buChar char="Ø"/>
            </a:pPr>
            <a:r>
              <a:rPr lang="en-US" dirty="0"/>
              <a:t>More Info: </a:t>
            </a:r>
            <a:r>
              <a:rPr lang="en-US" dirty="0">
                <a:hlinkClick r:id="rId4"/>
              </a:rPr>
              <a:t>https://www.linkedin.com/groups/Pittsburgh-Area-SharePoint-User-Group-3769745/about</a:t>
            </a:r>
            <a:r>
              <a:rPr lang="en-US" dirty="0"/>
              <a:t> </a:t>
            </a:r>
          </a:p>
        </p:txBody>
      </p:sp>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157451" y="126913"/>
            <a:ext cx="2444433" cy="621233"/>
          </a:xfrm>
          <a:prstGeom prst="rect">
            <a:avLst/>
          </a:prstGeom>
        </p:spPr>
      </p:pic>
      <p:sp>
        <p:nvSpPr>
          <p:cNvPr id="6" name="Date Placeholder 5"/>
          <p:cNvSpPr>
            <a:spLocks noGrp="1"/>
          </p:cNvSpPr>
          <p:nvPr>
            <p:ph type="dt" sz="half" idx="10"/>
          </p:nvPr>
        </p:nvSpPr>
        <p:spPr/>
        <p:txBody>
          <a:bodyPr/>
          <a:lstStyle/>
          <a:p>
            <a:r>
              <a:rPr lang="en-US"/>
              <a:t>8/06/2016</a:t>
            </a:r>
          </a:p>
        </p:txBody>
      </p:sp>
      <p:sp>
        <p:nvSpPr>
          <p:cNvPr id="7" name="Footer Placeholder 6"/>
          <p:cNvSpPr>
            <a:spLocks noGrp="1"/>
          </p:cNvSpPr>
          <p:nvPr>
            <p:ph type="ftr" sz="quarter" idx="11"/>
          </p:nvPr>
        </p:nvSpPr>
        <p:spPr/>
        <p:txBody>
          <a:bodyPr/>
          <a:lstStyle/>
          <a:p>
            <a:r>
              <a:rPr lang="en-US"/>
              <a:t>SharePoint Saturday Twin Cities - Spice up Your Forms and View with Client Side Rendering (CSR)</a:t>
            </a:r>
          </a:p>
        </p:txBody>
      </p:sp>
    </p:spTree>
    <p:extLst>
      <p:ext uri="{BB962C8B-B14F-4D97-AF65-F5344CB8AC3E}">
        <p14:creationId xmlns:p14="http://schemas.microsoft.com/office/powerpoint/2010/main" val="3200701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We do Request that…</a:t>
            </a:r>
          </a:p>
        </p:txBody>
      </p:sp>
      <p:sp>
        <p:nvSpPr>
          <p:cNvPr id="3" name="Content Placeholder 2"/>
          <p:cNvSpPr>
            <a:spLocks noGrp="1"/>
          </p:cNvSpPr>
          <p:nvPr>
            <p:ph idx="1"/>
          </p:nvPr>
        </p:nvSpPr>
        <p:spPr>
          <a:xfrm>
            <a:off x="838200" y="1617805"/>
            <a:ext cx="10515600" cy="4351338"/>
          </a:xfrm>
        </p:spPr>
        <p:txBody>
          <a:bodyPr vert="horz" lIns="91440" tIns="45720" rIns="91440" bIns="45720" rtlCol="0" anchor="t">
            <a:normAutofit/>
          </a:bodyPr>
          <a:lstStyle/>
          <a:p>
            <a:pPr>
              <a:buFont typeface="Wingdings" panose="05000000000000000000" pitchFamily="2" charset="2"/>
              <a:buChar char="Ø"/>
            </a:pPr>
            <a:r>
              <a:rPr lang="en-US" dirty="0"/>
              <a:t>You fill out the Session Evals. These will also be your Raffle tickets. Print your name clearly if you intend to participate in the Raffle and drop the forms at the registration desk after the last session.</a:t>
            </a:r>
            <a:br>
              <a:rPr lang="en-US" dirty="0"/>
            </a:br>
            <a:endParaRPr lang="en-US" dirty="0"/>
          </a:p>
          <a:p>
            <a:pPr>
              <a:buFont typeface="Wingdings" panose="05000000000000000000" pitchFamily="2" charset="2"/>
              <a:buChar char="Ø"/>
            </a:pPr>
            <a:r>
              <a:rPr lang="en-US" dirty="0"/>
              <a:t>You visit the sponsors. The event is possible due to their generous support and we request that you visit them and inquire about their products &amp; services.</a:t>
            </a:r>
            <a:br>
              <a:rPr lang="en-US" dirty="0"/>
            </a:br>
            <a:endParaRPr lang="en-US" dirty="0"/>
          </a:p>
          <a:p>
            <a:pPr>
              <a:buFont typeface="Wingdings" panose="05000000000000000000" pitchFamily="2" charset="2"/>
              <a:buChar char="Ø"/>
            </a:pPr>
            <a:r>
              <a:rPr lang="en-US" dirty="0"/>
              <a:t>Cell phones be kept on silent as a courtesy to other attendees and speakers</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57451" y="126913"/>
            <a:ext cx="2444433" cy="621233"/>
          </a:xfrm>
          <a:prstGeom prst="rect">
            <a:avLst/>
          </a:prstGeom>
        </p:spPr>
      </p:pic>
      <p:sp>
        <p:nvSpPr>
          <p:cNvPr id="5" name="Date Placeholder 4"/>
          <p:cNvSpPr>
            <a:spLocks noGrp="1"/>
          </p:cNvSpPr>
          <p:nvPr>
            <p:ph type="dt" sz="half" idx="10"/>
          </p:nvPr>
        </p:nvSpPr>
        <p:spPr/>
        <p:txBody>
          <a:bodyPr/>
          <a:lstStyle/>
          <a:p>
            <a:r>
              <a:rPr lang="en-US"/>
              <a:t>8/06/2016</a:t>
            </a:r>
          </a:p>
        </p:txBody>
      </p:sp>
      <p:sp>
        <p:nvSpPr>
          <p:cNvPr id="6" name="Footer Placeholder 5"/>
          <p:cNvSpPr>
            <a:spLocks noGrp="1"/>
          </p:cNvSpPr>
          <p:nvPr>
            <p:ph type="ftr" sz="quarter" idx="11"/>
          </p:nvPr>
        </p:nvSpPr>
        <p:spPr/>
        <p:txBody>
          <a:bodyPr/>
          <a:lstStyle/>
          <a:p>
            <a:r>
              <a:rPr lang="en-US"/>
              <a:t>SharePoint Saturday Twin Cities - Spice up Your Forms and View with Client Side Rendering (CSR)</a:t>
            </a:r>
          </a:p>
        </p:txBody>
      </p:sp>
    </p:spTree>
    <p:extLst>
      <p:ext uri="{BB962C8B-B14F-4D97-AF65-F5344CB8AC3E}">
        <p14:creationId xmlns:p14="http://schemas.microsoft.com/office/powerpoint/2010/main" val="70791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Audience &amp; Objectives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16624346"/>
              </p:ext>
            </p:extLst>
          </p:nvPr>
        </p:nvGraphicFramePr>
        <p:xfrm>
          <a:off x="838200" y="1758156"/>
          <a:ext cx="10515600" cy="4530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84175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Client Side Rendering</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501184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226741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Demo – OOB CSR</a:t>
            </a:r>
          </a:p>
        </p:txBody>
      </p:sp>
      <p:sp>
        <p:nvSpPr>
          <p:cNvPr id="9" name="Content Placeholder 8"/>
          <p:cNvSpPr>
            <a:spLocks noGrp="1"/>
          </p:cNvSpPr>
          <p:nvPr>
            <p:ph idx="1"/>
          </p:nvPr>
        </p:nvSpPr>
        <p:spPr/>
        <p:txBody>
          <a:bodyPr>
            <a:normAutofit fontScale="92500"/>
          </a:bodyPr>
          <a:lstStyle/>
          <a:p>
            <a:r>
              <a:rPr lang="en-US" sz="4000" dirty="0"/>
              <a:t>Show the basic structure of CSR for a field</a:t>
            </a:r>
          </a:p>
          <a:p>
            <a:r>
              <a:rPr lang="en-US" sz="4000" dirty="0"/>
              <a:t>Briefly look at form context</a:t>
            </a:r>
          </a:p>
          <a:p>
            <a:r>
              <a:rPr lang="en-US" sz="4000" dirty="0"/>
              <a:t>Show how to look at some OOB rendering to see how MS does it</a:t>
            </a:r>
          </a:p>
          <a:p>
            <a:r>
              <a:rPr lang="en-US" sz="4000" dirty="0"/>
              <a:t>If installed on fields, should be on all fields altered</a:t>
            </a:r>
          </a:p>
          <a:p>
            <a:r>
              <a:rPr lang="en-US" sz="4000" dirty="0"/>
              <a:t>window[</a:t>
            </a:r>
            <a:r>
              <a:rPr lang="en-US" sz="4000" dirty="0" err="1"/>
              <a:t>ctx.FormUniqueId</a:t>
            </a:r>
            <a:r>
              <a:rPr lang="en-US" sz="4000" dirty="0"/>
              <a:t> + "</a:t>
            </a:r>
            <a:r>
              <a:rPr lang="en-US" sz="4000" dirty="0" err="1"/>
              <a:t>FormCtx</a:t>
            </a:r>
            <a:r>
              <a:rPr lang="en-US" sz="4000" dirty="0"/>
              <a:t>"].</a:t>
            </a:r>
            <a:r>
              <a:rPr lang="en-US" sz="4000" dirty="0" err="1"/>
              <a:t>ListSchema</a:t>
            </a:r>
            <a:endParaRPr lang="en-US" sz="4000" dirty="0"/>
          </a:p>
          <a:p>
            <a:endParaRPr lang="en-US" sz="4000" dirty="0"/>
          </a:p>
        </p:txBody>
      </p:sp>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2974240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Type Ahead Fields</a:t>
            </a:r>
          </a:p>
        </p:txBody>
      </p:sp>
      <p:sp>
        <p:nvSpPr>
          <p:cNvPr id="3" name="Content Placeholder 2"/>
          <p:cNvSpPr>
            <a:spLocks noGrp="1"/>
          </p:cNvSpPr>
          <p:nvPr>
            <p:ph idx="1"/>
          </p:nvPr>
        </p:nvSpPr>
        <p:spPr/>
        <p:txBody>
          <a:bodyPr>
            <a:normAutofit/>
          </a:bodyPr>
          <a:lstStyle/>
          <a:p>
            <a:r>
              <a:rPr lang="en-US" sz="4000" dirty="0"/>
              <a:t>How to handle Minimal Download Strategy</a:t>
            </a:r>
          </a:p>
          <a:p>
            <a:r>
              <a:rPr lang="en-US" sz="4000" dirty="0"/>
              <a:t>Use of an OnPostRender handler to wire events (and how many times is it called)</a:t>
            </a:r>
          </a:p>
          <a:p>
            <a:r>
              <a:rPr lang="en-US" sz="4000" dirty="0"/>
              <a:t>Generalizing CSR to be more reusable (AutoComplete2CSR.js)</a:t>
            </a:r>
          </a:p>
          <a:p>
            <a:endParaRPr lang="en-US" sz="4000" dirty="0"/>
          </a:p>
        </p:txBody>
      </p:sp>
      <p:sp>
        <p:nvSpPr>
          <p:cNvPr id="4" name="Date Placeholder 3"/>
          <p:cNvSpPr>
            <a:spLocks noGrp="1"/>
          </p:cNvSpPr>
          <p:nvPr>
            <p:ph type="dt" sz="half" idx="10"/>
          </p:nvPr>
        </p:nvSpPr>
        <p:spPr/>
        <p:txBody>
          <a:bodyPr/>
          <a:lstStyle/>
          <a:p>
            <a:r>
              <a:rPr lang="en-US"/>
              <a:t>8/06/2016</a:t>
            </a:r>
            <a:endParaRPr lang="en-US" dirty="0"/>
          </a:p>
        </p:txBody>
      </p:sp>
      <p:sp>
        <p:nvSpPr>
          <p:cNvPr id="5" name="Footer Placeholder 4"/>
          <p:cNvSpPr>
            <a:spLocks noGrp="1"/>
          </p:cNvSpPr>
          <p:nvPr>
            <p:ph type="ftr" sz="quarter" idx="11"/>
          </p:nvPr>
        </p:nvSpPr>
        <p:spPr/>
        <p:txBody>
          <a:bodyPr/>
          <a:lstStyle/>
          <a:p>
            <a:r>
              <a:rPr lang="en-US"/>
              <a:t>SharePoint Saturday Twin Cities - Spice up Your Forms and View with Client Side Rendering (CSR)</a:t>
            </a:r>
            <a:endParaRPr lang="en-US" dirty="0"/>
          </a:p>
        </p:txBody>
      </p:sp>
    </p:spTree>
    <p:extLst>
      <p:ext uri="{BB962C8B-B14F-4D97-AF65-F5344CB8AC3E}">
        <p14:creationId xmlns:p14="http://schemas.microsoft.com/office/powerpoint/2010/main" val="25796434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4357</TotalTime>
  <Words>2162</Words>
  <Application>Microsoft Office PowerPoint</Application>
  <PresentationFormat>Widescreen</PresentationFormat>
  <Paragraphs>238</Paragraphs>
  <Slides>28</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Calibri Light</vt:lpstr>
      <vt:lpstr>Segoe UI Light</vt:lpstr>
      <vt:lpstr>Wingdings</vt:lpstr>
      <vt:lpstr>Office Theme</vt:lpstr>
      <vt:lpstr>2_Office Theme</vt:lpstr>
      <vt:lpstr>PowerPoint Presentation</vt:lpstr>
      <vt:lpstr>Who Am I?</vt:lpstr>
      <vt:lpstr>Thanks to our Sponsors!</vt:lpstr>
      <vt:lpstr>More Fun Stuff</vt:lpstr>
      <vt:lpstr>We do Request that…</vt:lpstr>
      <vt:lpstr>Target Audience &amp; Objectives</vt:lpstr>
      <vt:lpstr>What is Client Side Rendering</vt:lpstr>
      <vt:lpstr>Demo – OOB CSR</vt:lpstr>
      <vt:lpstr>Demo – Type Ahead Fields</vt:lpstr>
      <vt:lpstr>Demo – Cascading Lookups</vt:lpstr>
      <vt:lpstr>Demo – Date Range Validation</vt:lpstr>
      <vt:lpstr>Demo – Accordion View Display Template</vt:lpstr>
      <vt:lpstr>PowerPoint Presentation</vt:lpstr>
      <vt:lpstr>Demo – Start Rating</vt:lpstr>
      <vt:lpstr>Advantages of CSR</vt:lpstr>
      <vt:lpstr>Disadvantages of CSR</vt:lpstr>
      <vt:lpstr>What is JSLink?</vt:lpstr>
      <vt:lpstr>Deployment Options</vt:lpstr>
      <vt:lpstr>Set the JSLink property of a web part</vt:lpstr>
      <vt:lpstr>Set Content Type JSLink Programmatically</vt:lpstr>
      <vt:lpstr>Set Site Column JSLink Programmatically</vt:lpstr>
      <vt:lpstr>Add User Custom Actions</vt:lpstr>
      <vt:lpstr>Display Templates in Master Page Gallery</vt:lpstr>
      <vt:lpstr>Deep Thoughts: What is the difference between JSLINK and Client Side Rendering?</vt:lpstr>
      <vt:lpstr>Deep Thoughts: How can I run an external Script before CSR code is executed? </vt:lpstr>
      <vt:lpstr>Deep Thoughts: Is CSR PostRender supposed to fire more than once?</vt:lpstr>
      <vt:lpstr>Deep Thoughts: Will I overwrite or append to existing validators with registerClientValidators?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McShea</dc:creator>
  <cp:lastModifiedBy>Joe McShea</cp:lastModifiedBy>
  <cp:revision>110</cp:revision>
  <dcterms:created xsi:type="dcterms:W3CDTF">2016-03-05T20:25:55Z</dcterms:created>
  <dcterms:modified xsi:type="dcterms:W3CDTF">2016-08-07T23:33:23Z</dcterms:modified>
</cp:coreProperties>
</file>