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sldIdLst>
    <p:sldId id="280" r:id="rId2"/>
    <p:sldId id="257" r:id="rId3"/>
    <p:sldId id="258" r:id="rId4"/>
    <p:sldId id="259" r:id="rId5"/>
    <p:sldId id="260" r:id="rId6"/>
    <p:sldId id="274" r:id="rId7"/>
    <p:sldId id="278" r:id="rId8"/>
    <p:sldId id="276" r:id="rId9"/>
    <p:sldId id="277" r:id="rId10"/>
    <p:sldId id="281" r:id="rId11"/>
    <p:sldId id="261" r:id="rId12"/>
    <p:sldId id="262" r:id="rId13"/>
    <p:sldId id="263" r:id="rId14"/>
    <p:sldId id="264" r:id="rId15"/>
    <p:sldId id="265" r:id="rId16"/>
    <p:sldId id="266" r:id="rId17"/>
    <p:sldId id="268" r:id="rId18"/>
    <p:sldId id="267" r:id="rId19"/>
    <p:sldId id="269" r:id="rId20"/>
    <p:sldId id="271" r:id="rId21"/>
    <p:sldId id="272" r:id="rId22"/>
    <p:sldId id="273" r:id="rId23"/>
    <p:sldId id="279" r:id="rId24"/>
    <p:sldId id="2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41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6" autoAdjust="0"/>
    <p:restoredTop sz="94660"/>
  </p:normalViewPr>
  <p:slideViewPr>
    <p:cSldViewPr snapToGrid="0">
      <p:cViewPr varScale="1">
        <p:scale>
          <a:sx n="116" d="100"/>
          <a:sy n="116" d="100"/>
        </p:scale>
        <p:origin x="108"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8BB5DB-ED8F-478B-950C-6AA0076EDED0}"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190E9D80-0025-4BF6-AD4B-D2F569AE7E1B}">
      <dgm:prSet custT="1"/>
      <dgm:spPr/>
      <dgm:t>
        <a:bodyPr/>
        <a:lstStyle/>
        <a:p>
          <a:pPr rtl="0"/>
          <a:r>
            <a:rPr lang="en-US" sz="2800" dirty="0" smtClean="0"/>
            <a:t>Show practical examples of CSR to customize forms and Views</a:t>
          </a:r>
          <a:endParaRPr lang="en-US" sz="2800" dirty="0"/>
        </a:p>
      </dgm:t>
    </dgm:pt>
    <dgm:pt modelId="{064E14CD-CCD5-408C-9592-7DD79E280D4C}" type="parTrans" cxnId="{8AE6BB8C-46B9-40B7-A538-675AF03BD994}">
      <dgm:prSet/>
      <dgm:spPr/>
      <dgm:t>
        <a:bodyPr/>
        <a:lstStyle/>
        <a:p>
          <a:endParaRPr lang="en-US"/>
        </a:p>
      </dgm:t>
    </dgm:pt>
    <dgm:pt modelId="{711413EE-7A16-4BC6-A2AD-359FCF4C9856}" type="sibTrans" cxnId="{8AE6BB8C-46B9-40B7-A538-675AF03BD994}">
      <dgm:prSet/>
      <dgm:spPr/>
      <dgm:t>
        <a:bodyPr/>
        <a:lstStyle/>
        <a:p>
          <a:endParaRPr lang="en-US"/>
        </a:p>
      </dgm:t>
    </dgm:pt>
    <dgm:pt modelId="{37333F50-AEE8-4855-8452-873D391D621B}">
      <dgm:prSet custT="1"/>
      <dgm:spPr/>
      <dgm:t>
        <a:bodyPr/>
        <a:lstStyle/>
        <a:p>
          <a:pPr rtl="0"/>
          <a:r>
            <a:rPr lang="en-US" sz="2800" dirty="0" smtClean="0"/>
            <a:t>Talk about gotchas MDS, dep</a:t>
          </a:r>
          <a:r>
            <a:rPr lang="en-US" sz="2800" b="1" dirty="0" smtClean="0"/>
            <a:t>lo</a:t>
          </a:r>
          <a:r>
            <a:rPr lang="en-US" sz="2800" dirty="0" smtClean="0"/>
            <a:t>yment, JSLink limitations</a:t>
          </a:r>
          <a:endParaRPr lang="en-US" sz="2800" dirty="0"/>
        </a:p>
      </dgm:t>
    </dgm:pt>
    <dgm:pt modelId="{74FA481F-7D30-4A48-9899-4FA0B863A046}" type="parTrans" cxnId="{173FC0D2-5C25-41DC-A919-A6ACA2B4AAC2}">
      <dgm:prSet/>
      <dgm:spPr/>
      <dgm:t>
        <a:bodyPr/>
        <a:lstStyle/>
        <a:p>
          <a:endParaRPr lang="en-US"/>
        </a:p>
      </dgm:t>
    </dgm:pt>
    <dgm:pt modelId="{D64584A2-0EA6-4160-9494-A6DEA1A339E1}" type="sibTrans" cxnId="{173FC0D2-5C25-41DC-A919-A6ACA2B4AAC2}">
      <dgm:prSet/>
      <dgm:spPr/>
      <dgm:t>
        <a:bodyPr/>
        <a:lstStyle/>
        <a:p>
          <a:endParaRPr lang="en-US"/>
        </a:p>
      </dgm:t>
    </dgm:pt>
    <dgm:pt modelId="{15CE07E0-943B-4846-9BD0-424085F99855}">
      <dgm:prSet/>
      <dgm:spPr/>
      <dgm:t>
        <a:bodyPr/>
        <a:lstStyle/>
        <a:p>
          <a:pPr rtl="0"/>
          <a:r>
            <a:rPr lang="en-US" dirty="0" smtClean="0"/>
            <a:t>Demonstrate building components that can be easily reused by power users</a:t>
          </a:r>
          <a:endParaRPr lang="en-US" dirty="0"/>
        </a:p>
      </dgm:t>
    </dgm:pt>
    <dgm:pt modelId="{50BB80B9-D227-4F7D-A6AB-DB675F9EC8BA}" type="parTrans" cxnId="{61DA2FC6-17AF-42A0-9248-A232FED36B87}">
      <dgm:prSet/>
      <dgm:spPr/>
      <dgm:t>
        <a:bodyPr/>
        <a:lstStyle/>
        <a:p>
          <a:endParaRPr lang="en-US"/>
        </a:p>
      </dgm:t>
    </dgm:pt>
    <dgm:pt modelId="{3A37AC66-5E9C-48D8-88F1-DC736011E69E}" type="sibTrans" cxnId="{61DA2FC6-17AF-42A0-9248-A232FED36B87}">
      <dgm:prSet/>
      <dgm:spPr/>
      <dgm:t>
        <a:bodyPr/>
        <a:lstStyle/>
        <a:p>
          <a:endParaRPr lang="en-US"/>
        </a:p>
      </dgm:t>
    </dgm:pt>
    <dgm:pt modelId="{F77F4D10-FAC1-4029-9FC1-382326B4893B}">
      <dgm:prSet custScaleX="211781" custScaleY="127708" custLinFactNeighborX="-80824" custLinFactNeighborY="-8698"/>
      <dgm:spPr/>
      <dgm:t>
        <a:bodyPr/>
        <a:lstStyle/>
        <a:p>
          <a:endParaRPr lang="en-US"/>
        </a:p>
      </dgm:t>
    </dgm:pt>
    <dgm:pt modelId="{139EFDD7-8DEB-4E2C-9D23-24E74C6FE5B6}" type="parTrans" cxnId="{A7D61FD3-13FB-41EF-BD47-DE8C31D296A6}">
      <dgm:prSet/>
      <dgm:spPr/>
      <dgm:t>
        <a:bodyPr/>
        <a:lstStyle/>
        <a:p>
          <a:endParaRPr lang="en-US"/>
        </a:p>
      </dgm:t>
    </dgm:pt>
    <dgm:pt modelId="{947CE099-4F0E-4379-8D90-2D6F529D5167}" type="sibTrans" cxnId="{A7D61FD3-13FB-41EF-BD47-DE8C31D296A6}">
      <dgm:prSet/>
      <dgm:spPr/>
      <dgm:t>
        <a:bodyPr/>
        <a:lstStyle/>
        <a:p>
          <a:endParaRPr lang="en-US"/>
        </a:p>
      </dgm:t>
    </dgm:pt>
    <dgm:pt modelId="{5A5D8141-0279-4BF6-BB45-7F6A767C6174}">
      <dgm:prSet custScaleX="211781" custScaleY="127708" custLinFactNeighborX="-80824" custLinFactNeighborY="-8698"/>
      <dgm:spPr/>
      <dgm:t>
        <a:bodyPr/>
        <a:lstStyle/>
        <a:p>
          <a:endParaRPr lang="en-US"/>
        </a:p>
      </dgm:t>
    </dgm:pt>
    <dgm:pt modelId="{DA27E3E8-590F-4B1C-81F2-CBB9D877AA56}" type="parTrans" cxnId="{641BDBBC-3C76-4C8D-9D3B-55196D2E2AEF}">
      <dgm:prSet/>
      <dgm:spPr/>
      <dgm:t>
        <a:bodyPr/>
        <a:lstStyle/>
        <a:p>
          <a:endParaRPr lang="en-US"/>
        </a:p>
      </dgm:t>
    </dgm:pt>
    <dgm:pt modelId="{683E2AC2-B636-4A90-9B56-072B7BA85659}" type="sibTrans" cxnId="{641BDBBC-3C76-4C8D-9D3B-55196D2E2AEF}">
      <dgm:prSet/>
      <dgm:spPr/>
      <dgm:t>
        <a:bodyPr/>
        <a:lstStyle/>
        <a:p>
          <a:endParaRPr lang="en-US"/>
        </a:p>
      </dgm:t>
    </dgm:pt>
    <dgm:pt modelId="{56777659-A507-403D-8F4D-C9E5A1A03BAA}">
      <dgm:prSet custScaleX="211781" custScaleY="127708" custLinFactNeighborX="-80824" custLinFactNeighborY="-8698"/>
      <dgm:spPr/>
      <dgm:t>
        <a:bodyPr/>
        <a:lstStyle/>
        <a:p>
          <a:endParaRPr lang="en-US"/>
        </a:p>
      </dgm:t>
    </dgm:pt>
    <dgm:pt modelId="{3F3C02E1-97B2-4948-BBC6-9E67227D1976}" type="parTrans" cxnId="{C56C9919-8A2F-4D14-9A84-8AFF1CEDFD5C}">
      <dgm:prSet/>
      <dgm:spPr/>
      <dgm:t>
        <a:bodyPr/>
        <a:lstStyle/>
        <a:p>
          <a:endParaRPr lang="en-US"/>
        </a:p>
      </dgm:t>
    </dgm:pt>
    <dgm:pt modelId="{6303DF81-81D5-4914-ACFA-4ECE5A0A8CDA}" type="sibTrans" cxnId="{C56C9919-8A2F-4D14-9A84-8AFF1CEDFD5C}">
      <dgm:prSet/>
      <dgm:spPr/>
      <dgm:t>
        <a:bodyPr/>
        <a:lstStyle/>
        <a:p>
          <a:endParaRPr lang="en-US"/>
        </a:p>
      </dgm:t>
    </dgm:pt>
    <dgm:pt modelId="{D7FC7A5E-20D8-490E-AF3C-4894B6DBE5F1}">
      <dgm:prSet custT="1"/>
      <dgm:spPr/>
      <dgm:t>
        <a:bodyPr/>
        <a:lstStyle/>
        <a:p>
          <a:pPr rtl="0"/>
          <a:r>
            <a:rPr lang="en-US" sz="2800" dirty="0" smtClean="0"/>
            <a:t>Who? Developers </a:t>
          </a:r>
        </a:p>
        <a:p>
          <a:pPr rtl="0"/>
          <a:r>
            <a:rPr lang="en-US" sz="2800" dirty="0" smtClean="0"/>
            <a:t>(including Citizen Developers)</a:t>
          </a:r>
          <a:endParaRPr lang="en-US" sz="2800" dirty="0"/>
        </a:p>
      </dgm:t>
    </dgm:pt>
    <dgm:pt modelId="{CDFB776E-9E09-4FBC-94D4-80F3E38ABD55}" type="sibTrans" cxnId="{28074D9B-4CB7-4787-938F-686149D26DE8}">
      <dgm:prSet/>
      <dgm:spPr/>
      <dgm:t>
        <a:bodyPr/>
        <a:lstStyle/>
        <a:p>
          <a:endParaRPr lang="en-US"/>
        </a:p>
      </dgm:t>
    </dgm:pt>
    <dgm:pt modelId="{E978DD9E-AB14-468D-8C52-5F8DE5486C2A}" type="parTrans" cxnId="{28074D9B-4CB7-4787-938F-686149D26DE8}">
      <dgm:prSet/>
      <dgm:spPr/>
      <dgm:t>
        <a:bodyPr/>
        <a:lstStyle/>
        <a:p>
          <a:endParaRPr lang="en-US"/>
        </a:p>
      </dgm:t>
    </dgm:pt>
    <dgm:pt modelId="{61303C54-FB8F-4D20-AD03-BDB7B68237B3}" type="pres">
      <dgm:prSet presAssocID="{EF8BB5DB-ED8F-478B-950C-6AA0076EDED0}" presName="matrix" presStyleCnt="0">
        <dgm:presLayoutVars>
          <dgm:chMax val="1"/>
          <dgm:dir/>
          <dgm:resizeHandles val="exact"/>
        </dgm:presLayoutVars>
      </dgm:prSet>
      <dgm:spPr/>
      <dgm:t>
        <a:bodyPr/>
        <a:lstStyle/>
        <a:p>
          <a:endParaRPr lang="en-US"/>
        </a:p>
      </dgm:t>
    </dgm:pt>
    <dgm:pt modelId="{AC944DED-EBB6-488E-BF26-669AE3A7F6BE}" type="pres">
      <dgm:prSet presAssocID="{EF8BB5DB-ED8F-478B-950C-6AA0076EDED0}" presName="diamond" presStyleLbl="bgShp" presStyleIdx="0" presStyleCnt="1" custScaleX="238012"/>
      <dgm:spPr>
        <a:solidFill>
          <a:schemeClr val="accent5">
            <a:lumMod val="40000"/>
            <a:lumOff val="60000"/>
          </a:schemeClr>
        </a:solidFill>
      </dgm:spPr>
      <dgm:t>
        <a:bodyPr/>
        <a:lstStyle/>
        <a:p>
          <a:endParaRPr lang="en-US"/>
        </a:p>
      </dgm:t>
    </dgm:pt>
    <dgm:pt modelId="{A938AC64-1965-4837-94E0-32948ED8DF0E}" type="pres">
      <dgm:prSet presAssocID="{EF8BB5DB-ED8F-478B-950C-6AA0076EDED0}" presName="quad1" presStyleLbl="node1" presStyleIdx="0" presStyleCnt="4" custScaleX="200342" custScaleY="114571" custLinFactNeighborX="-80824" custLinFactNeighborY="-8698">
        <dgm:presLayoutVars>
          <dgm:chMax val="0"/>
          <dgm:chPref val="0"/>
          <dgm:bulletEnabled val="1"/>
        </dgm:presLayoutVars>
      </dgm:prSet>
      <dgm:spPr/>
      <dgm:t>
        <a:bodyPr/>
        <a:lstStyle/>
        <a:p>
          <a:endParaRPr lang="en-US"/>
        </a:p>
      </dgm:t>
    </dgm:pt>
    <dgm:pt modelId="{9345D29A-389E-42F7-82F5-13738ADA8976}" type="pres">
      <dgm:prSet presAssocID="{EF8BB5DB-ED8F-478B-950C-6AA0076EDED0}" presName="quad2" presStyleLbl="node1" presStyleIdx="1" presStyleCnt="4" custScaleX="203150" custScaleY="112456" custLinFactNeighborX="82687" custLinFactNeighborY="-6200">
        <dgm:presLayoutVars>
          <dgm:chMax val="0"/>
          <dgm:chPref val="0"/>
          <dgm:bulletEnabled val="1"/>
        </dgm:presLayoutVars>
      </dgm:prSet>
      <dgm:spPr/>
      <dgm:t>
        <a:bodyPr/>
        <a:lstStyle/>
        <a:p>
          <a:endParaRPr lang="en-US"/>
        </a:p>
      </dgm:t>
    </dgm:pt>
    <dgm:pt modelId="{26309244-D78B-4147-92EB-687CA5A90E3A}" type="pres">
      <dgm:prSet presAssocID="{EF8BB5DB-ED8F-478B-950C-6AA0076EDED0}" presName="quad3" presStyleLbl="node1" presStyleIdx="2" presStyleCnt="4" custScaleX="199279" custScaleY="112250" custLinFactNeighborX="-80303" custLinFactNeighborY="18234">
        <dgm:presLayoutVars>
          <dgm:chMax val="0"/>
          <dgm:chPref val="0"/>
          <dgm:bulletEnabled val="1"/>
        </dgm:presLayoutVars>
      </dgm:prSet>
      <dgm:spPr/>
      <dgm:t>
        <a:bodyPr/>
        <a:lstStyle/>
        <a:p>
          <a:endParaRPr lang="en-US"/>
        </a:p>
      </dgm:t>
    </dgm:pt>
    <dgm:pt modelId="{EEEB16C2-02E3-4B32-9461-82D301FB9452}" type="pres">
      <dgm:prSet presAssocID="{EF8BB5DB-ED8F-478B-950C-6AA0076EDED0}" presName="quad4" presStyleLbl="node1" presStyleIdx="3" presStyleCnt="4" custScaleX="203117" custScaleY="113011" custLinFactNeighborX="82580" custLinFactNeighborY="17854">
        <dgm:presLayoutVars>
          <dgm:chMax val="0"/>
          <dgm:chPref val="0"/>
          <dgm:bulletEnabled val="1"/>
        </dgm:presLayoutVars>
      </dgm:prSet>
      <dgm:spPr/>
      <dgm:t>
        <a:bodyPr/>
        <a:lstStyle/>
        <a:p>
          <a:endParaRPr lang="en-US"/>
        </a:p>
      </dgm:t>
    </dgm:pt>
  </dgm:ptLst>
  <dgm:cxnLst>
    <dgm:cxn modelId="{B1220DE5-DE7F-4FB4-8D2C-26736EEBE699}" type="presOf" srcId="{D7FC7A5E-20D8-490E-AF3C-4894B6DBE5F1}" destId="{A938AC64-1965-4837-94E0-32948ED8DF0E}" srcOrd="0" destOrd="0" presId="urn:microsoft.com/office/officeart/2005/8/layout/matrix3"/>
    <dgm:cxn modelId="{8AE6BB8C-46B9-40B7-A538-675AF03BD994}" srcId="{EF8BB5DB-ED8F-478B-950C-6AA0076EDED0}" destId="{190E9D80-0025-4BF6-AD4B-D2F569AE7E1B}" srcOrd="1" destOrd="0" parTransId="{064E14CD-CCD5-408C-9592-7DD79E280D4C}" sibTransId="{711413EE-7A16-4BC6-A2AD-359FCF4C9856}"/>
    <dgm:cxn modelId="{7F459637-16B6-472D-8A49-9431C92740A5}" type="presOf" srcId="{15CE07E0-943B-4846-9BD0-424085F99855}" destId="{EEEB16C2-02E3-4B32-9461-82D301FB9452}" srcOrd="0" destOrd="0" presId="urn:microsoft.com/office/officeart/2005/8/layout/matrix3"/>
    <dgm:cxn modelId="{173FC0D2-5C25-41DC-A919-A6ACA2B4AAC2}" srcId="{EF8BB5DB-ED8F-478B-950C-6AA0076EDED0}" destId="{37333F50-AEE8-4855-8452-873D391D621B}" srcOrd="2" destOrd="0" parTransId="{74FA481F-7D30-4A48-9899-4FA0B863A046}" sibTransId="{D64584A2-0EA6-4160-9494-A6DEA1A339E1}"/>
    <dgm:cxn modelId="{EB3D1C10-FD80-46C7-B607-5515FAB7C5CF}" type="presOf" srcId="{EF8BB5DB-ED8F-478B-950C-6AA0076EDED0}" destId="{61303C54-FB8F-4D20-AD03-BDB7B68237B3}" srcOrd="0" destOrd="0" presId="urn:microsoft.com/office/officeart/2005/8/layout/matrix3"/>
    <dgm:cxn modelId="{C56C9919-8A2F-4D14-9A84-8AFF1CEDFD5C}" srcId="{EF8BB5DB-ED8F-478B-950C-6AA0076EDED0}" destId="{56777659-A507-403D-8F4D-C9E5A1A03BAA}" srcOrd="6" destOrd="0" parTransId="{3F3C02E1-97B2-4948-BBC6-9E67227D1976}" sibTransId="{6303DF81-81D5-4914-ACFA-4ECE5A0A8CDA}"/>
    <dgm:cxn modelId="{61DA2FC6-17AF-42A0-9248-A232FED36B87}" srcId="{EF8BB5DB-ED8F-478B-950C-6AA0076EDED0}" destId="{15CE07E0-943B-4846-9BD0-424085F99855}" srcOrd="3" destOrd="0" parTransId="{50BB80B9-D227-4F7D-A6AB-DB675F9EC8BA}" sibTransId="{3A37AC66-5E9C-48D8-88F1-DC736011E69E}"/>
    <dgm:cxn modelId="{57936477-0BF4-41E2-B155-0F2619350F86}" type="presOf" srcId="{190E9D80-0025-4BF6-AD4B-D2F569AE7E1B}" destId="{9345D29A-389E-42F7-82F5-13738ADA8976}" srcOrd="0" destOrd="0" presId="urn:microsoft.com/office/officeart/2005/8/layout/matrix3"/>
    <dgm:cxn modelId="{A7D61FD3-13FB-41EF-BD47-DE8C31D296A6}" srcId="{EF8BB5DB-ED8F-478B-950C-6AA0076EDED0}" destId="{F77F4D10-FAC1-4029-9FC1-382326B4893B}" srcOrd="4" destOrd="0" parTransId="{139EFDD7-8DEB-4E2C-9D23-24E74C6FE5B6}" sibTransId="{947CE099-4F0E-4379-8D90-2D6F529D5167}"/>
    <dgm:cxn modelId="{28074D9B-4CB7-4787-938F-686149D26DE8}" srcId="{EF8BB5DB-ED8F-478B-950C-6AA0076EDED0}" destId="{D7FC7A5E-20D8-490E-AF3C-4894B6DBE5F1}" srcOrd="0" destOrd="0" parTransId="{E978DD9E-AB14-468D-8C52-5F8DE5486C2A}" sibTransId="{CDFB776E-9E09-4FBC-94D4-80F3E38ABD55}"/>
    <dgm:cxn modelId="{680F9659-4F0A-48DD-BA9C-F6D8A1962982}" type="presOf" srcId="{37333F50-AEE8-4855-8452-873D391D621B}" destId="{26309244-D78B-4147-92EB-687CA5A90E3A}" srcOrd="0" destOrd="0" presId="urn:microsoft.com/office/officeart/2005/8/layout/matrix3"/>
    <dgm:cxn modelId="{641BDBBC-3C76-4C8D-9D3B-55196D2E2AEF}" srcId="{EF8BB5DB-ED8F-478B-950C-6AA0076EDED0}" destId="{5A5D8141-0279-4BF6-BB45-7F6A767C6174}" srcOrd="5" destOrd="0" parTransId="{DA27E3E8-590F-4B1C-81F2-CBB9D877AA56}" sibTransId="{683E2AC2-B636-4A90-9B56-072B7BA85659}"/>
    <dgm:cxn modelId="{98B9AFFA-0501-47E8-B184-5C0617BF0866}" type="presParOf" srcId="{61303C54-FB8F-4D20-AD03-BDB7B68237B3}" destId="{AC944DED-EBB6-488E-BF26-669AE3A7F6BE}" srcOrd="0" destOrd="0" presId="urn:microsoft.com/office/officeart/2005/8/layout/matrix3"/>
    <dgm:cxn modelId="{501314A0-3663-454E-B14F-DF14120C6261}" type="presParOf" srcId="{61303C54-FB8F-4D20-AD03-BDB7B68237B3}" destId="{A938AC64-1965-4837-94E0-32948ED8DF0E}" srcOrd="1" destOrd="0" presId="urn:microsoft.com/office/officeart/2005/8/layout/matrix3"/>
    <dgm:cxn modelId="{68E5DE85-6474-4B75-B799-F6DFFF35A528}" type="presParOf" srcId="{61303C54-FB8F-4D20-AD03-BDB7B68237B3}" destId="{9345D29A-389E-42F7-82F5-13738ADA8976}" srcOrd="2" destOrd="0" presId="urn:microsoft.com/office/officeart/2005/8/layout/matrix3"/>
    <dgm:cxn modelId="{B2FAF32C-BEE8-431E-8110-F4EB7877090D}" type="presParOf" srcId="{61303C54-FB8F-4D20-AD03-BDB7B68237B3}" destId="{26309244-D78B-4147-92EB-687CA5A90E3A}" srcOrd="3" destOrd="0" presId="urn:microsoft.com/office/officeart/2005/8/layout/matrix3"/>
    <dgm:cxn modelId="{F78D7256-B40A-4E2D-BD59-F7945B7E18A4}" type="presParOf" srcId="{61303C54-FB8F-4D20-AD03-BDB7B68237B3}" destId="{EEEB16C2-02E3-4B32-9461-82D301FB9452}"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27D4DD0-3302-4C0F-8FC9-616F3A301F9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1F5E89A-6BF0-4C18-AB57-337E7CB0E380}">
      <dgm:prSet/>
      <dgm:spPr/>
      <dgm:t>
        <a:bodyPr/>
        <a:lstStyle/>
        <a:p>
          <a:pPr rtl="0"/>
          <a:r>
            <a:rPr lang="en-US" smtClean="0"/>
            <a:t>Pros</a:t>
          </a:r>
          <a:endParaRPr lang="en-US"/>
        </a:p>
      </dgm:t>
    </dgm:pt>
    <dgm:pt modelId="{23C0F16E-615B-463F-9FD3-7AB2DF773C19}" type="parTrans" cxnId="{A0EFAB80-2B1B-447E-99ED-8C9F67B73822}">
      <dgm:prSet/>
      <dgm:spPr/>
      <dgm:t>
        <a:bodyPr/>
        <a:lstStyle/>
        <a:p>
          <a:endParaRPr lang="en-US"/>
        </a:p>
      </dgm:t>
    </dgm:pt>
    <dgm:pt modelId="{4040792D-7DFA-4F09-A114-FC8CBA1A11BB}" type="sibTrans" cxnId="{A0EFAB80-2B1B-447E-99ED-8C9F67B73822}">
      <dgm:prSet/>
      <dgm:spPr/>
      <dgm:t>
        <a:bodyPr/>
        <a:lstStyle/>
        <a:p>
          <a:endParaRPr lang="en-US"/>
        </a:p>
      </dgm:t>
    </dgm:pt>
    <dgm:pt modelId="{6C3EC017-237F-4A24-8EF6-FA2D4D137F71}">
      <dgm:prSet/>
      <dgm:spPr/>
      <dgm:t>
        <a:bodyPr/>
        <a:lstStyle/>
        <a:p>
          <a:pPr rtl="0"/>
          <a:r>
            <a:rPr lang="en-US" smtClean="0"/>
            <a:t>It seems like the right granularity, if you want to modify a field, modify it’s JSLink and you’ve modified it everywhere</a:t>
          </a:r>
          <a:endParaRPr lang="en-US"/>
        </a:p>
      </dgm:t>
    </dgm:pt>
    <dgm:pt modelId="{6F0D08BF-BADE-4A7A-BFBE-42911BA9E25E}" type="parTrans" cxnId="{8A0BA071-8BB0-4092-9767-66E0A6A4E5B3}">
      <dgm:prSet/>
      <dgm:spPr/>
      <dgm:t>
        <a:bodyPr/>
        <a:lstStyle/>
        <a:p>
          <a:endParaRPr lang="en-US"/>
        </a:p>
      </dgm:t>
    </dgm:pt>
    <dgm:pt modelId="{B1236E78-99CE-492B-B621-C1E36850734E}" type="sibTrans" cxnId="{8A0BA071-8BB0-4092-9767-66E0A6A4E5B3}">
      <dgm:prSet/>
      <dgm:spPr/>
      <dgm:t>
        <a:bodyPr/>
        <a:lstStyle/>
        <a:p>
          <a:endParaRPr lang="en-US"/>
        </a:p>
      </dgm:t>
    </dgm:pt>
    <dgm:pt modelId="{C5EB2866-3BB4-4734-B3A0-1B8FE6DBBEE9}">
      <dgm:prSet/>
      <dgm:spPr/>
      <dgm:t>
        <a:bodyPr/>
        <a:lstStyle/>
        <a:p>
          <a:pPr rtl="0"/>
          <a:r>
            <a:rPr lang="en-US" smtClean="0"/>
            <a:t>If you apply the same JS file as JSLink on two different fields, SharePoint is smart enough to only load it once</a:t>
          </a:r>
          <a:endParaRPr lang="en-US"/>
        </a:p>
      </dgm:t>
    </dgm:pt>
    <dgm:pt modelId="{4EB0B830-2975-4395-81E1-725FCDBEBF30}" type="parTrans" cxnId="{FB378429-8833-4FD4-A164-4E41747EC128}">
      <dgm:prSet/>
      <dgm:spPr/>
      <dgm:t>
        <a:bodyPr/>
        <a:lstStyle/>
        <a:p>
          <a:endParaRPr lang="en-US"/>
        </a:p>
      </dgm:t>
    </dgm:pt>
    <dgm:pt modelId="{B994EC26-8B07-4DF3-A450-E7A13EDB1584}" type="sibTrans" cxnId="{FB378429-8833-4FD4-A164-4E41747EC128}">
      <dgm:prSet/>
      <dgm:spPr/>
      <dgm:t>
        <a:bodyPr/>
        <a:lstStyle/>
        <a:p>
          <a:endParaRPr lang="en-US"/>
        </a:p>
      </dgm:t>
    </dgm:pt>
    <dgm:pt modelId="{CA046BC9-B7A9-4F9F-9F4B-740F2C25E25D}">
      <dgm:prSet/>
      <dgm:spPr/>
      <dgm:t>
        <a:bodyPr/>
        <a:lstStyle/>
        <a:p>
          <a:pPr rtl="0"/>
          <a:r>
            <a:rPr lang="en-US" smtClean="0"/>
            <a:t>Cons</a:t>
          </a:r>
          <a:endParaRPr lang="en-US"/>
        </a:p>
      </dgm:t>
    </dgm:pt>
    <dgm:pt modelId="{09E5D50A-56CC-46A7-8488-DBA23C851F63}" type="parTrans" cxnId="{029C01AB-3F30-4875-A54D-3ED63A083130}">
      <dgm:prSet/>
      <dgm:spPr/>
      <dgm:t>
        <a:bodyPr/>
        <a:lstStyle/>
        <a:p>
          <a:endParaRPr lang="en-US"/>
        </a:p>
      </dgm:t>
    </dgm:pt>
    <dgm:pt modelId="{A2B785FB-5710-4129-9BE1-33A0BD62EF6B}" type="sibTrans" cxnId="{029C01AB-3F30-4875-A54D-3ED63A083130}">
      <dgm:prSet/>
      <dgm:spPr/>
      <dgm:t>
        <a:bodyPr/>
        <a:lstStyle/>
        <a:p>
          <a:endParaRPr lang="en-US"/>
        </a:p>
      </dgm:t>
    </dgm:pt>
    <dgm:pt modelId="{6FE15ACF-6BA0-432B-818F-ED03A6481B44}">
      <dgm:prSet/>
      <dgm:spPr/>
      <dgm:t>
        <a:bodyPr/>
        <a:lstStyle/>
        <a:p>
          <a:pPr rtl="0"/>
          <a:r>
            <a:rPr lang="en-US" smtClean="0"/>
            <a:t>Some column types have a read-only JSLink property</a:t>
          </a:r>
          <a:endParaRPr lang="en-US"/>
        </a:p>
      </dgm:t>
    </dgm:pt>
    <dgm:pt modelId="{F6ADACDE-0845-4AA7-B48D-E23842E1C317}" type="parTrans" cxnId="{F51A6AF8-8890-46C8-8FEF-A5BBFE6C252B}">
      <dgm:prSet/>
      <dgm:spPr/>
      <dgm:t>
        <a:bodyPr/>
        <a:lstStyle/>
        <a:p>
          <a:endParaRPr lang="en-US"/>
        </a:p>
      </dgm:t>
    </dgm:pt>
    <dgm:pt modelId="{C2FB7B2F-FAA7-40BE-948A-EA6DBFF613E3}" type="sibTrans" cxnId="{F51A6AF8-8890-46C8-8FEF-A5BBFE6C252B}">
      <dgm:prSet/>
      <dgm:spPr/>
      <dgm:t>
        <a:bodyPr/>
        <a:lstStyle/>
        <a:p>
          <a:endParaRPr lang="en-US"/>
        </a:p>
      </dgm:t>
    </dgm:pt>
    <dgm:pt modelId="{39A62143-9F97-4C35-AE9D-384879C231CB}">
      <dgm:prSet/>
      <dgm:spPr/>
      <dgm:t>
        <a:bodyPr/>
        <a:lstStyle/>
        <a:p>
          <a:pPr rtl="0"/>
          <a:r>
            <a:rPr lang="en-US" smtClean="0"/>
            <a:t>The fact that JSLink is not supported doesn’t necessarily mean that CSR is not supported</a:t>
          </a:r>
          <a:endParaRPr lang="en-US"/>
        </a:p>
      </dgm:t>
    </dgm:pt>
    <dgm:pt modelId="{27909C89-9174-49E8-BCBA-13520F96D028}" type="parTrans" cxnId="{D1A9C282-54FC-465B-B203-E72BFF0B9C80}">
      <dgm:prSet/>
      <dgm:spPr/>
      <dgm:t>
        <a:bodyPr/>
        <a:lstStyle/>
        <a:p>
          <a:endParaRPr lang="en-US"/>
        </a:p>
      </dgm:t>
    </dgm:pt>
    <dgm:pt modelId="{A69B530C-74CC-446D-A64B-8EF149B7F3D5}" type="sibTrans" cxnId="{D1A9C282-54FC-465B-B203-E72BFF0B9C80}">
      <dgm:prSet/>
      <dgm:spPr/>
      <dgm:t>
        <a:bodyPr/>
        <a:lstStyle/>
        <a:p>
          <a:endParaRPr lang="en-US"/>
        </a:p>
      </dgm:t>
    </dgm:pt>
    <dgm:pt modelId="{53DB6E67-BF18-4A84-80ED-D4E1DB450275}">
      <dgm:prSet/>
      <dgm:spPr/>
      <dgm:t>
        <a:bodyPr/>
        <a:lstStyle/>
        <a:p>
          <a:pPr rtl="0"/>
          <a:r>
            <a:rPr lang="en-US" smtClean="0"/>
            <a:t>It can be difficult to manage if you have a lot of columns with a lot of templates applies through JSLink, a well thought out utility page could help overcome this</a:t>
          </a:r>
          <a:endParaRPr lang="en-US"/>
        </a:p>
      </dgm:t>
    </dgm:pt>
    <dgm:pt modelId="{CC0B0B86-92CA-47E9-89BE-C550DFC95AD2}" type="parTrans" cxnId="{9D12970C-D0E1-4C3E-9111-E3F69C478FD6}">
      <dgm:prSet/>
      <dgm:spPr/>
      <dgm:t>
        <a:bodyPr/>
        <a:lstStyle/>
        <a:p>
          <a:endParaRPr lang="en-US"/>
        </a:p>
      </dgm:t>
    </dgm:pt>
    <dgm:pt modelId="{C1135768-BC2D-4962-A732-82B017E975E4}" type="sibTrans" cxnId="{9D12970C-D0E1-4C3E-9111-E3F69C478FD6}">
      <dgm:prSet/>
      <dgm:spPr/>
      <dgm:t>
        <a:bodyPr/>
        <a:lstStyle/>
        <a:p>
          <a:endParaRPr lang="en-US"/>
        </a:p>
      </dgm:t>
    </dgm:pt>
    <dgm:pt modelId="{5133B578-2648-4826-B855-99C385A2DAD2}" type="pres">
      <dgm:prSet presAssocID="{327D4DD0-3302-4C0F-8FC9-616F3A301F96}" presName="linear" presStyleCnt="0">
        <dgm:presLayoutVars>
          <dgm:animLvl val="lvl"/>
          <dgm:resizeHandles val="exact"/>
        </dgm:presLayoutVars>
      </dgm:prSet>
      <dgm:spPr/>
      <dgm:t>
        <a:bodyPr/>
        <a:lstStyle/>
        <a:p>
          <a:endParaRPr lang="en-US"/>
        </a:p>
      </dgm:t>
    </dgm:pt>
    <dgm:pt modelId="{092B7684-72A8-477C-9957-21AC8F6812BE}" type="pres">
      <dgm:prSet presAssocID="{D1F5E89A-6BF0-4C18-AB57-337E7CB0E380}" presName="parentText" presStyleLbl="node1" presStyleIdx="0" presStyleCnt="2">
        <dgm:presLayoutVars>
          <dgm:chMax val="0"/>
          <dgm:bulletEnabled val="1"/>
        </dgm:presLayoutVars>
      </dgm:prSet>
      <dgm:spPr/>
      <dgm:t>
        <a:bodyPr/>
        <a:lstStyle/>
        <a:p>
          <a:endParaRPr lang="en-US"/>
        </a:p>
      </dgm:t>
    </dgm:pt>
    <dgm:pt modelId="{86033895-64FE-4A77-9B06-D42A50E5F005}" type="pres">
      <dgm:prSet presAssocID="{D1F5E89A-6BF0-4C18-AB57-337E7CB0E380}" presName="childText" presStyleLbl="revTx" presStyleIdx="0" presStyleCnt="2">
        <dgm:presLayoutVars>
          <dgm:bulletEnabled val="1"/>
        </dgm:presLayoutVars>
      </dgm:prSet>
      <dgm:spPr/>
      <dgm:t>
        <a:bodyPr/>
        <a:lstStyle/>
        <a:p>
          <a:endParaRPr lang="en-US"/>
        </a:p>
      </dgm:t>
    </dgm:pt>
    <dgm:pt modelId="{47BB1A43-3559-42B4-8AF4-8223C80D03A6}" type="pres">
      <dgm:prSet presAssocID="{CA046BC9-B7A9-4F9F-9F4B-740F2C25E25D}" presName="parentText" presStyleLbl="node1" presStyleIdx="1" presStyleCnt="2">
        <dgm:presLayoutVars>
          <dgm:chMax val="0"/>
          <dgm:bulletEnabled val="1"/>
        </dgm:presLayoutVars>
      </dgm:prSet>
      <dgm:spPr/>
      <dgm:t>
        <a:bodyPr/>
        <a:lstStyle/>
        <a:p>
          <a:endParaRPr lang="en-US"/>
        </a:p>
      </dgm:t>
    </dgm:pt>
    <dgm:pt modelId="{0955E407-48F9-4412-B1CE-2E66C281AA94}" type="pres">
      <dgm:prSet presAssocID="{CA046BC9-B7A9-4F9F-9F4B-740F2C25E25D}" presName="childText" presStyleLbl="revTx" presStyleIdx="1" presStyleCnt="2">
        <dgm:presLayoutVars>
          <dgm:bulletEnabled val="1"/>
        </dgm:presLayoutVars>
      </dgm:prSet>
      <dgm:spPr/>
      <dgm:t>
        <a:bodyPr/>
        <a:lstStyle/>
        <a:p>
          <a:endParaRPr lang="en-US"/>
        </a:p>
      </dgm:t>
    </dgm:pt>
  </dgm:ptLst>
  <dgm:cxnLst>
    <dgm:cxn modelId="{186FFC5F-4B4F-4527-B87F-B4831F7220F5}" type="presOf" srcId="{D1F5E89A-6BF0-4C18-AB57-337E7CB0E380}" destId="{092B7684-72A8-477C-9957-21AC8F6812BE}" srcOrd="0" destOrd="0" presId="urn:microsoft.com/office/officeart/2005/8/layout/vList2"/>
    <dgm:cxn modelId="{9D12970C-D0E1-4C3E-9111-E3F69C478FD6}" srcId="{CA046BC9-B7A9-4F9F-9F4B-740F2C25E25D}" destId="{53DB6E67-BF18-4A84-80ED-D4E1DB450275}" srcOrd="1" destOrd="0" parTransId="{CC0B0B86-92CA-47E9-89BE-C550DFC95AD2}" sibTransId="{C1135768-BC2D-4962-A732-82B017E975E4}"/>
    <dgm:cxn modelId="{FB378429-8833-4FD4-A164-4E41747EC128}" srcId="{D1F5E89A-6BF0-4C18-AB57-337E7CB0E380}" destId="{C5EB2866-3BB4-4734-B3A0-1B8FE6DBBEE9}" srcOrd="1" destOrd="0" parTransId="{4EB0B830-2975-4395-81E1-725FCDBEBF30}" sibTransId="{B994EC26-8B07-4DF3-A450-E7A13EDB1584}"/>
    <dgm:cxn modelId="{2C354D65-54C8-48A8-8764-8414228E4502}" type="presOf" srcId="{C5EB2866-3BB4-4734-B3A0-1B8FE6DBBEE9}" destId="{86033895-64FE-4A77-9B06-D42A50E5F005}" srcOrd="0" destOrd="1" presId="urn:microsoft.com/office/officeart/2005/8/layout/vList2"/>
    <dgm:cxn modelId="{04B4383A-3FA7-40C0-8DDD-251E9CE8DBCE}" type="presOf" srcId="{53DB6E67-BF18-4A84-80ED-D4E1DB450275}" destId="{0955E407-48F9-4412-B1CE-2E66C281AA94}" srcOrd="0" destOrd="2" presId="urn:microsoft.com/office/officeart/2005/8/layout/vList2"/>
    <dgm:cxn modelId="{A0EFAB80-2B1B-447E-99ED-8C9F67B73822}" srcId="{327D4DD0-3302-4C0F-8FC9-616F3A301F96}" destId="{D1F5E89A-6BF0-4C18-AB57-337E7CB0E380}" srcOrd="0" destOrd="0" parTransId="{23C0F16E-615B-463F-9FD3-7AB2DF773C19}" sibTransId="{4040792D-7DFA-4F09-A114-FC8CBA1A11BB}"/>
    <dgm:cxn modelId="{029C01AB-3F30-4875-A54D-3ED63A083130}" srcId="{327D4DD0-3302-4C0F-8FC9-616F3A301F96}" destId="{CA046BC9-B7A9-4F9F-9F4B-740F2C25E25D}" srcOrd="1" destOrd="0" parTransId="{09E5D50A-56CC-46A7-8488-DBA23C851F63}" sibTransId="{A2B785FB-5710-4129-9BE1-33A0BD62EF6B}"/>
    <dgm:cxn modelId="{F51A6AF8-8890-46C8-8FEF-A5BBFE6C252B}" srcId="{CA046BC9-B7A9-4F9F-9F4B-740F2C25E25D}" destId="{6FE15ACF-6BA0-432B-818F-ED03A6481B44}" srcOrd="0" destOrd="0" parTransId="{F6ADACDE-0845-4AA7-B48D-E23842E1C317}" sibTransId="{C2FB7B2F-FAA7-40BE-948A-EA6DBFF613E3}"/>
    <dgm:cxn modelId="{F235EA63-1DA6-4B74-8B9D-4C4FCA9B6AB6}" type="presOf" srcId="{CA046BC9-B7A9-4F9F-9F4B-740F2C25E25D}" destId="{47BB1A43-3559-42B4-8AF4-8223C80D03A6}" srcOrd="0" destOrd="0" presId="urn:microsoft.com/office/officeart/2005/8/layout/vList2"/>
    <dgm:cxn modelId="{6173EB5D-ECE3-4F32-BD21-9769C34F0CFA}" type="presOf" srcId="{6FE15ACF-6BA0-432B-818F-ED03A6481B44}" destId="{0955E407-48F9-4412-B1CE-2E66C281AA94}" srcOrd="0" destOrd="0" presId="urn:microsoft.com/office/officeart/2005/8/layout/vList2"/>
    <dgm:cxn modelId="{2ED11E3B-CB4C-48D2-8DE8-DAF0F3B7EED1}" type="presOf" srcId="{327D4DD0-3302-4C0F-8FC9-616F3A301F96}" destId="{5133B578-2648-4826-B855-99C385A2DAD2}" srcOrd="0" destOrd="0" presId="urn:microsoft.com/office/officeart/2005/8/layout/vList2"/>
    <dgm:cxn modelId="{D1A9C282-54FC-465B-B203-E72BFF0B9C80}" srcId="{6FE15ACF-6BA0-432B-818F-ED03A6481B44}" destId="{39A62143-9F97-4C35-AE9D-384879C231CB}" srcOrd="0" destOrd="0" parTransId="{27909C89-9174-49E8-BCBA-13520F96D028}" sibTransId="{A69B530C-74CC-446D-A64B-8EF149B7F3D5}"/>
    <dgm:cxn modelId="{8A0BA071-8BB0-4092-9767-66E0A6A4E5B3}" srcId="{D1F5E89A-6BF0-4C18-AB57-337E7CB0E380}" destId="{6C3EC017-237F-4A24-8EF6-FA2D4D137F71}" srcOrd="0" destOrd="0" parTransId="{6F0D08BF-BADE-4A7A-BFBE-42911BA9E25E}" sibTransId="{B1236E78-99CE-492B-B621-C1E36850734E}"/>
    <dgm:cxn modelId="{59A37E34-8546-407B-B8E9-68F9E7BC020D}" type="presOf" srcId="{6C3EC017-237F-4A24-8EF6-FA2D4D137F71}" destId="{86033895-64FE-4A77-9B06-D42A50E5F005}" srcOrd="0" destOrd="0" presId="urn:microsoft.com/office/officeart/2005/8/layout/vList2"/>
    <dgm:cxn modelId="{EC51FED0-0CE4-4FFA-B760-1596B9AFFB60}" type="presOf" srcId="{39A62143-9F97-4C35-AE9D-384879C231CB}" destId="{0955E407-48F9-4412-B1CE-2E66C281AA94}" srcOrd="0" destOrd="1" presId="urn:microsoft.com/office/officeart/2005/8/layout/vList2"/>
    <dgm:cxn modelId="{1EBC1245-09A3-4EAE-9CCF-B8AB5C4A50E9}" type="presParOf" srcId="{5133B578-2648-4826-B855-99C385A2DAD2}" destId="{092B7684-72A8-477C-9957-21AC8F6812BE}" srcOrd="0" destOrd="0" presId="urn:microsoft.com/office/officeart/2005/8/layout/vList2"/>
    <dgm:cxn modelId="{24985EBC-72E6-4713-9559-005A4428306F}" type="presParOf" srcId="{5133B578-2648-4826-B855-99C385A2DAD2}" destId="{86033895-64FE-4A77-9B06-D42A50E5F005}" srcOrd="1" destOrd="0" presId="urn:microsoft.com/office/officeart/2005/8/layout/vList2"/>
    <dgm:cxn modelId="{4C437753-9A88-4A66-A730-C28090D84EFD}" type="presParOf" srcId="{5133B578-2648-4826-B855-99C385A2DAD2}" destId="{47BB1A43-3559-42B4-8AF4-8223C80D03A6}" srcOrd="2" destOrd="0" presId="urn:microsoft.com/office/officeart/2005/8/layout/vList2"/>
    <dgm:cxn modelId="{643FE3BD-C32E-4345-B04C-A6C8A844C03B}" type="presParOf" srcId="{5133B578-2648-4826-B855-99C385A2DAD2}" destId="{0955E407-48F9-4412-B1CE-2E66C281AA9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1DF7327-AFD5-426D-B891-2B8E5FD303E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7E7BFEB-C90E-4250-9C20-614E3E1F5E09}">
      <dgm:prSet/>
      <dgm:spPr/>
      <dgm:t>
        <a:bodyPr/>
        <a:lstStyle/>
        <a:p>
          <a:pPr rtl="0"/>
          <a:r>
            <a:rPr lang="en-US" smtClean="0"/>
            <a:t>Pros</a:t>
          </a:r>
          <a:endParaRPr lang="en-US"/>
        </a:p>
      </dgm:t>
    </dgm:pt>
    <dgm:pt modelId="{4372FEB1-121C-4133-85D7-ED94FFC805BC}" type="parTrans" cxnId="{8DEDB1DD-B596-4864-BE25-48F4EF0DAEF2}">
      <dgm:prSet/>
      <dgm:spPr/>
      <dgm:t>
        <a:bodyPr/>
        <a:lstStyle/>
        <a:p>
          <a:endParaRPr lang="en-US"/>
        </a:p>
      </dgm:t>
    </dgm:pt>
    <dgm:pt modelId="{4B0135C1-9857-4BDF-84B6-89615A48CAB7}" type="sibTrans" cxnId="{8DEDB1DD-B596-4864-BE25-48F4EF0DAEF2}">
      <dgm:prSet/>
      <dgm:spPr/>
      <dgm:t>
        <a:bodyPr/>
        <a:lstStyle/>
        <a:p>
          <a:endParaRPr lang="en-US"/>
        </a:p>
      </dgm:t>
    </dgm:pt>
    <dgm:pt modelId="{2A4ED3BA-7993-4DCB-B9D4-1A4CC2449075}">
      <dgm:prSet/>
      <dgm:spPr/>
      <dgm:t>
        <a:bodyPr/>
        <a:lstStyle/>
        <a:p>
          <a:pPr rtl="0"/>
          <a:r>
            <a:rPr lang="en-US" smtClean="0"/>
            <a:t>This is kind of the nuclear option, your code gets loaded everywhere (obviously, that can also be a con)</a:t>
          </a:r>
          <a:endParaRPr lang="en-US"/>
        </a:p>
      </dgm:t>
    </dgm:pt>
    <dgm:pt modelId="{F9651C3B-87AC-4C79-9154-70CCF59CF97C}" type="parTrans" cxnId="{52738F8A-36FF-4A05-AB41-556F4926C459}">
      <dgm:prSet/>
      <dgm:spPr/>
      <dgm:t>
        <a:bodyPr/>
        <a:lstStyle/>
        <a:p>
          <a:endParaRPr lang="en-US"/>
        </a:p>
      </dgm:t>
    </dgm:pt>
    <dgm:pt modelId="{18FB7F1C-070E-4E20-A024-EAC85EF6B441}" type="sibTrans" cxnId="{52738F8A-36FF-4A05-AB41-556F4926C459}">
      <dgm:prSet/>
      <dgm:spPr/>
      <dgm:t>
        <a:bodyPr/>
        <a:lstStyle/>
        <a:p>
          <a:endParaRPr lang="en-US"/>
        </a:p>
      </dgm:t>
    </dgm:pt>
    <dgm:pt modelId="{D0E3C972-3C5E-412F-BE6D-475A1753101A}">
      <dgm:prSet/>
      <dgm:spPr/>
      <dgm:t>
        <a:bodyPr/>
        <a:lstStyle/>
        <a:p>
          <a:pPr rtl="0"/>
          <a:r>
            <a:rPr lang="en-US" smtClean="0"/>
            <a:t>Cons</a:t>
          </a:r>
          <a:endParaRPr lang="en-US"/>
        </a:p>
      </dgm:t>
    </dgm:pt>
    <dgm:pt modelId="{55E3FF37-0C0E-4FAA-9EE0-410F6FEFB0A3}" type="parTrans" cxnId="{47C3BC96-070F-4B94-887A-85E00FA18974}">
      <dgm:prSet/>
      <dgm:spPr/>
      <dgm:t>
        <a:bodyPr/>
        <a:lstStyle/>
        <a:p>
          <a:endParaRPr lang="en-US"/>
        </a:p>
      </dgm:t>
    </dgm:pt>
    <dgm:pt modelId="{238396F7-FF79-4199-B262-A35FA6CB9987}" type="sibTrans" cxnId="{47C3BC96-070F-4B94-887A-85E00FA18974}">
      <dgm:prSet/>
      <dgm:spPr/>
      <dgm:t>
        <a:bodyPr/>
        <a:lstStyle/>
        <a:p>
          <a:endParaRPr lang="en-US"/>
        </a:p>
      </dgm:t>
    </dgm:pt>
    <dgm:pt modelId="{8520810D-844D-4902-8936-6DC19EAFFC21}">
      <dgm:prSet/>
      <dgm:spPr/>
      <dgm:t>
        <a:bodyPr/>
        <a:lstStyle/>
        <a:p>
          <a:pPr rtl="0"/>
          <a:r>
            <a:rPr lang="en-US" smtClean="0"/>
            <a:t>You need to make your code bullet-proof enough to run everywhere</a:t>
          </a:r>
          <a:endParaRPr lang="en-US"/>
        </a:p>
      </dgm:t>
    </dgm:pt>
    <dgm:pt modelId="{A19BFC36-04FB-4BC6-A3DA-2F24A8D22E41}" type="parTrans" cxnId="{D6D09804-C71B-4BCB-A0E5-D73BDFC22AEA}">
      <dgm:prSet/>
      <dgm:spPr/>
      <dgm:t>
        <a:bodyPr/>
        <a:lstStyle/>
        <a:p>
          <a:endParaRPr lang="en-US"/>
        </a:p>
      </dgm:t>
    </dgm:pt>
    <dgm:pt modelId="{4BD96689-2ED7-4FC2-900E-C02D6A84743F}" type="sibTrans" cxnId="{D6D09804-C71B-4BCB-A0E5-D73BDFC22AEA}">
      <dgm:prSet/>
      <dgm:spPr/>
      <dgm:t>
        <a:bodyPr/>
        <a:lstStyle/>
        <a:p>
          <a:endParaRPr lang="en-US"/>
        </a:p>
      </dgm:t>
    </dgm:pt>
    <dgm:pt modelId="{6089C7CF-DB3C-4DF0-AFEC-0A820D7D7FA8}">
      <dgm:prSet/>
      <dgm:spPr/>
      <dgm:t>
        <a:bodyPr/>
        <a:lstStyle/>
        <a:p>
          <a:pPr rtl="0"/>
          <a:r>
            <a:rPr lang="en-US" smtClean="0"/>
            <a:t>i.e. Site Settings -&gt; Solutions -&gt; Add Solution dialog loads your code; guess what…SPClientTemplates isn’t loaded</a:t>
          </a:r>
          <a:endParaRPr lang="en-US"/>
        </a:p>
      </dgm:t>
    </dgm:pt>
    <dgm:pt modelId="{543AE145-762B-4993-A7E4-30EEEC4B0751}" type="parTrans" cxnId="{DFB9B5A7-3C66-476F-83DA-D4161337752E}">
      <dgm:prSet/>
      <dgm:spPr/>
      <dgm:t>
        <a:bodyPr/>
        <a:lstStyle/>
        <a:p>
          <a:endParaRPr lang="en-US"/>
        </a:p>
      </dgm:t>
    </dgm:pt>
    <dgm:pt modelId="{9FCE72B0-A63A-453E-BF7D-BEA79B0B083F}" type="sibTrans" cxnId="{DFB9B5A7-3C66-476F-83DA-D4161337752E}">
      <dgm:prSet/>
      <dgm:spPr/>
      <dgm:t>
        <a:bodyPr/>
        <a:lstStyle/>
        <a:p>
          <a:endParaRPr lang="en-US"/>
        </a:p>
      </dgm:t>
    </dgm:pt>
    <dgm:pt modelId="{F0669842-6A00-4BEE-B774-2EA5015EE692}">
      <dgm:prSet/>
      <dgm:spPr/>
      <dgm:t>
        <a:bodyPr/>
        <a:lstStyle/>
        <a:p>
          <a:pPr rtl="0"/>
          <a:r>
            <a:rPr lang="en-US" dirty="0" smtClean="0"/>
            <a:t>It is pretty easy to do for CSR code, if SPClientTemplates is undefined, get out of Dodge; that’s probably all you need to do to make sure you don’t run on any non-form page, but you need to do it every time</a:t>
          </a:r>
          <a:endParaRPr lang="en-US" dirty="0"/>
        </a:p>
      </dgm:t>
    </dgm:pt>
    <dgm:pt modelId="{793419EE-18F9-4CA5-98C6-5DCB82007BC4}" type="parTrans" cxnId="{A706F051-3BFD-42EA-8ECB-8089C2AD5B7B}">
      <dgm:prSet/>
      <dgm:spPr/>
      <dgm:t>
        <a:bodyPr/>
        <a:lstStyle/>
        <a:p>
          <a:endParaRPr lang="en-US"/>
        </a:p>
      </dgm:t>
    </dgm:pt>
    <dgm:pt modelId="{EB540874-E85D-43D7-89F5-4304243E42EF}" type="sibTrans" cxnId="{A706F051-3BFD-42EA-8ECB-8089C2AD5B7B}">
      <dgm:prSet/>
      <dgm:spPr/>
      <dgm:t>
        <a:bodyPr/>
        <a:lstStyle/>
        <a:p>
          <a:endParaRPr lang="en-US"/>
        </a:p>
      </dgm:t>
    </dgm:pt>
    <dgm:pt modelId="{6056E2F0-B75A-4D84-8E8B-2F2B9D09A59C}" type="pres">
      <dgm:prSet presAssocID="{11DF7327-AFD5-426D-B891-2B8E5FD303E9}" presName="linear" presStyleCnt="0">
        <dgm:presLayoutVars>
          <dgm:animLvl val="lvl"/>
          <dgm:resizeHandles val="exact"/>
        </dgm:presLayoutVars>
      </dgm:prSet>
      <dgm:spPr/>
      <dgm:t>
        <a:bodyPr/>
        <a:lstStyle/>
        <a:p>
          <a:endParaRPr lang="en-US"/>
        </a:p>
      </dgm:t>
    </dgm:pt>
    <dgm:pt modelId="{4D02DBC9-A055-4E20-8272-4315EED9D2EB}" type="pres">
      <dgm:prSet presAssocID="{07E7BFEB-C90E-4250-9C20-614E3E1F5E09}" presName="parentText" presStyleLbl="node1" presStyleIdx="0" presStyleCnt="2">
        <dgm:presLayoutVars>
          <dgm:chMax val="0"/>
          <dgm:bulletEnabled val="1"/>
        </dgm:presLayoutVars>
      </dgm:prSet>
      <dgm:spPr/>
      <dgm:t>
        <a:bodyPr/>
        <a:lstStyle/>
        <a:p>
          <a:endParaRPr lang="en-US"/>
        </a:p>
      </dgm:t>
    </dgm:pt>
    <dgm:pt modelId="{EBBBE11B-D235-4ACC-88E8-0635057CD13B}" type="pres">
      <dgm:prSet presAssocID="{07E7BFEB-C90E-4250-9C20-614E3E1F5E09}" presName="childText" presStyleLbl="revTx" presStyleIdx="0" presStyleCnt="2">
        <dgm:presLayoutVars>
          <dgm:bulletEnabled val="1"/>
        </dgm:presLayoutVars>
      </dgm:prSet>
      <dgm:spPr/>
      <dgm:t>
        <a:bodyPr/>
        <a:lstStyle/>
        <a:p>
          <a:endParaRPr lang="en-US"/>
        </a:p>
      </dgm:t>
    </dgm:pt>
    <dgm:pt modelId="{C7CA6B79-0C26-44F0-A024-CEA74983A585}" type="pres">
      <dgm:prSet presAssocID="{D0E3C972-3C5E-412F-BE6D-475A1753101A}" presName="parentText" presStyleLbl="node1" presStyleIdx="1" presStyleCnt="2">
        <dgm:presLayoutVars>
          <dgm:chMax val="0"/>
          <dgm:bulletEnabled val="1"/>
        </dgm:presLayoutVars>
      </dgm:prSet>
      <dgm:spPr/>
      <dgm:t>
        <a:bodyPr/>
        <a:lstStyle/>
        <a:p>
          <a:endParaRPr lang="en-US"/>
        </a:p>
      </dgm:t>
    </dgm:pt>
    <dgm:pt modelId="{7816BB9A-0D19-47E4-9A04-196296FCA00D}" type="pres">
      <dgm:prSet presAssocID="{D0E3C972-3C5E-412F-BE6D-475A1753101A}" presName="childText" presStyleLbl="revTx" presStyleIdx="1" presStyleCnt="2">
        <dgm:presLayoutVars>
          <dgm:bulletEnabled val="1"/>
        </dgm:presLayoutVars>
      </dgm:prSet>
      <dgm:spPr/>
      <dgm:t>
        <a:bodyPr/>
        <a:lstStyle/>
        <a:p>
          <a:endParaRPr lang="en-US"/>
        </a:p>
      </dgm:t>
    </dgm:pt>
  </dgm:ptLst>
  <dgm:cxnLst>
    <dgm:cxn modelId="{496E535B-B4BA-4B99-B44A-EAA2133CC66A}" type="presOf" srcId="{11DF7327-AFD5-426D-B891-2B8E5FD303E9}" destId="{6056E2F0-B75A-4D84-8E8B-2F2B9D09A59C}" srcOrd="0" destOrd="0" presId="urn:microsoft.com/office/officeart/2005/8/layout/vList2"/>
    <dgm:cxn modelId="{58F5C72A-143B-4A93-948E-1503C9707A3D}" type="presOf" srcId="{6089C7CF-DB3C-4DF0-AFEC-0A820D7D7FA8}" destId="{7816BB9A-0D19-47E4-9A04-196296FCA00D}" srcOrd="0" destOrd="1" presId="urn:microsoft.com/office/officeart/2005/8/layout/vList2"/>
    <dgm:cxn modelId="{96A39704-776A-49C4-B7AB-DEC90FC9E668}" type="presOf" srcId="{8520810D-844D-4902-8936-6DC19EAFFC21}" destId="{7816BB9A-0D19-47E4-9A04-196296FCA00D}" srcOrd="0" destOrd="0" presId="urn:microsoft.com/office/officeart/2005/8/layout/vList2"/>
    <dgm:cxn modelId="{635F6E20-6259-4CCF-A868-69D248E3D2F5}" type="presOf" srcId="{2A4ED3BA-7993-4DCB-B9D4-1A4CC2449075}" destId="{EBBBE11B-D235-4ACC-88E8-0635057CD13B}" srcOrd="0" destOrd="0" presId="urn:microsoft.com/office/officeart/2005/8/layout/vList2"/>
    <dgm:cxn modelId="{858C887F-13EE-4349-8A86-1BB4DE6769AD}" type="presOf" srcId="{07E7BFEB-C90E-4250-9C20-614E3E1F5E09}" destId="{4D02DBC9-A055-4E20-8272-4315EED9D2EB}" srcOrd="0" destOrd="0" presId="urn:microsoft.com/office/officeart/2005/8/layout/vList2"/>
    <dgm:cxn modelId="{7574A628-39D0-4BD2-BAA7-50A3FA063D90}" type="presOf" srcId="{F0669842-6A00-4BEE-B774-2EA5015EE692}" destId="{7816BB9A-0D19-47E4-9A04-196296FCA00D}" srcOrd="0" destOrd="2" presId="urn:microsoft.com/office/officeart/2005/8/layout/vList2"/>
    <dgm:cxn modelId="{B7714CCD-39FA-4EF8-8850-E002524019B4}" type="presOf" srcId="{D0E3C972-3C5E-412F-BE6D-475A1753101A}" destId="{C7CA6B79-0C26-44F0-A024-CEA74983A585}" srcOrd="0" destOrd="0" presId="urn:microsoft.com/office/officeart/2005/8/layout/vList2"/>
    <dgm:cxn modelId="{8DEDB1DD-B596-4864-BE25-48F4EF0DAEF2}" srcId="{11DF7327-AFD5-426D-B891-2B8E5FD303E9}" destId="{07E7BFEB-C90E-4250-9C20-614E3E1F5E09}" srcOrd="0" destOrd="0" parTransId="{4372FEB1-121C-4133-85D7-ED94FFC805BC}" sibTransId="{4B0135C1-9857-4BDF-84B6-89615A48CAB7}"/>
    <dgm:cxn modelId="{A706F051-3BFD-42EA-8ECB-8089C2AD5B7B}" srcId="{8520810D-844D-4902-8936-6DC19EAFFC21}" destId="{F0669842-6A00-4BEE-B774-2EA5015EE692}" srcOrd="1" destOrd="0" parTransId="{793419EE-18F9-4CA5-98C6-5DCB82007BC4}" sibTransId="{EB540874-E85D-43D7-89F5-4304243E42EF}"/>
    <dgm:cxn modelId="{52738F8A-36FF-4A05-AB41-556F4926C459}" srcId="{07E7BFEB-C90E-4250-9C20-614E3E1F5E09}" destId="{2A4ED3BA-7993-4DCB-B9D4-1A4CC2449075}" srcOrd="0" destOrd="0" parTransId="{F9651C3B-87AC-4C79-9154-70CCF59CF97C}" sibTransId="{18FB7F1C-070E-4E20-A024-EAC85EF6B441}"/>
    <dgm:cxn modelId="{DFB9B5A7-3C66-476F-83DA-D4161337752E}" srcId="{8520810D-844D-4902-8936-6DC19EAFFC21}" destId="{6089C7CF-DB3C-4DF0-AFEC-0A820D7D7FA8}" srcOrd="0" destOrd="0" parTransId="{543AE145-762B-4993-A7E4-30EEEC4B0751}" sibTransId="{9FCE72B0-A63A-453E-BF7D-BEA79B0B083F}"/>
    <dgm:cxn modelId="{D6D09804-C71B-4BCB-A0E5-D73BDFC22AEA}" srcId="{D0E3C972-3C5E-412F-BE6D-475A1753101A}" destId="{8520810D-844D-4902-8936-6DC19EAFFC21}" srcOrd="0" destOrd="0" parTransId="{A19BFC36-04FB-4BC6-A3DA-2F24A8D22E41}" sibTransId="{4BD96689-2ED7-4FC2-900E-C02D6A84743F}"/>
    <dgm:cxn modelId="{47C3BC96-070F-4B94-887A-85E00FA18974}" srcId="{11DF7327-AFD5-426D-B891-2B8E5FD303E9}" destId="{D0E3C972-3C5E-412F-BE6D-475A1753101A}" srcOrd="1" destOrd="0" parTransId="{55E3FF37-0C0E-4FAA-9EE0-410F6FEFB0A3}" sibTransId="{238396F7-FF79-4199-B262-A35FA6CB9987}"/>
    <dgm:cxn modelId="{0484AA92-9DA0-4589-ACB7-E89C4050929C}" type="presParOf" srcId="{6056E2F0-B75A-4D84-8E8B-2F2B9D09A59C}" destId="{4D02DBC9-A055-4E20-8272-4315EED9D2EB}" srcOrd="0" destOrd="0" presId="urn:microsoft.com/office/officeart/2005/8/layout/vList2"/>
    <dgm:cxn modelId="{B338EBD9-6F1B-4B8D-B284-A7FA7179C292}" type="presParOf" srcId="{6056E2F0-B75A-4D84-8E8B-2F2B9D09A59C}" destId="{EBBBE11B-D235-4ACC-88E8-0635057CD13B}" srcOrd="1" destOrd="0" presId="urn:microsoft.com/office/officeart/2005/8/layout/vList2"/>
    <dgm:cxn modelId="{33E9D39A-A5EC-43EE-AF29-3860E04BBBCA}" type="presParOf" srcId="{6056E2F0-B75A-4D84-8E8B-2F2B9D09A59C}" destId="{C7CA6B79-0C26-44F0-A024-CEA74983A585}" srcOrd="2" destOrd="0" presId="urn:microsoft.com/office/officeart/2005/8/layout/vList2"/>
    <dgm:cxn modelId="{0BBD3781-BFB1-4B06-9317-0A9C8EB29328}" type="presParOf" srcId="{6056E2F0-B75A-4D84-8E8B-2F2B9D09A59C}" destId="{7816BB9A-0D19-47E4-9A04-196296FCA00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9FAADD-9B84-4C15-A0A1-35FD113699E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D27C0EA-0F31-47BD-816F-6CE459811B23}">
      <dgm:prSet custT="1"/>
      <dgm:spPr>
        <a:solidFill>
          <a:schemeClr val="accent1">
            <a:lumMod val="50000"/>
          </a:schemeClr>
        </a:solidFill>
      </dgm:spPr>
      <dgm:t>
        <a:bodyPr/>
        <a:lstStyle/>
        <a:p>
          <a:pPr rtl="0"/>
          <a:r>
            <a:rPr lang="en-US" sz="3600" dirty="0" smtClean="0"/>
            <a:t>In general, it just means pushing much of the presentation logic from the server (XSLT) to the client (JavaScript)</a:t>
          </a:r>
          <a:endParaRPr lang="en-US" sz="3600" dirty="0"/>
        </a:p>
      </dgm:t>
    </dgm:pt>
    <dgm:pt modelId="{B66E49DB-0798-4147-8626-0C684BE6816E}" type="parTrans" cxnId="{3D1CB4BA-D544-48B5-8E12-D7A772B735C3}">
      <dgm:prSet/>
      <dgm:spPr/>
      <dgm:t>
        <a:bodyPr/>
        <a:lstStyle/>
        <a:p>
          <a:endParaRPr lang="en-US"/>
        </a:p>
      </dgm:t>
    </dgm:pt>
    <dgm:pt modelId="{103DC96B-C583-4A2B-BE41-06B897D50204}" type="sibTrans" cxnId="{3D1CB4BA-D544-48B5-8E12-D7A772B735C3}">
      <dgm:prSet/>
      <dgm:spPr/>
      <dgm:t>
        <a:bodyPr/>
        <a:lstStyle/>
        <a:p>
          <a:endParaRPr lang="en-US"/>
        </a:p>
      </dgm:t>
    </dgm:pt>
    <dgm:pt modelId="{B111502A-7047-4712-AAFE-4EB9D433A5C9}">
      <dgm:prSet custT="1"/>
      <dgm:spPr>
        <a:solidFill>
          <a:schemeClr val="accent6">
            <a:lumMod val="50000"/>
          </a:schemeClr>
        </a:solidFill>
      </dgm:spPr>
      <dgm:t>
        <a:bodyPr/>
        <a:lstStyle/>
        <a:p>
          <a:pPr rtl="0">
            <a:spcAft>
              <a:spcPct val="35000"/>
            </a:spcAft>
          </a:pPr>
          <a:r>
            <a:rPr lang="en-US" sz="2400" dirty="0" smtClean="0"/>
            <a:t>In SharePoint, it is a framework for overriding the built-in presentation logic of new, edit, and display forms, views, and search results using HTML, CSS, and JavaScript</a:t>
          </a:r>
        </a:p>
        <a:p>
          <a:pPr rtl="0">
            <a:spcAft>
              <a:spcPts val="0"/>
            </a:spcAft>
          </a:pPr>
          <a:r>
            <a:rPr lang="en-US" sz="1800" dirty="0" smtClean="0"/>
            <a:t>    - </a:t>
          </a:r>
          <a:r>
            <a:rPr lang="en-US" sz="2000" dirty="0" smtClean="0"/>
            <a:t>Depends on a mechanism for injecting JavaScript into one or more SharePoint    </a:t>
          </a:r>
        </a:p>
        <a:p>
          <a:pPr rtl="0">
            <a:spcAft>
              <a:spcPts val="0"/>
            </a:spcAft>
          </a:pPr>
          <a:r>
            <a:rPr lang="en-US" sz="2000" dirty="0" smtClean="0"/>
            <a:t>      pages</a:t>
          </a:r>
          <a:endParaRPr lang="en-US" sz="2000" dirty="0"/>
        </a:p>
      </dgm:t>
    </dgm:pt>
    <dgm:pt modelId="{8AA09CD4-5416-475A-B78C-4EB6FC42A400}" type="parTrans" cxnId="{9E24598C-71BC-408E-AB2B-29ACAC32698F}">
      <dgm:prSet/>
      <dgm:spPr/>
      <dgm:t>
        <a:bodyPr/>
        <a:lstStyle/>
        <a:p>
          <a:endParaRPr lang="en-US"/>
        </a:p>
      </dgm:t>
    </dgm:pt>
    <dgm:pt modelId="{B4A92F69-1E84-49FC-9E13-4E87CC1857D3}" type="sibTrans" cxnId="{9E24598C-71BC-408E-AB2B-29ACAC32698F}">
      <dgm:prSet/>
      <dgm:spPr/>
      <dgm:t>
        <a:bodyPr/>
        <a:lstStyle/>
        <a:p>
          <a:endParaRPr lang="en-US"/>
        </a:p>
      </dgm:t>
    </dgm:pt>
    <dgm:pt modelId="{CEE7AB53-56BA-4250-B1CA-6B55D218D269}">
      <dgm:prSet/>
      <dgm:spPr/>
      <dgm:t>
        <a:bodyPr/>
        <a:lstStyle/>
        <a:p>
          <a:pPr rtl="0"/>
          <a:endParaRPr lang="en-US" dirty="0"/>
        </a:p>
      </dgm:t>
    </dgm:pt>
    <dgm:pt modelId="{BF993AF3-FC63-4E93-8447-1A7AA89BF0C2}" type="parTrans" cxnId="{DE60556B-438C-44CF-BA10-7EC5EA0858C7}">
      <dgm:prSet/>
      <dgm:spPr/>
      <dgm:t>
        <a:bodyPr/>
        <a:lstStyle/>
        <a:p>
          <a:endParaRPr lang="en-US"/>
        </a:p>
      </dgm:t>
    </dgm:pt>
    <dgm:pt modelId="{DBE9B5F4-E2FD-48B0-864F-1FA1150ED08E}" type="sibTrans" cxnId="{DE60556B-438C-44CF-BA10-7EC5EA0858C7}">
      <dgm:prSet/>
      <dgm:spPr/>
      <dgm:t>
        <a:bodyPr/>
        <a:lstStyle/>
        <a:p>
          <a:endParaRPr lang="en-US"/>
        </a:p>
      </dgm:t>
    </dgm:pt>
    <dgm:pt modelId="{AE3BB532-7999-4768-896C-DB0C9482DD82}" type="pres">
      <dgm:prSet presAssocID="{F19FAADD-9B84-4C15-A0A1-35FD113699E2}" presName="linear" presStyleCnt="0">
        <dgm:presLayoutVars>
          <dgm:animLvl val="lvl"/>
          <dgm:resizeHandles val="exact"/>
        </dgm:presLayoutVars>
      </dgm:prSet>
      <dgm:spPr/>
      <dgm:t>
        <a:bodyPr/>
        <a:lstStyle/>
        <a:p>
          <a:endParaRPr lang="en-US"/>
        </a:p>
      </dgm:t>
    </dgm:pt>
    <dgm:pt modelId="{4F694A87-5DD4-43B4-B523-06D5ED9AEA4B}" type="pres">
      <dgm:prSet presAssocID="{1D27C0EA-0F31-47BD-816F-6CE459811B23}" presName="parentText" presStyleLbl="node1" presStyleIdx="0" presStyleCnt="2">
        <dgm:presLayoutVars>
          <dgm:chMax val="0"/>
          <dgm:bulletEnabled val="1"/>
        </dgm:presLayoutVars>
      </dgm:prSet>
      <dgm:spPr/>
      <dgm:t>
        <a:bodyPr/>
        <a:lstStyle/>
        <a:p>
          <a:endParaRPr lang="en-US"/>
        </a:p>
      </dgm:t>
    </dgm:pt>
    <dgm:pt modelId="{2A91ADA3-8F12-4150-96A1-D1B4ECFE6FA5}" type="pres">
      <dgm:prSet presAssocID="{103DC96B-C583-4A2B-BE41-06B897D50204}" presName="spacer" presStyleCnt="0"/>
      <dgm:spPr/>
    </dgm:pt>
    <dgm:pt modelId="{D29B4909-0F47-468C-84E0-A467C5F3E634}" type="pres">
      <dgm:prSet presAssocID="{B111502A-7047-4712-AAFE-4EB9D433A5C9}" presName="parentText" presStyleLbl="node1" presStyleIdx="1" presStyleCnt="2">
        <dgm:presLayoutVars>
          <dgm:chMax val="0"/>
          <dgm:bulletEnabled val="1"/>
        </dgm:presLayoutVars>
      </dgm:prSet>
      <dgm:spPr/>
      <dgm:t>
        <a:bodyPr/>
        <a:lstStyle/>
        <a:p>
          <a:endParaRPr lang="en-US"/>
        </a:p>
      </dgm:t>
    </dgm:pt>
    <dgm:pt modelId="{F37F4947-6993-4131-8E52-6FEFE9332518}" type="pres">
      <dgm:prSet presAssocID="{B111502A-7047-4712-AAFE-4EB9D433A5C9}" presName="childText" presStyleLbl="revTx" presStyleIdx="0" presStyleCnt="1">
        <dgm:presLayoutVars>
          <dgm:bulletEnabled val="1"/>
        </dgm:presLayoutVars>
      </dgm:prSet>
      <dgm:spPr/>
      <dgm:t>
        <a:bodyPr/>
        <a:lstStyle/>
        <a:p>
          <a:endParaRPr lang="en-US"/>
        </a:p>
      </dgm:t>
    </dgm:pt>
  </dgm:ptLst>
  <dgm:cxnLst>
    <dgm:cxn modelId="{DE60556B-438C-44CF-BA10-7EC5EA0858C7}" srcId="{B111502A-7047-4712-AAFE-4EB9D433A5C9}" destId="{CEE7AB53-56BA-4250-B1CA-6B55D218D269}" srcOrd="0" destOrd="0" parTransId="{BF993AF3-FC63-4E93-8447-1A7AA89BF0C2}" sibTransId="{DBE9B5F4-E2FD-48B0-864F-1FA1150ED08E}"/>
    <dgm:cxn modelId="{3D1CB4BA-D544-48B5-8E12-D7A772B735C3}" srcId="{F19FAADD-9B84-4C15-A0A1-35FD113699E2}" destId="{1D27C0EA-0F31-47BD-816F-6CE459811B23}" srcOrd="0" destOrd="0" parTransId="{B66E49DB-0798-4147-8626-0C684BE6816E}" sibTransId="{103DC96B-C583-4A2B-BE41-06B897D50204}"/>
    <dgm:cxn modelId="{3A0131BA-7C6D-48EC-BB45-77E7386ED1DF}" type="presOf" srcId="{F19FAADD-9B84-4C15-A0A1-35FD113699E2}" destId="{AE3BB532-7999-4768-896C-DB0C9482DD82}" srcOrd="0" destOrd="0" presId="urn:microsoft.com/office/officeart/2005/8/layout/vList2"/>
    <dgm:cxn modelId="{58D3F638-8D88-4EB4-9EB6-654DBA8C0681}" type="presOf" srcId="{B111502A-7047-4712-AAFE-4EB9D433A5C9}" destId="{D29B4909-0F47-468C-84E0-A467C5F3E634}" srcOrd="0" destOrd="0" presId="urn:microsoft.com/office/officeart/2005/8/layout/vList2"/>
    <dgm:cxn modelId="{C0D08950-567E-4F14-AB5A-51A7BDA61C3A}" type="presOf" srcId="{1D27C0EA-0F31-47BD-816F-6CE459811B23}" destId="{4F694A87-5DD4-43B4-B523-06D5ED9AEA4B}" srcOrd="0" destOrd="0" presId="urn:microsoft.com/office/officeart/2005/8/layout/vList2"/>
    <dgm:cxn modelId="{9E24598C-71BC-408E-AB2B-29ACAC32698F}" srcId="{F19FAADD-9B84-4C15-A0A1-35FD113699E2}" destId="{B111502A-7047-4712-AAFE-4EB9D433A5C9}" srcOrd="1" destOrd="0" parTransId="{8AA09CD4-5416-475A-B78C-4EB6FC42A400}" sibTransId="{B4A92F69-1E84-49FC-9E13-4E87CC1857D3}"/>
    <dgm:cxn modelId="{F555836D-3A0E-47AB-9B80-38F28C3CC4D2}" type="presOf" srcId="{CEE7AB53-56BA-4250-B1CA-6B55D218D269}" destId="{F37F4947-6993-4131-8E52-6FEFE9332518}" srcOrd="0" destOrd="0" presId="urn:microsoft.com/office/officeart/2005/8/layout/vList2"/>
    <dgm:cxn modelId="{BBC9D2EB-547B-4B52-9164-143A34FBE8F8}" type="presParOf" srcId="{AE3BB532-7999-4768-896C-DB0C9482DD82}" destId="{4F694A87-5DD4-43B4-B523-06D5ED9AEA4B}" srcOrd="0" destOrd="0" presId="urn:microsoft.com/office/officeart/2005/8/layout/vList2"/>
    <dgm:cxn modelId="{636F3A0D-EA68-468F-BB69-72C43632CB28}" type="presParOf" srcId="{AE3BB532-7999-4768-896C-DB0C9482DD82}" destId="{2A91ADA3-8F12-4150-96A1-D1B4ECFE6FA5}" srcOrd="1" destOrd="0" presId="urn:microsoft.com/office/officeart/2005/8/layout/vList2"/>
    <dgm:cxn modelId="{B79F51E8-A193-4F34-B317-9B6CBBCEFE4A}" type="presParOf" srcId="{AE3BB532-7999-4768-896C-DB0C9482DD82}" destId="{D29B4909-0F47-468C-84E0-A467C5F3E634}" srcOrd="2" destOrd="0" presId="urn:microsoft.com/office/officeart/2005/8/layout/vList2"/>
    <dgm:cxn modelId="{325A6538-6E21-43A7-9D73-AD3B1DA714FC}" type="presParOf" srcId="{AE3BB532-7999-4768-896C-DB0C9482DD82}" destId="{F37F4947-6993-4131-8E52-6FEFE933251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B6F380-B6A6-4D9A-B0F8-291E4CCED73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EDCAF25-15EA-4E78-BFE0-D54847AEC5B2}">
      <dgm:prSet phldrT="[Text]" custT="1"/>
      <dgm:spPr/>
      <dgm:t>
        <a:bodyPr/>
        <a:lstStyle/>
        <a:p>
          <a:r>
            <a:rPr lang="en-US" sz="3200" dirty="0" smtClean="0"/>
            <a:t>Performance</a:t>
          </a:r>
          <a:endParaRPr lang="en-US" sz="3200" dirty="0"/>
        </a:p>
      </dgm:t>
    </dgm:pt>
    <dgm:pt modelId="{36B7A9BC-6E1E-4BE7-A8D7-0F189A173587}" type="parTrans" cxnId="{FC1A8C92-773B-4D13-BFE8-CF744FDF6979}">
      <dgm:prSet/>
      <dgm:spPr/>
      <dgm:t>
        <a:bodyPr/>
        <a:lstStyle/>
        <a:p>
          <a:endParaRPr lang="en-US"/>
        </a:p>
      </dgm:t>
    </dgm:pt>
    <dgm:pt modelId="{9AA22040-4811-407B-B086-0E54478F9DB0}" type="sibTrans" cxnId="{FC1A8C92-773B-4D13-BFE8-CF744FDF6979}">
      <dgm:prSet/>
      <dgm:spPr/>
      <dgm:t>
        <a:bodyPr/>
        <a:lstStyle/>
        <a:p>
          <a:endParaRPr lang="en-US"/>
        </a:p>
      </dgm:t>
    </dgm:pt>
    <dgm:pt modelId="{9B02EAB5-32C1-4D64-8396-1A8B66B61C58}">
      <dgm:prSet phldrT="[Text]"/>
      <dgm:spPr/>
      <dgm:t>
        <a:bodyPr/>
        <a:lstStyle/>
        <a:p>
          <a:r>
            <a:rPr lang="en-US" dirty="0" smtClean="0">
              <a:solidFill>
                <a:schemeClr val="accent1">
                  <a:lumMod val="50000"/>
                </a:schemeClr>
              </a:solidFill>
            </a:rPr>
            <a:t>Rendering logic is pushed from the server</a:t>
          </a:r>
          <a:endParaRPr lang="en-US" dirty="0"/>
        </a:p>
      </dgm:t>
    </dgm:pt>
    <dgm:pt modelId="{981BE7E7-162B-4C4F-AF17-EEEE7773EF83}" type="parTrans" cxnId="{2986451A-4538-4EE4-9CD4-1B00B67CBB32}">
      <dgm:prSet/>
      <dgm:spPr/>
      <dgm:t>
        <a:bodyPr/>
        <a:lstStyle/>
        <a:p>
          <a:endParaRPr lang="en-US"/>
        </a:p>
      </dgm:t>
    </dgm:pt>
    <dgm:pt modelId="{878199AA-F468-4BE3-93A3-0A78B18D08FC}" type="sibTrans" cxnId="{2986451A-4538-4EE4-9CD4-1B00B67CBB32}">
      <dgm:prSet/>
      <dgm:spPr/>
      <dgm:t>
        <a:bodyPr/>
        <a:lstStyle/>
        <a:p>
          <a:endParaRPr lang="en-US"/>
        </a:p>
      </dgm:t>
    </dgm:pt>
    <dgm:pt modelId="{3F12A8D1-E4A3-4C76-B413-84B7F0D7CC35}">
      <dgm:prSet phldrT="[Text]" custT="1"/>
      <dgm:spPr/>
      <dgm:t>
        <a:bodyPr/>
        <a:lstStyle/>
        <a:p>
          <a:r>
            <a:rPr lang="en-US" sz="2800" dirty="0" smtClean="0"/>
            <a:t>Development Ease</a:t>
          </a:r>
          <a:endParaRPr lang="en-US" sz="2800" dirty="0"/>
        </a:p>
      </dgm:t>
    </dgm:pt>
    <dgm:pt modelId="{DCF1633F-D353-4F7D-BB9C-19C127AB28FD}" type="parTrans" cxnId="{A45DA61D-0C82-4FA4-A43C-A83D697AF1FF}">
      <dgm:prSet/>
      <dgm:spPr/>
      <dgm:t>
        <a:bodyPr/>
        <a:lstStyle/>
        <a:p>
          <a:endParaRPr lang="en-US"/>
        </a:p>
      </dgm:t>
    </dgm:pt>
    <dgm:pt modelId="{3C76B642-6481-40D1-AB10-60E18EF1D920}" type="sibTrans" cxnId="{A45DA61D-0C82-4FA4-A43C-A83D697AF1FF}">
      <dgm:prSet/>
      <dgm:spPr/>
      <dgm:t>
        <a:bodyPr/>
        <a:lstStyle/>
        <a:p>
          <a:endParaRPr lang="en-US"/>
        </a:p>
      </dgm:t>
    </dgm:pt>
    <dgm:pt modelId="{8222D628-6092-4F7A-876A-71DA314E5A62}">
      <dgm:prSet phldrT="[Text]"/>
      <dgm:spPr/>
      <dgm:t>
        <a:bodyPr/>
        <a:lstStyle/>
        <a:p>
          <a:r>
            <a:rPr lang="en-US" u="sng" dirty="0" smtClean="0">
              <a:solidFill>
                <a:srgbClr val="C00000"/>
              </a:solidFill>
            </a:rPr>
            <a:t>Few</a:t>
          </a:r>
          <a:r>
            <a:rPr lang="en-US" dirty="0" smtClean="0">
              <a:solidFill>
                <a:srgbClr val="C00000"/>
              </a:solidFill>
            </a:rPr>
            <a:t> </a:t>
          </a:r>
          <a:r>
            <a:rPr lang="en-US" dirty="0" smtClean="0">
              <a:solidFill>
                <a:schemeClr val="accent1">
                  <a:lumMod val="50000"/>
                </a:schemeClr>
              </a:solidFill>
            </a:rPr>
            <a:t>people like XSLT</a:t>
          </a:r>
          <a:endParaRPr lang="en-US" dirty="0"/>
        </a:p>
      </dgm:t>
    </dgm:pt>
    <dgm:pt modelId="{C888EAB7-7398-4295-8BF8-97FC43BEE32F}" type="parTrans" cxnId="{52B7492E-E4DF-404E-B8F0-8873F6B11376}">
      <dgm:prSet/>
      <dgm:spPr/>
      <dgm:t>
        <a:bodyPr/>
        <a:lstStyle/>
        <a:p>
          <a:endParaRPr lang="en-US"/>
        </a:p>
      </dgm:t>
    </dgm:pt>
    <dgm:pt modelId="{F999558B-95F1-45AB-A8FD-075F05A1CE08}" type="sibTrans" cxnId="{52B7492E-E4DF-404E-B8F0-8873F6B11376}">
      <dgm:prSet/>
      <dgm:spPr/>
      <dgm:t>
        <a:bodyPr/>
        <a:lstStyle/>
        <a:p>
          <a:endParaRPr lang="en-US"/>
        </a:p>
      </dgm:t>
    </dgm:pt>
    <dgm:pt modelId="{483E6639-9DD5-4A95-B861-2C46E2C135B5}">
      <dgm:prSet phldrT="[Text]"/>
      <dgm:spPr/>
      <dgm:t>
        <a:bodyPr/>
        <a:lstStyle/>
        <a:p>
          <a:r>
            <a:rPr lang="en-US" dirty="0" smtClean="0">
              <a:solidFill>
                <a:schemeClr val="accent1">
                  <a:lumMod val="50000"/>
                </a:schemeClr>
              </a:solidFill>
            </a:rPr>
            <a:t>Many people are comfortable with HTML, CSS, and JavaScript</a:t>
          </a:r>
          <a:endParaRPr lang="en-US" dirty="0"/>
        </a:p>
      </dgm:t>
    </dgm:pt>
    <dgm:pt modelId="{44DD4EDC-99DA-4A11-854E-4C956D24FFB2}" type="parTrans" cxnId="{FA362746-A8D6-4F0F-A3CD-488D71ABA69F}">
      <dgm:prSet/>
      <dgm:spPr/>
      <dgm:t>
        <a:bodyPr/>
        <a:lstStyle/>
        <a:p>
          <a:endParaRPr lang="en-US"/>
        </a:p>
      </dgm:t>
    </dgm:pt>
    <dgm:pt modelId="{758D2B3B-7BC6-4165-AF49-B9D11CB49A9D}" type="sibTrans" cxnId="{FA362746-A8D6-4F0F-A3CD-488D71ABA69F}">
      <dgm:prSet/>
      <dgm:spPr/>
      <dgm:t>
        <a:bodyPr/>
        <a:lstStyle/>
        <a:p>
          <a:endParaRPr lang="en-US"/>
        </a:p>
      </dgm:t>
    </dgm:pt>
    <dgm:pt modelId="{C935D3D3-CC08-46D7-BB0A-282598785710}">
      <dgm:prSet phldrT="[Text]" custT="1"/>
      <dgm:spPr/>
      <dgm:t>
        <a:bodyPr/>
        <a:lstStyle/>
        <a:p>
          <a:r>
            <a:rPr lang="en-US" sz="2800" dirty="0" smtClean="0"/>
            <a:t>Flexibility</a:t>
          </a:r>
          <a:endParaRPr lang="en-US" sz="2800" dirty="0"/>
        </a:p>
      </dgm:t>
    </dgm:pt>
    <dgm:pt modelId="{7B3BFA10-5FD5-46FB-BDC0-6B1DDD1D7884}" type="parTrans" cxnId="{2EDD98B1-91BB-4F39-8BA7-35841414224B}">
      <dgm:prSet/>
      <dgm:spPr/>
      <dgm:t>
        <a:bodyPr/>
        <a:lstStyle/>
        <a:p>
          <a:endParaRPr lang="en-US"/>
        </a:p>
      </dgm:t>
    </dgm:pt>
    <dgm:pt modelId="{D695E790-3B58-43F1-A0E2-50F577D6DFAA}" type="sibTrans" cxnId="{2EDD98B1-91BB-4F39-8BA7-35841414224B}">
      <dgm:prSet/>
      <dgm:spPr/>
      <dgm:t>
        <a:bodyPr/>
        <a:lstStyle/>
        <a:p>
          <a:endParaRPr lang="en-US"/>
        </a:p>
      </dgm:t>
    </dgm:pt>
    <dgm:pt modelId="{10CAEEDC-0B22-4CCF-B1D9-4F0647CFFAE3}">
      <dgm:prSet phldrT="[Text]"/>
      <dgm:spPr/>
      <dgm:t>
        <a:bodyPr/>
        <a:lstStyle/>
        <a:p>
          <a:r>
            <a:rPr lang="en-US" dirty="0" smtClean="0">
              <a:solidFill>
                <a:schemeClr val="accent1">
                  <a:lumMod val="50000"/>
                </a:schemeClr>
              </a:solidFill>
            </a:rPr>
            <a:t>Only override parts of the view</a:t>
          </a:r>
          <a:endParaRPr lang="en-US" dirty="0">
            <a:solidFill>
              <a:schemeClr val="accent1">
                <a:lumMod val="50000"/>
              </a:schemeClr>
            </a:solidFill>
          </a:endParaRPr>
        </a:p>
      </dgm:t>
    </dgm:pt>
    <dgm:pt modelId="{3D925141-FBD3-4F65-8391-6B8653127F47}" type="parTrans" cxnId="{34180288-D39F-4978-A7C1-8F02FA0BCBBA}">
      <dgm:prSet/>
      <dgm:spPr/>
      <dgm:t>
        <a:bodyPr/>
        <a:lstStyle/>
        <a:p>
          <a:endParaRPr lang="en-US"/>
        </a:p>
      </dgm:t>
    </dgm:pt>
    <dgm:pt modelId="{417956AB-B4C5-403F-BE0B-1B3CF10A5A59}" type="sibTrans" cxnId="{34180288-D39F-4978-A7C1-8F02FA0BCBBA}">
      <dgm:prSet/>
      <dgm:spPr/>
      <dgm:t>
        <a:bodyPr/>
        <a:lstStyle/>
        <a:p>
          <a:endParaRPr lang="en-US"/>
        </a:p>
      </dgm:t>
    </dgm:pt>
    <dgm:pt modelId="{E681E482-3EB4-491E-B62C-851D2A2F3309}">
      <dgm:prSet phldrT="[Text]"/>
      <dgm:spPr/>
      <dgm:t>
        <a:bodyPr/>
        <a:lstStyle/>
        <a:p>
          <a:r>
            <a:rPr lang="en-US" dirty="0" smtClean="0">
              <a:solidFill>
                <a:schemeClr val="accent1">
                  <a:lumMod val="50000"/>
                </a:schemeClr>
              </a:solidFill>
            </a:rPr>
            <a:t>For instance, let SharePoint render most of the form, you just override methods for a single field</a:t>
          </a:r>
          <a:endParaRPr lang="en-US" dirty="0">
            <a:solidFill>
              <a:schemeClr val="accent1">
                <a:lumMod val="50000"/>
              </a:schemeClr>
            </a:solidFill>
          </a:endParaRPr>
        </a:p>
      </dgm:t>
    </dgm:pt>
    <dgm:pt modelId="{289D80AD-EE2C-4373-8146-A545DC3D5E1B}" type="parTrans" cxnId="{DB03110B-35A3-4B2D-BE5A-E9E62185D550}">
      <dgm:prSet/>
      <dgm:spPr/>
      <dgm:t>
        <a:bodyPr/>
        <a:lstStyle/>
        <a:p>
          <a:endParaRPr lang="en-US"/>
        </a:p>
      </dgm:t>
    </dgm:pt>
    <dgm:pt modelId="{88065777-5FD6-4BC9-8FEE-271536EE57B0}" type="sibTrans" cxnId="{DB03110B-35A3-4B2D-BE5A-E9E62185D550}">
      <dgm:prSet/>
      <dgm:spPr/>
      <dgm:t>
        <a:bodyPr/>
        <a:lstStyle/>
        <a:p>
          <a:endParaRPr lang="en-US"/>
        </a:p>
      </dgm:t>
    </dgm:pt>
    <dgm:pt modelId="{37F7FC2E-D4A0-4858-9BD4-5E0FEE84B13C}">
      <dgm:prSet phldrT="[Text]"/>
      <dgm:spPr/>
      <dgm:t>
        <a:bodyPr/>
        <a:lstStyle/>
        <a:p>
          <a:r>
            <a:rPr lang="en-US" dirty="0" smtClean="0">
              <a:solidFill>
                <a:schemeClr val="accent1">
                  <a:lumMod val="50000"/>
                </a:schemeClr>
              </a:solidFill>
            </a:rPr>
            <a:t>In SharePoint (XSLT) to the client (browser)</a:t>
          </a:r>
          <a:endParaRPr lang="en-US" dirty="0"/>
        </a:p>
      </dgm:t>
    </dgm:pt>
    <dgm:pt modelId="{B938FD04-362B-450B-BCF2-B92145B705A8}" type="parTrans" cxnId="{B4920265-08B1-4B85-8994-71199D2B3BE4}">
      <dgm:prSet/>
      <dgm:spPr/>
      <dgm:t>
        <a:bodyPr/>
        <a:lstStyle/>
        <a:p>
          <a:endParaRPr lang="en-US"/>
        </a:p>
      </dgm:t>
    </dgm:pt>
    <dgm:pt modelId="{F819A351-1AC9-4ABB-BA5C-0A434A53CC84}" type="sibTrans" cxnId="{B4920265-08B1-4B85-8994-71199D2B3BE4}">
      <dgm:prSet/>
      <dgm:spPr/>
      <dgm:t>
        <a:bodyPr/>
        <a:lstStyle/>
        <a:p>
          <a:endParaRPr lang="en-US"/>
        </a:p>
      </dgm:t>
    </dgm:pt>
    <dgm:pt modelId="{BC8BA78D-5897-4F31-8FAB-7AECFA4C9011}">
      <dgm:prSet phldrT="[Text]"/>
      <dgm:spPr/>
      <dgm:t>
        <a:bodyPr/>
        <a:lstStyle/>
        <a:p>
          <a:r>
            <a:rPr lang="en-US" dirty="0" smtClean="0">
              <a:solidFill>
                <a:schemeClr val="accent1">
                  <a:lumMod val="50000"/>
                </a:schemeClr>
              </a:solidFill>
            </a:rPr>
            <a:t>Still need a fair amount of SharePoint domain knowledge</a:t>
          </a:r>
          <a:endParaRPr lang="en-US" dirty="0"/>
        </a:p>
      </dgm:t>
    </dgm:pt>
    <dgm:pt modelId="{35B777E8-82F0-4D48-918D-33BBBE876669}" type="parTrans" cxnId="{56498747-B747-435D-BF2B-D9A29ADD2300}">
      <dgm:prSet/>
      <dgm:spPr/>
      <dgm:t>
        <a:bodyPr/>
        <a:lstStyle/>
        <a:p>
          <a:endParaRPr lang="en-US"/>
        </a:p>
      </dgm:t>
    </dgm:pt>
    <dgm:pt modelId="{954D70F2-61F3-405D-8609-74232D41F948}" type="sibTrans" cxnId="{56498747-B747-435D-BF2B-D9A29ADD2300}">
      <dgm:prSet/>
      <dgm:spPr/>
      <dgm:t>
        <a:bodyPr/>
        <a:lstStyle/>
        <a:p>
          <a:endParaRPr lang="en-US"/>
        </a:p>
      </dgm:t>
    </dgm:pt>
    <dgm:pt modelId="{5597AEFF-EA7C-498D-B99A-5867CD78858B}" type="pres">
      <dgm:prSet presAssocID="{7AB6F380-B6A6-4D9A-B0F8-291E4CCED739}" presName="Name0" presStyleCnt="0">
        <dgm:presLayoutVars>
          <dgm:dir/>
          <dgm:animLvl val="lvl"/>
          <dgm:resizeHandles val="exact"/>
        </dgm:presLayoutVars>
      </dgm:prSet>
      <dgm:spPr/>
      <dgm:t>
        <a:bodyPr/>
        <a:lstStyle/>
        <a:p>
          <a:endParaRPr lang="en-US"/>
        </a:p>
      </dgm:t>
    </dgm:pt>
    <dgm:pt modelId="{9FA5FFB5-9A31-4C7B-B727-C9C5CBB82A88}" type="pres">
      <dgm:prSet presAssocID="{EEDCAF25-15EA-4E78-BFE0-D54847AEC5B2}" presName="composite" presStyleCnt="0"/>
      <dgm:spPr/>
    </dgm:pt>
    <dgm:pt modelId="{927B5D4C-584B-44A3-8115-C904EDBC4430}" type="pres">
      <dgm:prSet presAssocID="{EEDCAF25-15EA-4E78-BFE0-D54847AEC5B2}" presName="parTx" presStyleLbl="alignNode1" presStyleIdx="0" presStyleCnt="3" custScaleX="100000" custScaleY="100000">
        <dgm:presLayoutVars>
          <dgm:chMax val="0"/>
          <dgm:chPref val="0"/>
          <dgm:bulletEnabled val="1"/>
        </dgm:presLayoutVars>
      </dgm:prSet>
      <dgm:spPr/>
      <dgm:t>
        <a:bodyPr/>
        <a:lstStyle/>
        <a:p>
          <a:endParaRPr lang="en-US"/>
        </a:p>
      </dgm:t>
    </dgm:pt>
    <dgm:pt modelId="{40252FAC-417A-4496-81D1-036DC8CD784A}" type="pres">
      <dgm:prSet presAssocID="{EEDCAF25-15EA-4E78-BFE0-D54847AEC5B2}" presName="desTx" presStyleLbl="alignAccFollowNode1" presStyleIdx="0" presStyleCnt="3">
        <dgm:presLayoutVars>
          <dgm:bulletEnabled val="1"/>
        </dgm:presLayoutVars>
      </dgm:prSet>
      <dgm:spPr/>
      <dgm:t>
        <a:bodyPr/>
        <a:lstStyle/>
        <a:p>
          <a:endParaRPr lang="en-US"/>
        </a:p>
      </dgm:t>
    </dgm:pt>
    <dgm:pt modelId="{5FB8C7A9-4565-4E5C-A255-62064BAA42B6}" type="pres">
      <dgm:prSet presAssocID="{9AA22040-4811-407B-B086-0E54478F9DB0}" presName="space" presStyleCnt="0"/>
      <dgm:spPr/>
    </dgm:pt>
    <dgm:pt modelId="{13F50122-4F5C-4B50-8B51-3471D1FC1B1B}" type="pres">
      <dgm:prSet presAssocID="{3F12A8D1-E4A3-4C76-B413-84B7F0D7CC35}" presName="composite" presStyleCnt="0"/>
      <dgm:spPr/>
    </dgm:pt>
    <dgm:pt modelId="{76E5C277-E6EB-41AF-B895-EF179DE32A80}" type="pres">
      <dgm:prSet presAssocID="{3F12A8D1-E4A3-4C76-B413-84B7F0D7CC35}" presName="parTx" presStyleLbl="alignNode1" presStyleIdx="1" presStyleCnt="3">
        <dgm:presLayoutVars>
          <dgm:chMax val="0"/>
          <dgm:chPref val="0"/>
          <dgm:bulletEnabled val="1"/>
        </dgm:presLayoutVars>
      </dgm:prSet>
      <dgm:spPr/>
      <dgm:t>
        <a:bodyPr/>
        <a:lstStyle/>
        <a:p>
          <a:endParaRPr lang="en-US"/>
        </a:p>
      </dgm:t>
    </dgm:pt>
    <dgm:pt modelId="{B28BD30D-E2F3-4FF5-A696-E3247D35A806}" type="pres">
      <dgm:prSet presAssocID="{3F12A8D1-E4A3-4C76-B413-84B7F0D7CC35}" presName="desTx" presStyleLbl="alignAccFollowNode1" presStyleIdx="1" presStyleCnt="3">
        <dgm:presLayoutVars>
          <dgm:bulletEnabled val="1"/>
        </dgm:presLayoutVars>
      </dgm:prSet>
      <dgm:spPr/>
      <dgm:t>
        <a:bodyPr/>
        <a:lstStyle/>
        <a:p>
          <a:endParaRPr lang="en-US"/>
        </a:p>
      </dgm:t>
    </dgm:pt>
    <dgm:pt modelId="{C38C4BF6-4652-4AE3-B2E1-1AD66BC47FCC}" type="pres">
      <dgm:prSet presAssocID="{3C76B642-6481-40D1-AB10-60E18EF1D920}" presName="space" presStyleCnt="0"/>
      <dgm:spPr/>
    </dgm:pt>
    <dgm:pt modelId="{53D876E5-9B48-43BC-82B0-C3496DD07487}" type="pres">
      <dgm:prSet presAssocID="{C935D3D3-CC08-46D7-BB0A-282598785710}" presName="composite" presStyleCnt="0"/>
      <dgm:spPr/>
    </dgm:pt>
    <dgm:pt modelId="{D8D86AD1-464A-483F-AD9E-3E1CFDB2533E}" type="pres">
      <dgm:prSet presAssocID="{C935D3D3-CC08-46D7-BB0A-282598785710}" presName="parTx" presStyleLbl="alignNode1" presStyleIdx="2" presStyleCnt="3">
        <dgm:presLayoutVars>
          <dgm:chMax val="0"/>
          <dgm:chPref val="0"/>
          <dgm:bulletEnabled val="1"/>
        </dgm:presLayoutVars>
      </dgm:prSet>
      <dgm:spPr/>
      <dgm:t>
        <a:bodyPr/>
        <a:lstStyle/>
        <a:p>
          <a:endParaRPr lang="en-US"/>
        </a:p>
      </dgm:t>
    </dgm:pt>
    <dgm:pt modelId="{58F2E6ED-E6DC-425C-B1BA-1FE5C93D3CD8}" type="pres">
      <dgm:prSet presAssocID="{C935D3D3-CC08-46D7-BB0A-282598785710}" presName="desTx" presStyleLbl="alignAccFollowNode1" presStyleIdx="2" presStyleCnt="3">
        <dgm:presLayoutVars>
          <dgm:bulletEnabled val="1"/>
        </dgm:presLayoutVars>
      </dgm:prSet>
      <dgm:spPr/>
      <dgm:t>
        <a:bodyPr/>
        <a:lstStyle/>
        <a:p>
          <a:endParaRPr lang="en-US"/>
        </a:p>
      </dgm:t>
    </dgm:pt>
  </dgm:ptLst>
  <dgm:cxnLst>
    <dgm:cxn modelId="{DB03110B-35A3-4B2D-BE5A-E9E62185D550}" srcId="{C935D3D3-CC08-46D7-BB0A-282598785710}" destId="{E681E482-3EB4-491E-B62C-851D2A2F3309}" srcOrd="1" destOrd="0" parTransId="{289D80AD-EE2C-4373-8146-A545DC3D5E1B}" sibTransId="{88065777-5FD6-4BC9-8FEE-271536EE57B0}"/>
    <dgm:cxn modelId="{2EDD98B1-91BB-4F39-8BA7-35841414224B}" srcId="{7AB6F380-B6A6-4D9A-B0F8-291E4CCED739}" destId="{C935D3D3-CC08-46D7-BB0A-282598785710}" srcOrd="2" destOrd="0" parTransId="{7B3BFA10-5FD5-46FB-BDC0-6B1DDD1D7884}" sibTransId="{D695E790-3B58-43F1-A0E2-50F577D6DFAA}"/>
    <dgm:cxn modelId="{8AA849EC-F27A-4BC1-BCF1-665DF64C74E3}" type="presOf" srcId="{EEDCAF25-15EA-4E78-BFE0-D54847AEC5B2}" destId="{927B5D4C-584B-44A3-8115-C904EDBC4430}" srcOrd="0" destOrd="0" presId="urn:microsoft.com/office/officeart/2005/8/layout/hList1"/>
    <dgm:cxn modelId="{24B21965-12EF-4641-978F-1BABD7739200}" type="presOf" srcId="{483E6639-9DD5-4A95-B861-2C46E2C135B5}" destId="{B28BD30D-E2F3-4FF5-A696-E3247D35A806}" srcOrd="0" destOrd="1" presId="urn:microsoft.com/office/officeart/2005/8/layout/hList1"/>
    <dgm:cxn modelId="{A45DA61D-0C82-4FA4-A43C-A83D697AF1FF}" srcId="{7AB6F380-B6A6-4D9A-B0F8-291E4CCED739}" destId="{3F12A8D1-E4A3-4C76-B413-84B7F0D7CC35}" srcOrd="1" destOrd="0" parTransId="{DCF1633F-D353-4F7D-BB9C-19C127AB28FD}" sibTransId="{3C76B642-6481-40D1-AB10-60E18EF1D920}"/>
    <dgm:cxn modelId="{56498747-B747-435D-BF2B-D9A29ADD2300}" srcId="{3F12A8D1-E4A3-4C76-B413-84B7F0D7CC35}" destId="{BC8BA78D-5897-4F31-8FAB-7AECFA4C9011}" srcOrd="2" destOrd="0" parTransId="{35B777E8-82F0-4D48-918D-33BBBE876669}" sibTransId="{954D70F2-61F3-405D-8609-74232D41F948}"/>
    <dgm:cxn modelId="{4273699C-7618-4F26-B3BB-BE14BC46D49C}" type="presOf" srcId="{C935D3D3-CC08-46D7-BB0A-282598785710}" destId="{D8D86AD1-464A-483F-AD9E-3E1CFDB2533E}" srcOrd="0" destOrd="0" presId="urn:microsoft.com/office/officeart/2005/8/layout/hList1"/>
    <dgm:cxn modelId="{2986451A-4538-4EE4-9CD4-1B00B67CBB32}" srcId="{EEDCAF25-15EA-4E78-BFE0-D54847AEC5B2}" destId="{9B02EAB5-32C1-4D64-8396-1A8B66B61C58}" srcOrd="0" destOrd="0" parTransId="{981BE7E7-162B-4C4F-AF17-EEEE7773EF83}" sibTransId="{878199AA-F468-4BE3-93A3-0A78B18D08FC}"/>
    <dgm:cxn modelId="{0CF7566D-4297-4A81-AFAE-5D361697E7DD}" type="presOf" srcId="{8222D628-6092-4F7A-876A-71DA314E5A62}" destId="{B28BD30D-E2F3-4FF5-A696-E3247D35A806}" srcOrd="0" destOrd="0" presId="urn:microsoft.com/office/officeart/2005/8/layout/hList1"/>
    <dgm:cxn modelId="{FA362746-A8D6-4F0F-A3CD-488D71ABA69F}" srcId="{3F12A8D1-E4A3-4C76-B413-84B7F0D7CC35}" destId="{483E6639-9DD5-4A95-B861-2C46E2C135B5}" srcOrd="1" destOrd="0" parTransId="{44DD4EDC-99DA-4A11-854E-4C956D24FFB2}" sibTransId="{758D2B3B-7BC6-4165-AF49-B9D11CB49A9D}"/>
    <dgm:cxn modelId="{B4920265-08B1-4B85-8994-71199D2B3BE4}" srcId="{EEDCAF25-15EA-4E78-BFE0-D54847AEC5B2}" destId="{37F7FC2E-D4A0-4858-9BD4-5E0FEE84B13C}" srcOrd="1" destOrd="0" parTransId="{B938FD04-362B-450B-BCF2-B92145B705A8}" sibTransId="{F819A351-1AC9-4ABB-BA5C-0A434A53CC84}"/>
    <dgm:cxn modelId="{FC1A8C92-773B-4D13-BFE8-CF744FDF6979}" srcId="{7AB6F380-B6A6-4D9A-B0F8-291E4CCED739}" destId="{EEDCAF25-15EA-4E78-BFE0-D54847AEC5B2}" srcOrd="0" destOrd="0" parTransId="{36B7A9BC-6E1E-4BE7-A8D7-0F189A173587}" sibTransId="{9AA22040-4811-407B-B086-0E54478F9DB0}"/>
    <dgm:cxn modelId="{52B7492E-E4DF-404E-B8F0-8873F6B11376}" srcId="{3F12A8D1-E4A3-4C76-B413-84B7F0D7CC35}" destId="{8222D628-6092-4F7A-876A-71DA314E5A62}" srcOrd="0" destOrd="0" parTransId="{C888EAB7-7398-4295-8BF8-97FC43BEE32F}" sibTransId="{F999558B-95F1-45AB-A8FD-075F05A1CE08}"/>
    <dgm:cxn modelId="{50EB8C55-9673-4E32-90C7-622B9BA3CC2C}" type="presOf" srcId="{3F12A8D1-E4A3-4C76-B413-84B7F0D7CC35}" destId="{76E5C277-E6EB-41AF-B895-EF179DE32A80}" srcOrd="0" destOrd="0" presId="urn:microsoft.com/office/officeart/2005/8/layout/hList1"/>
    <dgm:cxn modelId="{63E17E50-BE13-4FE4-B4EF-F767572A2F9C}" type="presOf" srcId="{7AB6F380-B6A6-4D9A-B0F8-291E4CCED739}" destId="{5597AEFF-EA7C-498D-B99A-5867CD78858B}" srcOrd="0" destOrd="0" presId="urn:microsoft.com/office/officeart/2005/8/layout/hList1"/>
    <dgm:cxn modelId="{5ABCE2E4-2333-46B9-8CEB-299303520103}" type="presOf" srcId="{37F7FC2E-D4A0-4858-9BD4-5E0FEE84B13C}" destId="{40252FAC-417A-4496-81D1-036DC8CD784A}" srcOrd="0" destOrd="1" presId="urn:microsoft.com/office/officeart/2005/8/layout/hList1"/>
    <dgm:cxn modelId="{0A6D9B6C-74FD-47D7-BE40-7B38456E1AE7}" type="presOf" srcId="{10CAEEDC-0B22-4CCF-B1D9-4F0647CFFAE3}" destId="{58F2E6ED-E6DC-425C-B1BA-1FE5C93D3CD8}" srcOrd="0" destOrd="0" presId="urn:microsoft.com/office/officeart/2005/8/layout/hList1"/>
    <dgm:cxn modelId="{4ABCE6C6-9CCD-46C0-930D-FD0B9E87F90B}" type="presOf" srcId="{E681E482-3EB4-491E-B62C-851D2A2F3309}" destId="{58F2E6ED-E6DC-425C-B1BA-1FE5C93D3CD8}" srcOrd="0" destOrd="1" presId="urn:microsoft.com/office/officeart/2005/8/layout/hList1"/>
    <dgm:cxn modelId="{34180288-D39F-4978-A7C1-8F02FA0BCBBA}" srcId="{C935D3D3-CC08-46D7-BB0A-282598785710}" destId="{10CAEEDC-0B22-4CCF-B1D9-4F0647CFFAE3}" srcOrd="0" destOrd="0" parTransId="{3D925141-FBD3-4F65-8391-6B8653127F47}" sibTransId="{417956AB-B4C5-403F-BE0B-1B3CF10A5A59}"/>
    <dgm:cxn modelId="{C7EC9FBB-DA46-41CC-A504-28723AE1F74A}" type="presOf" srcId="{BC8BA78D-5897-4F31-8FAB-7AECFA4C9011}" destId="{B28BD30D-E2F3-4FF5-A696-E3247D35A806}" srcOrd="0" destOrd="2" presId="urn:microsoft.com/office/officeart/2005/8/layout/hList1"/>
    <dgm:cxn modelId="{27E0C291-61E7-43C9-A75C-78B71CD91E02}" type="presOf" srcId="{9B02EAB5-32C1-4D64-8396-1A8B66B61C58}" destId="{40252FAC-417A-4496-81D1-036DC8CD784A}" srcOrd="0" destOrd="0" presId="urn:microsoft.com/office/officeart/2005/8/layout/hList1"/>
    <dgm:cxn modelId="{944940F1-C256-466C-AC72-4DE4BAC139DC}" type="presParOf" srcId="{5597AEFF-EA7C-498D-B99A-5867CD78858B}" destId="{9FA5FFB5-9A31-4C7B-B727-C9C5CBB82A88}" srcOrd="0" destOrd="0" presId="urn:microsoft.com/office/officeart/2005/8/layout/hList1"/>
    <dgm:cxn modelId="{2DB31767-F694-45B9-8E99-901BC30C62A6}" type="presParOf" srcId="{9FA5FFB5-9A31-4C7B-B727-C9C5CBB82A88}" destId="{927B5D4C-584B-44A3-8115-C904EDBC4430}" srcOrd="0" destOrd="0" presId="urn:microsoft.com/office/officeart/2005/8/layout/hList1"/>
    <dgm:cxn modelId="{9BF9835C-4F03-4121-BA2F-FC23443D1B05}" type="presParOf" srcId="{9FA5FFB5-9A31-4C7B-B727-C9C5CBB82A88}" destId="{40252FAC-417A-4496-81D1-036DC8CD784A}" srcOrd="1" destOrd="0" presId="urn:microsoft.com/office/officeart/2005/8/layout/hList1"/>
    <dgm:cxn modelId="{A5E07079-2B0B-4EFB-B3F5-4A3EF5321773}" type="presParOf" srcId="{5597AEFF-EA7C-498D-B99A-5867CD78858B}" destId="{5FB8C7A9-4565-4E5C-A255-62064BAA42B6}" srcOrd="1" destOrd="0" presId="urn:microsoft.com/office/officeart/2005/8/layout/hList1"/>
    <dgm:cxn modelId="{6F0B715C-F7A4-4ADB-9719-3838B63E1025}" type="presParOf" srcId="{5597AEFF-EA7C-498D-B99A-5867CD78858B}" destId="{13F50122-4F5C-4B50-8B51-3471D1FC1B1B}" srcOrd="2" destOrd="0" presId="urn:microsoft.com/office/officeart/2005/8/layout/hList1"/>
    <dgm:cxn modelId="{663376AC-CB74-4509-AED2-8E83EFD6D5AF}" type="presParOf" srcId="{13F50122-4F5C-4B50-8B51-3471D1FC1B1B}" destId="{76E5C277-E6EB-41AF-B895-EF179DE32A80}" srcOrd="0" destOrd="0" presId="urn:microsoft.com/office/officeart/2005/8/layout/hList1"/>
    <dgm:cxn modelId="{CFEBE9DF-F04D-4CD4-A0FF-C892FE3515DC}" type="presParOf" srcId="{13F50122-4F5C-4B50-8B51-3471D1FC1B1B}" destId="{B28BD30D-E2F3-4FF5-A696-E3247D35A806}" srcOrd="1" destOrd="0" presId="urn:microsoft.com/office/officeart/2005/8/layout/hList1"/>
    <dgm:cxn modelId="{773716B7-0CF6-48C2-92E1-3E7F1D9F2991}" type="presParOf" srcId="{5597AEFF-EA7C-498D-B99A-5867CD78858B}" destId="{C38C4BF6-4652-4AE3-B2E1-1AD66BC47FCC}" srcOrd="3" destOrd="0" presId="urn:microsoft.com/office/officeart/2005/8/layout/hList1"/>
    <dgm:cxn modelId="{45258BAD-8994-4504-A6DA-E85BF03F1B30}" type="presParOf" srcId="{5597AEFF-EA7C-498D-B99A-5867CD78858B}" destId="{53D876E5-9B48-43BC-82B0-C3496DD07487}" srcOrd="4" destOrd="0" presId="urn:microsoft.com/office/officeart/2005/8/layout/hList1"/>
    <dgm:cxn modelId="{CF549820-8E2A-4051-8FF0-F6E0568DE715}" type="presParOf" srcId="{53D876E5-9B48-43BC-82B0-C3496DD07487}" destId="{D8D86AD1-464A-483F-AD9E-3E1CFDB2533E}" srcOrd="0" destOrd="0" presId="urn:microsoft.com/office/officeart/2005/8/layout/hList1"/>
    <dgm:cxn modelId="{7F271FD2-7CDC-4433-8CC5-8AD58044CE98}" type="presParOf" srcId="{53D876E5-9B48-43BC-82B0-C3496DD07487}" destId="{58F2E6ED-E6DC-425C-B1BA-1FE5C93D3CD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EA71E5E-A8F2-40F3-BE96-FF80C10A72B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3AF7FEC-5E42-4DC9-A41C-8E5474F0EF81}">
      <dgm:prSet/>
      <dgm:spPr>
        <a:solidFill>
          <a:srgbClr val="FC4122"/>
        </a:solidFill>
      </dgm:spPr>
      <dgm:t>
        <a:bodyPr/>
        <a:lstStyle/>
        <a:p>
          <a:pPr rtl="0"/>
          <a:r>
            <a:rPr lang="en-US" dirty="0" smtClean="0"/>
            <a:t>Performance…Um, </a:t>
          </a:r>
          <a:r>
            <a:rPr lang="en-US" b="1" dirty="0" smtClean="0"/>
            <a:t>Déjà vu</a:t>
          </a:r>
          <a:endParaRPr lang="en-US" dirty="0"/>
        </a:p>
      </dgm:t>
    </dgm:pt>
    <dgm:pt modelId="{54E94E54-5616-42DF-AC53-20C1338F1100}" type="parTrans" cxnId="{BEBDD5A5-2E3C-455C-AE78-0DA5CC28C192}">
      <dgm:prSet/>
      <dgm:spPr/>
      <dgm:t>
        <a:bodyPr/>
        <a:lstStyle/>
        <a:p>
          <a:endParaRPr lang="en-US"/>
        </a:p>
      </dgm:t>
    </dgm:pt>
    <dgm:pt modelId="{B95B790D-74E1-4660-8ECF-2EE0066D3AFA}" type="sibTrans" cxnId="{BEBDD5A5-2E3C-455C-AE78-0DA5CC28C192}">
      <dgm:prSet/>
      <dgm:spPr/>
      <dgm:t>
        <a:bodyPr/>
        <a:lstStyle/>
        <a:p>
          <a:endParaRPr lang="en-US"/>
        </a:p>
      </dgm:t>
    </dgm:pt>
    <dgm:pt modelId="{4D46797A-EEFC-4443-942D-88B047E6458B}">
      <dgm:prSet/>
      <dgm:spPr>
        <a:solidFill>
          <a:schemeClr val="accent2">
            <a:lumMod val="20000"/>
            <a:lumOff val="80000"/>
            <a:alpha val="90000"/>
          </a:schemeClr>
        </a:solidFill>
      </dgm:spPr>
      <dgm:t>
        <a:bodyPr/>
        <a:lstStyle/>
        <a:p>
          <a:pPr rtl="0"/>
          <a:r>
            <a:rPr lang="en-US" dirty="0" smtClean="0">
              <a:solidFill>
                <a:srgbClr val="C00000"/>
              </a:solidFill>
            </a:rPr>
            <a:t>The advantage should really have said Server Performance</a:t>
          </a:r>
          <a:endParaRPr lang="en-US" dirty="0">
            <a:solidFill>
              <a:srgbClr val="C00000"/>
            </a:solidFill>
          </a:endParaRPr>
        </a:p>
      </dgm:t>
    </dgm:pt>
    <dgm:pt modelId="{990ACB8A-05BD-49C2-951E-DC5CC47C600E}" type="parTrans" cxnId="{94D6E0F7-3B20-4D0A-B085-8924E9E2D1BC}">
      <dgm:prSet/>
      <dgm:spPr/>
      <dgm:t>
        <a:bodyPr/>
        <a:lstStyle/>
        <a:p>
          <a:endParaRPr lang="en-US"/>
        </a:p>
      </dgm:t>
    </dgm:pt>
    <dgm:pt modelId="{60FC60BE-DB58-4B9E-8C94-3EF140F0869C}" type="sibTrans" cxnId="{94D6E0F7-3B20-4D0A-B085-8924E9E2D1BC}">
      <dgm:prSet/>
      <dgm:spPr/>
      <dgm:t>
        <a:bodyPr/>
        <a:lstStyle/>
        <a:p>
          <a:endParaRPr lang="en-US"/>
        </a:p>
      </dgm:t>
    </dgm:pt>
    <dgm:pt modelId="{69C5B132-B7C3-4D85-91B8-2C4E8E83276A}">
      <dgm:prSet/>
      <dgm:spPr>
        <a:solidFill>
          <a:schemeClr val="accent2">
            <a:lumMod val="20000"/>
            <a:lumOff val="80000"/>
            <a:alpha val="90000"/>
          </a:schemeClr>
        </a:solidFill>
      </dgm:spPr>
      <dgm:t>
        <a:bodyPr/>
        <a:lstStyle/>
        <a:p>
          <a:pPr rtl="0"/>
          <a:r>
            <a:rPr lang="en-US" dirty="0" smtClean="0">
              <a:solidFill>
                <a:srgbClr val="C00000"/>
              </a:solidFill>
            </a:rPr>
            <a:t>If the Browser sucks, or the client machine sucks, or the JavaScript code sucks, the performance is still going to suck from the user perspective</a:t>
          </a:r>
          <a:endParaRPr lang="en-US" dirty="0">
            <a:solidFill>
              <a:srgbClr val="C00000"/>
            </a:solidFill>
          </a:endParaRPr>
        </a:p>
      </dgm:t>
    </dgm:pt>
    <dgm:pt modelId="{8ECB18AB-3AAC-4EBC-AF51-3AB93652EBCB}" type="parTrans" cxnId="{FBDA6112-AE29-4C3D-A9F9-1FEDD9B3C88D}">
      <dgm:prSet/>
      <dgm:spPr/>
      <dgm:t>
        <a:bodyPr/>
        <a:lstStyle/>
        <a:p>
          <a:endParaRPr lang="en-US"/>
        </a:p>
      </dgm:t>
    </dgm:pt>
    <dgm:pt modelId="{C67E3490-A2A6-4903-BE26-EC98EA676ED1}" type="sibTrans" cxnId="{FBDA6112-AE29-4C3D-A9F9-1FEDD9B3C88D}">
      <dgm:prSet/>
      <dgm:spPr/>
      <dgm:t>
        <a:bodyPr/>
        <a:lstStyle/>
        <a:p>
          <a:endParaRPr lang="en-US"/>
        </a:p>
      </dgm:t>
    </dgm:pt>
    <dgm:pt modelId="{DA74C30F-AAC0-485E-8BB7-E3C7412B5F4E}">
      <dgm:prSet/>
      <dgm:spPr>
        <a:solidFill>
          <a:srgbClr val="FC4122"/>
        </a:solidFill>
      </dgm:spPr>
      <dgm:t>
        <a:bodyPr/>
        <a:lstStyle/>
        <a:p>
          <a:pPr rtl="0"/>
          <a:r>
            <a:rPr lang="en-US" dirty="0" smtClean="0"/>
            <a:t>Browser Compatibility</a:t>
          </a:r>
          <a:endParaRPr lang="en-US" dirty="0"/>
        </a:p>
      </dgm:t>
    </dgm:pt>
    <dgm:pt modelId="{A9E1F883-A630-410B-8391-A58E84D507B5}" type="parTrans" cxnId="{3029FA7B-64B8-46CE-951F-B1165688FEF6}">
      <dgm:prSet/>
      <dgm:spPr/>
      <dgm:t>
        <a:bodyPr/>
        <a:lstStyle/>
        <a:p>
          <a:endParaRPr lang="en-US"/>
        </a:p>
      </dgm:t>
    </dgm:pt>
    <dgm:pt modelId="{069DDAC2-6204-478B-874B-479643DE4AC8}" type="sibTrans" cxnId="{3029FA7B-64B8-46CE-951F-B1165688FEF6}">
      <dgm:prSet/>
      <dgm:spPr/>
      <dgm:t>
        <a:bodyPr/>
        <a:lstStyle/>
        <a:p>
          <a:endParaRPr lang="en-US"/>
        </a:p>
      </dgm:t>
    </dgm:pt>
    <dgm:pt modelId="{9EBDB149-61F0-4B98-8840-1ADBA09290CF}">
      <dgm:prSet/>
      <dgm:spPr>
        <a:solidFill>
          <a:schemeClr val="accent2">
            <a:lumMod val="20000"/>
            <a:lumOff val="80000"/>
            <a:alpha val="90000"/>
          </a:schemeClr>
        </a:solidFill>
      </dgm:spPr>
      <dgm:t>
        <a:bodyPr/>
        <a:lstStyle/>
        <a:p>
          <a:pPr rtl="0"/>
          <a:r>
            <a:rPr lang="en-US" dirty="0" smtClean="0">
              <a:solidFill>
                <a:srgbClr val="C00000"/>
              </a:solidFill>
            </a:rPr>
            <a:t>If you’re in a closed environment where all users only have access to a single version of a single browser … Congratulations!</a:t>
          </a:r>
          <a:endParaRPr lang="en-US" dirty="0">
            <a:solidFill>
              <a:srgbClr val="C00000"/>
            </a:solidFill>
          </a:endParaRPr>
        </a:p>
      </dgm:t>
    </dgm:pt>
    <dgm:pt modelId="{2B92C5B1-6C95-4327-833A-8C53D9DEAA21}" type="parTrans" cxnId="{CCF07222-A1F6-4CD7-9F3A-A9FD1922F09D}">
      <dgm:prSet/>
      <dgm:spPr/>
      <dgm:t>
        <a:bodyPr/>
        <a:lstStyle/>
        <a:p>
          <a:endParaRPr lang="en-US"/>
        </a:p>
      </dgm:t>
    </dgm:pt>
    <dgm:pt modelId="{D08F73CB-FAE4-433A-A556-7D4BEC6AD36B}" type="sibTrans" cxnId="{CCF07222-A1F6-4CD7-9F3A-A9FD1922F09D}">
      <dgm:prSet/>
      <dgm:spPr/>
      <dgm:t>
        <a:bodyPr/>
        <a:lstStyle/>
        <a:p>
          <a:endParaRPr lang="en-US"/>
        </a:p>
      </dgm:t>
    </dgm:pt>
    <dgm:pt modelId="{287BCC2A-129F-4DA6-A490-F5E9803E1FEF}">
      <dgm:prSet/>
      <dgm:spPr>
        <a:solidFill>
          <a:schemeClr val="accent2">
            <a:lumMod val="20000"/>
            <a:lumOff val="80000"/>
            <a:alpha val="90000"/>
          </a:schemeClr>
        </a:solidFill>
      </dgm:spPr>
      <dgm:t>
        <a:bodyPr/>
        <a:lstStyle/>
        <a:p>
          <a:pPr rtl="0"/>
          <a:r>
            <a:rPr lang="en-US" dirty="0" smtClean="0">
              <a:solidFill>
                <a:srgbClr val="C00000"/>
              </a:solidFill>
            </a:rPr>
            <a:t>Otherwise, there is a testing burden</a:t>
          </a:r>
          <a:endParaRPr lang="en-US" dirty="0">
            <a:solidFill>
              <a:srgbClr val="C00000"/>
            </a:solidFill>
          </a:endParaRPr>
        </a:p>
      </dgm:t>
    </dgm:pt>
    <dgm:pt modelId="{24A236FC-4075-4A7D-B9AD-62F1B58A678E}" type="parTrans" cxnId="{45CCD22C-AB98-4B24-9AFD-034991DC454F}">
      <dgm:prSet/>
      <dgm:spPr/>
      <dgm:t>
        <a:bodyPr/>
        <a:lstStyle/>
        <a:p>
          <a:endParaRPr lang="en-US"/>
        </a:p>
      </dgm:t>
    </dgm:pt>
    <dgm:pt modelId="{4564C922-4BB2-4096-9AE9-895EEE9A5B3C}" type="sibTrans" cxnId="{45CCD22C-AB98-4B24-9AFD-034991DC454F}">
      <dgm:prSet/>
      <dgm:spPr/>
      <dgm:t>
        <a:bodyPr/>
        <a:lstStyle/>
        <a:p>
          <a:endParaRPr lang="en-US"/>
        </a:p>
      </dgm:t>
    </dgm:pt>
    <dgm:pt modelId="{BF84FF77-77E4-423C-9F75-B867B171D3D5}">
      <dgm:prSet/>
      <dgm:spPr>
        <a:solidFill>
          <a:schemeClr val="accent2">
            <a:lumMod val="20000"/>
            <a:lumOff val="80000"/>
            <a:alpha val="90000"/>
          </a:schemeClr>
        </a:solidFill>
      </dgm:spPr>
      <dgm:t>
        <a:bodyPr/>
        <a:lstStyle/>
        <a:p>
          <a:pPr rtl="0"/>
          <a:r>
            <a:rPr lang="en-US" dirty="0" smtClean="0">
              <a:solidFill>
                <a:srgbClr val="C00000"/>
              </a:solidFill>
            </a:rPr>
            <a:t>Third party libraries like jQuery can normalize this some, but go overboard and you can jump back to the second performance bullet</a:t>
          </a:r>
          <a:endParaRPr lang="en-US" dirty="0">
            <a:solidFill>
              <a:srgbClr val="C00000"/>
            </a:solidFill>
          </a:endParaRPr>
        </a:p>
      </dgm:t>
    </dgm:pt>
    <dgm:pt modelId="{E1485E52-0902-41E6-9B1D-286F7C7A76E8}" type="parTrans" cxnId="{44BD65F7-AD1E-45E3-95D4-7949C8B6E74A}">
      <dgm:prSet/>
      <dgm:spPr/>
      <dgm:t>
        <a:bodyPr/>
        <a:lstStyle/>
        <a:p>
          <a:endParaRPr lang="en-US"/>
        </a:p>
      </dgm:t>
    </dgm:pt>
    <dgm:pt modelId="{2CFB54B8-F665-4A1F-9712-31C992F57555}" type="sibTrans" cxnId="{44BD65F7-AD1E-45E3-95D4-7949C8B6E74A}">
      <dgm:prSet/>
      <dgm:spPr/>
      <dgm:t>
        <a:bodyPr/>
        <a:lstStyle/>
        <a:p>
          <a:endParaRPr lang="en-US"/>
        </a:p>
      </dgm:t>
    </dgm:pt>
    <dgm:pt modelId="{F07266B7-FBBC-466E-9122-E287B68729B7}" type="pres">
      <dgm:prSet presAssocID="{1EA71E5E-A8F2-40F3-BE96-FF80C10A72BB}" presName="Name0" presStyleCnt="0">
        <dgm:presLayoutVars>
          <dgm:dir/>
          <dgm:animLvl val="lvl"/>
          <dgm:resizeHandles val="exact"/>
        </dgm:presLayoutVars>
      </dgm:prSet>
      <dgm:spPr/>
      <dgm:t>
        <a:bodyPr/>
        <a:lstStyle/>
        <a:p>
          <a:endParaRPr lang="en-US"/>
        </a:p>
      </dgm:t>
    </dgm:pt>
    <dgm:pt modelId="{0A8CBD7C-8D8D-480C-A746-5FBE35772E48}" type="pres">
      <dgm:prSet presAssocID="{33AF7FEC-5E42-4DC9-A41C-8E5474F0EF81}" presName="composite" presStyleCnt="0"/>
      <dgm:spPr/>
    </dgm:pt>
    <dgm:pt modelId="{6122BFC6-8898-4FB6-9D28-7D1A27EE5967}" type="pres">
      <dgm:prSet presAssocID="{33AF7FEC-5E42-4DC9-A41C-8E5474F0EF81}" presName="parTx" presStyleLbl="alignNode1" presStyleIdx="0" presStyleCnt="2">
        <dgm:presLayoutVars>
          <dgm:chMax val="0"/>
          <dgm:chPref val="0"/>
          <dgm:bulletEnabled val="1"/>
        </dgm:presLayoutVars>
      </dgm:prSet>
      <dgm:spPr/>
      <dgm:t>
        <a:bodyPr/>
        <a:lstStyle/>
        <a:p>
          <a:endParaRPr lang="en-US"/>
        </a:p>
      </dgm:t>
    </dgm:pt>
    <dgm:pt modelId="{5F7D2202-552E-4C11-91EE-A172D2396B3A}" type="pres">
      <dgm:prSet presAssocID="{33AF7FEC-5E42-4DC9-A41C-8E5474F0EF81}" presName="desTx" presStyleLbl="alignAccFollowNode1" presStyleIdx="0" presStyleCnt="2">
        <dgm:presLayoutVars>
          <dgm:bulletEnabled val="1"/>
        </dgm:presLayoutVars>
      </dgm:prSet>
      <dgm:spPr/>
      <dgm:t>
        <a:bodyPr/>
        <a:lstStyle/>
        <a:p>
          <a:endParaRPr lang="en-US"/>
        </a:p>
      </dgm:t>
    </dgm:pt>
    <dgm:pt modelId="{2D736E93-C0A2-4A86-ADB6-ED8035FEE831}" type="pres">
      <dgm:prSet presAssocID="{B95B790D-74E1-4660-8ECF-2EE0066D3AFA}" presName="space" presStyleCnt="0"/>
      <dgm:spPr/>
    </dgm:pt>
    <dgm:pt modelId="{ECEE79D5-02C4-4EF0-BB1A-10E9BF53B15F}" type="pres">
      <dgm:prSet presAssocID="{DA74C30F-AAC0-485E-8BB7-E3C7412B5F4E}" presName="composite" presStyleCnt="0"/>
      <dgm:spPr/>
    </dgm:pt>
    <dgm:pt modelId="{3E528095-D6FB-47F2-9CEE-C6E223F2970B}" type="pres">
      <dgm:prSet presAssocID="{DA74C30F-AAC0-485E-8BB7-E3C7412B5F4E}" presName="parTx" presStyleLbl="alignNode1" presStyleIdx="1" presStyleCnt="2">
        <dgm:presLayoutVars>
          <dgm:chMax val="0"/>
          <dgm:chPref val="0"/>
          <dgm:bulletEnabled val="1"/>
        </dgm:presLayoutVars>
      </dgm:prSet>
      <dgm:spPr/>
      <dgm:t>
        <a:bodyPr/>
        <a:lstStyle/>
        <a:p>
          <a:endParaRPr lang="en-US"/>
        </a:p>
      </dgm:t>
    </dgm:pt>
    <dgm:pt modelId="{6F9C3162-7DC6-4882-AC1D-31A4BD0A3D54}" type="pres">
      <dgm:prSet presAssocID="{DA74C30F-AAC0-485E-8BB7-E3C7412B5F4E}" presName="desTx" presStyleLbl="alignAccFollowNode1" presStyleIdx="1" presStyleCnt="2">
        <dgm:presLayoutVars>
          <dgm:bulletEnabled val="1"/>
        </dgm:presLayoutVars>
      </dgm:prSet>
      <dgm:spPr/>
      <dgm:t>
        <a:bodyPr/>
        <a:lstStyle/>
        <a:p>
          <a:endParaRPr lang="en-US"/>
        </a:p>
      </dgm:t>
    </dgm:pt>
  </dgm:ptLst>
  <dgm:cxnLst>
    <dgm:cxn modelId="{A7796E7F-7CA4-48CE-A87A-9DF52FA48758}" type="presOf" srcId="{69C5B132-B7C3-4D85-91B8-2C4E8E83276A}" destId="{5F7D2202-552E-4C11-91EE-A172D2396B3A}" srcOrd="0" destOrd="1" presId="urn:microsoft.com/office/officeart/2005/8/layout/hList1"/>
    <dgm:cxn modelId="{3029FA7B-64B8-46CE-951F-B1165688FEF6}" srcId="{1EA71E5E-A8F2-40F3-BE96-FF80C10A72BB}" destId="{DA74C30F-AAC0-485E-8BB7-E3C7412B5F4E}" srcOrd="1" destOrd="0" parTransId="{A9E1F883-A630-410B-8391-A58E84D507B5}" sibTransId="{069DDAC2-6204-478B-874B-479643DE4AC8}"/>
    <dgm:cxn modelId="{EE117B99-A27A-4393-98ED-FA75B3FC420B}" type="presOf" srcId="{4D46797A-EEFC-4443-942D-88B047E6458B}" destId="{5F7D2202-552E-4C11-91EE-A172D2396B3A}" srcOrd="0" destOrd="0" presId="urn:microsoft.com/office/officeart/2005/8/layout/hList1"/>
    <dgm:cxn modelId="{BEBDD5A5-2E3C-455C-AE78-0DA5CC28C192}" srcId="{1EA71E5E-A8F2-40F3-BE96-FF80C10A72BB}" destId="{33AF7FEC-5E42-4DC9-A41C-8E5474F0EF81}" srcOrd="0" destOrd="0" parTransId="{54E94E54-5616-42DF-AC53-20C1338F1100}" sibTransId="{B95B790D-74E1-4660-8ECF-2EE0066D3AFA}"/>
    <dgm:cxn modelId="{45CCD22C-AB98-4B24-9AFD-034991DC454F}" srcId="{DA74C30F-AAC0-485E-8BB7-E3C7412B5F4E}" destId="{287BCC2A-129F-4DA6-A490-F5E9803E1FEF}" srcOrd="1" destOrd="0" parTransId="{24A236FC-4075-4A7D-B9AD-62F1B58A678E}" sibTransId="{4564C922-4BB2-4096-9AE9-895EEE9A5B3C}"/>
    <dgm:cxn modelId="{FBDA6112-AE29-4C3D-A9F9-1FEDD9B3C88D}" srcId="{33AF7FEC-5E42-4DC9-A41C-8E5474F0EF81}" destId="{69C5B132-B7C3-4D85-91B8-2C4E8E83276A}" srcOrd="1" destOrd="0" parTransId="{8ECB18AB-3AAC-4EBC-AF51-3AB93652EBCB}" sibTransId="{C67E3490-A2A6-4903-BE26-EC98EA676ED1}"/>
    <dgm:cxn modelId="{C22E2687-3AC3-4C27-9F5E-9968CDE281EA}" type="presOf" srcId="{BF84FF77-77E4-423C-9F75-B867B171D3D5}" destId="{6F9C3162-7DC6-4882-AC1D-31A4BD0A3D54}" srcOrd="0" destOrd="2" presId="urn:microsoft.com/office/officeart/2005/8/layout/hList1"/>
    <dgm:cxn modelId="{53664928-EFDF-4864-9D04-01A6285CB14B}" type="presOf" srcId="{287BCC2A-129F-4DA6-A490-F5E9803E1FEF}" destId="{6F9C3162-7DC6-4882-AC1D-31A4BD0A3D54}" srcOrd="0" destOrd="1" presId="urn:microsoft.com/office/officeart/2005/8/layout/hList1"/>
    <dgm:cxn modelId="{94D6E0F7-3B20-4D0A-B085-8924E9E2D1BC}" srcId="{33AF7FEC-5E42-4DC9-A41C-8E5474F0EF81}" destId="{4D46797A-EEFC-4443-942D-88B047E6458B}" srcOrd="0" destOrd="0" parTransId="{990ACB8A-05BD-49C2-951E-DC5CC47C600E}" sibTransId="{60FC60BE-DB58-4B9E-8C94-3EF140F0869C}"/>
    <dgm:cxn modelId="{24449BBE-417A-4F92-BC54-3BEBE407D49E}" type="presOf" srcId="{33AF7FEC-5E42-4DC9-A41C-8E5474F0EF81}" destId="{6122BFC6-8898-4FB6-9D28-7D1A27EE5967}" srcOrd="0" destOrd="0" presId="urn:microsoft.com/office/officeart/2005/8/layout/hList1"/>
    <dgm:cxn modelId="{9163DDFE-C203-451A-A4B1-8BE2670F4E2A}" type="presOf" srcId="{9EBDB149-61F0-4B98-8840-1ADBA09290CF}" destId="{6F9C3162-7DC6-4882-AC1D-31A4BD0A3D54}" srcOrd="0" destOrd="0" presId="urn:microsoft.com/office/officeart/2005/8/layout/hList1"/>
    <dgm:cxn modelId="{CCF07222-A1F6-4CD7-9F3A-A9FD1922F09D}" srcId="{DA74C30F-AAC0-485E-8BB7-E3C7412B5F4E}" destId="{9EBDB149-61F0-4B98-8840-1ADBA09290CF}" srcOrd="0" destOrd="0" parTransId="{2B92C5B1-6C95-4327-833A-8C53D9DEAA21}" sibTransId="{D08F73CB-FAE4-433A-A556-7D4BEC6AD36B}"/>
    <dgm:cxn modelId="{3604375B-8E14-4837-869F-D5C454A3A473}" type="presOf" srcId="{DA74C30F-AAC0-485E-8BB7-E3C7412B5F4E}" destId="{3E528095-D6FB-47F2-9CEE-C6E223F2970B}" srcOrd="0" destOrd="0" presId="urn:microsoft.com/office/officeart/2005/8/layout/hList1"/>
    <dgm:cxn modelId="{FB2C0C31-D689-478C-B1E2-71DA73373874}" type="presOf" srcId="{1EA71E5E-A8F2-40F3-BE96-FF80C10A72BB}" destId="{F07266B7-FBBC-466E-9122-E287B68729B7}" srcOrd="0" destOrd="0" presId="urn:microsoft.com/office/officeart/2005/8/layout/hList1"/>
    <dgm:cxn modelId="{44BD65F7-AD1E-45E3-95D4-7949C8B6E74A}" srcId="{DA74C30F-AAC0-485E-8BB7-E3C7412B5F4E}" destId="{BF84FF77-77E4-423C-9F75-B867B171D3D5}" srcOrd="2" destOrd="0" parTransId="{E1485E52-0902-41E6-9B1D-286F7C7A76E8}" sibTransId="{2CFB54B8-F665-4A1F-9712-31C992F57555}"/>
    <dgm:cxn modelId="{8F3E1E34-37E1-49C9-A349-6979DD9744A8}" type="presParOf" srcId="{F07266B7-FBBC-466E-9122-E287B68729B7}" destId="{0A8CBD7C-8D8D-480C-A746-5FBE35772E48}" srcOrd="0" destOrd="0" presId="urn:microsoft.com/office/officeart/2005/8/layout/hList1"/>
    <dgm:cxn modelId="{FAE44653-579B-443B-9C33-DBF72CAF95AA}" type="presParOf" srcId="{0A8CBD7C-8D8D-480C-A746-5FBE35772E48}" destId="{6122BFC6-8898-4FB6-9D28-7D1A27EE5967}" srcOrd="0" destOrd="0" presId="urn:microsoft.com/office/officeart/2005/8/layout/hList1"/>
    <dgm:cxn modelId="{339B21AF-A6C8-4138-924E-E942FCBB3232}" type="presParOf" srcId="{0A8CBD7C-8D8D-480C-A746-5FBE35772E48}" destId="{5F7D2202-552E-4C11-91EE-A172D2396B3A}" srcOrd="1" destOrd="0" presId="urn:microsoft.com/office/officeart/2005/8/layout/hList1"/>
    <dgm:cxn modelId="{37C54DBF-538A-43BC-BB8A-FFE7400309C3}" type="presParOf" srcId="{F07266B7-FBBC-466E-9122-E287B68729B7}" destId="{2D736E93-C0A2-4A86-ADB6-ED8035FEE831}" srcOrd="1" destOrd="0" presId="urn:microsoft.com/office/officeart/2005/8/layout/hList1"/>
    <dgm:cxn modelId="{695163B0-FCC6-4614-BA72-CBF726ED4803}" type="presParOf" srcId="{F07266B7-FBBC-466E-9122-E287B68729B7}" destId="{ECEE79D5-02C4-4EF0-BB1A-10E9BF53B15F}" srcOrd="2" destOrd="0" presId="urn:microsoft.com/office/officeart/2005/8/layout/hList1"/>
    <dgm:cxn modelId="{0B950C4F-4EB7-4DAA-BD16-9DBD5FA03678}" type="presParOf" srcId="{ECEE79D5-02C4-4EF0-BB1A-10E9BF53B15F}" destId="{3E528095-D6FB-47F2-9CEE-C6E223F2970B}" srcOrd="0" destOrd="0" presId="urn:microsoft.com/office/officeart/2005/8/layout/hList1"/>
    <dgm:cxn modelId="{6C2B64E6-8B97-4439-8F2C-C919D5CC9F21}" type="presParOf" srcId="{ECEE79D5-02C4-4EF0-BB1A-10E9BF53B15F}" destId="{6F9C3162-7DC6-4882-AC1D-31A4BD0A3D5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1EF1F6-38B2-4A0E-A900-AC86BCDF2C4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5132129-4882-400C-96F3-87C5604B17DC}">
      <dgm:prSet custT="1"/>
      <dgm:spPr>
        <a:solidFill>
          <a:schemeClr val="accent1">
            <a:lumMod val="50000"/>
          </a:schemeClr>
        </a:solidFill>
      </dgm:spPr>
      <dgm:t>
        <a:bodyPr/>
        <a:lstStyle/>
        <a:p>
          <a:pPr rtl="0"/>
          <a:r>
            <a:rPr lang="en-US" sz="3200" dirty="0" smtClean="0"/>
            <a:t>A mechanism to inject JavaScript into various pages</a:t>
          </a:r>
          <a:endParaRPr lang="en-US" sz="3200" dirty="0"/>
        </a:p>
      </dgm:t>
    </dgm:pt>
    <dgm:pt modelId="{8489A3DE-6ACE-42CC-BFD8-02D0C149CDE1}" type="parTrans" cxnId="{4FBAFF01-E131-4E7A-AAF3-8DAD79ABCE48}">
      <dgm:prSet/>
      <dgm:spPr/>
      <dgm:t>
        <a:bodyPr/>
        <a:lstStyle/>
        <a:p>
          <a:endParaRPr lang="en-US"/>
        </a:p>
      </dgm:t>
    </dgm:pt>
    <dgm:pt modelId="{EB50D87A-E358-46A5-9A0E-7C019E494F27}" type="sibTrans" cxnId="{4FBAFF01-E131-4E7A-AAF3-8DAD79ABCE48}">
      <dgm:prSet/>
      <dgm:spPr/>
      <dgm:t>
        <a:bodyPr/>
        <a:lstStyle/>
        <a:p>
          <a:endParaRPr lang="en-US"/>
        </a:p>
      </dgm:t>
    </dgm:pt>
    <dgm:pt modelId="{B8C02EE0-89F8-4675-A774-093DD11D5772}">
      <dgm:prSet custT="1"/>
      <dgm:spPr>
        <a:solidFill>
          <a:schemeClr val="accent2">
            <a:lumMod val="50000"/>
          </a:schemeClr>
        </a:solidFill>
      </dgm:spPr>
      <dgm:t>
        <a:bodyPr/>
        <a:lstStyle/>
        <a:p>
          <a:pPr rtl="0"/>
          <a:r>
            <a:rPr lang="en-US" sz="3200" dirty="0" smtClean="0"/>
            <a:t>A property that can be set on various SharePoint objects</a:t>
          </a:r>
        </a:p>
        <a:p>
          <a:pPr rtl="0"/>
          <a:r>
            <a:rPr lang="en-US" sz="500" dirty="0" smtClean="0"/>
            <a:t>      </a:t>
          </a:r>
          <a:r>
            <a:rPr lang="en-US" sz="2000" dirty="0" smtClean="0"/>
            <a:t>- Form, Field, Content Type, View, List View Web Part (XLSTListViewWebPart</a:t>
          </a:r>
          <a:r>
            <a:rPr lang="en-US" sz="500" dirty="0" smtClean="0"/>
            <a:t>)</a:t>
          </a:r>
          <a:endParaRPr lang="en-US" sz="500" dirty="0"/>
        </a:p>
      </dgm:t>
    </dgm:pt>
    <dgm:pt modelId="{D4FDE89A-48FB-40AD-A9A0-1C425A358903}" type="parTrans" cxnId="{1CAE2F8F-F3A8-4DA4-B41D-310009ABD049}">
      <dgm:prSet/>
      <dgm:spPr/>
      <dgm:t>
        <a:bodyPr/>
        <a:lstStyle/>
        <a:p>
          <a:endParaRPr lang="en-US"/>
        </a:p>
      </dgm:t>
    </dgm:pt>
    <dgm:pt modelId="{DFFAA8C8-446E-4DA7-A5B9-BF4E836154FF}" type="sibTrans" cxnId="{1CAE2F8F-F3A8-4DA4-B41D-310009ABD049}">
      <dgm:prSet/>
      <dgm:spPr/>
      <dgm:t>
        <a:bodyPr/>
        <a:lstStyle/>
        <a:p>
          <a:endParaRPr lang="en-US"/>
        </a:p>
      </dgm:t>
    </dgm:pt>
    <dgm:pt modelId="{06A1EC9B-7C19-4B1E-94A8-314CA9469942}">
      <dgm:prSet/>
      <dgm:spPr/>
      <dgm:t>
        <a:bodyPr/>
        <a:lstStyle/>
        <a:p>
          <a:pPr rtl="0"/>
          <a:endParaRPr lang="en-US" dirty="0"/>
        </a:p>
      </dgm:t>
    </dgm:pt>
    <dgm:pt modelId="{DA3C7429-76BB-4031-B7C2-37ED41AA4CC5}" type="parTrans" cxnId="{796C694E-A2E9-4434-AF14-4A23522F7DCD}">
      <dgm:prSet/>
      <dgm:spPr/>
      <dgm:t>
        <a:bodyPr/>
        <a:lstStyle/>
        <a:p>
          <a:endParaRPr lang="en-US"/>
        </a:p>
      </dgm:t>
    </dgm:pt>
    <dgm:pt modelId="{191791DC-8E98-42A2-8B4A-AAF89F54C8A9}" type="sibTrans" cxnId="{796C694E-A2E9-4434-AF14-4A23522F7DCD}">
      <dgm:prSet/>
      <dgm:spPr/>
      <dgm:t>
        <a:bodyPr/>
        <a:lstStyle/>
        <a:p>
          <a:endParaRPr lang="en-US"/>
        </a:p>
      </dgm:t>
    </dgm:pt>
    <dgm:pt modelId="{29F02E35-AFC1-4FED-885B-9D6639782458}">
      <dgm:prSet custT="1"/>
      <dgm:spPr>
        <a:solidFill>
          <a:schemeClr val="accent6">
            <a:lumMod val="50000"/>
          </a:schemeClr>
        </a:solidFill>
      </dgm:spPr>
      <dgm:t>
        <a:bodyPr/>
        <a:lstStyle/>
        <a:p>
          <a:pPr rtl="0">
            <a:spcAft>
              <a:spcPts val="600"/>
            </a:spcAft>
          </a:pPr>
          <a:r>
            <a:rPr lang="en-US" sz="3200" dirty="0" smtClean="0"/>
            <a:t>CSR depends on a mechanism to inject JavaScript</a:t>
          </a:r>
        </a:p>
        <a:p>
          <a:pPr rtl="0">
            <a:spcAft>
              <a:spcPts val="0"/>
            </a:spcAft>
          </a:pPr>
          <a:r>
            <a:rPr lang="en-US" sz="1800" dirty="0" smtClean="0"/>
            <a:t>      - It does </a:t>
          </a:r>
          <a:r>
            <a:rPr lang="en-US" sz="1800" b="1" u="sng" dirty="0" smtClean="0"/>
            <a:t>NOT</a:t>
          </a:r>
          <a:r>
            <a:rPr lang="en-US" sz="1800" dirty="0" smtClean="0"/>
            <a:t> depend on JSLink</a:t>
          </a:r>
        </a:p>
        <a:p>
          <a:pPr rtl="0">
            <a:spcAft>
              <a:spcPts val="0"/>
            </a:spcAft>
          </a:pPr>
          <a:r>
            <a:rPr lang="en-US" sz="1800" dirty="0" smtClean="0"/>
            <a:t>      - There are other alternatives</a:t>
          </a:r>
        </a:p>
        <a:p>
          <a:pPr rtl="0">
            <a:spcAft>
              <a:spcPts val="0"/>
            </a:spcAft>
          </a:pPr>
          <a:r>
            <a:rPr lang="en-US" sz="1800" dirty="0" smtClean="0"/>
            <a:t>      - In some cases, JSLink works quite well with CSR, in others it does not play well with CSR at all</a:t>
          </a:r>
          <a:endParaRPr lang="en-US" sz="1800" dirty="0"/>
        </a:p>
      </dgm:t>
    </dgm:pt>
    <dgm:pt modelId="{E9CDC4FE-B252-4FFA-8974-3D2C26BCB460}" type="parTrans" cxnId="{F7F47431-D3F6-4719-90A4-DE7320DC1E5C}">
      <dgm:prSet/>
      <dgm:spPr/>
      <dgm:t>
        <a:bodyPr/>
        <a:lstStyle/>
        <a:p>
          <a:endParaRPr lang="en-US"/>
        </a:p>
      </dgm:t>
    </dgm:pt>
    <dgm:pt modelId="{D4D5F166-A42F-49F3-8C73-59F92599FE69}" type="sibTrans" cxnId="{F7F47431-D3F6-4719-90A4-DE7320DC1E5C}">
      <dgm:prSet/>
      <dgm:spPr/>
      <dgm:t>
        <a:bodyPr/>
        <a:lstStyle/>
        <a:p>
          <a:endParaRPr lang="en-US"/>
        </a:p>
      </dgm:t>
    </dgm:pt>
    <dgm:pt modelId="{3B707A2F-98EE-4033-AD12-F2AC436E0344}">
      <dgm:prSet/>
      <dgm:spPr/>
      <dgm:t>
        <a:bodyPr/>
        <a:lstStyle/>
        <a:p>
          <a:pPr rtl="0"/>
          <a:endParaRPr lang="en-US" dirty="0"/>
        </a:p>
      </dgm:t>
    </dgm:pt>
    <dgm:pt modelId="{21451C26-6847-479D-92FC-39AE6B494357}" type="parTrans" cxnId="{B70DD68F-EE9A-4DF4-8ABD-A4878BD74EF1}">
      <dgm:prSet/>
      <dgm:spPr/>
      <dgm:t>
        <a:bodyPr/>
        <a:lstStyle/>
        <a:p>
          <a:endParaRPr lang="en-US"/>
        </a:p>
      </dgm:t>
    </dgm:pt>
    <dgm:pt modelId="{7A7F29C5-0FAE-482B-B7BF-0EF5654458DE}" type="sibTrans" cxnId="{B70DD68F-EE9A-4DF4-8ABD-A4878BD74EF1}">
      <dgm:prSet/>
      <dgm:spPr/>
      <dgm:t>
        <a:bodyPr/>
        <a:lstStyle/>
        <a:p>
          <a:endParaRPr lang="en-US"/>
        </a:p>
      </dgm:t>
    </dgm:pt>
    <dgm:pt modelId="{535BC442-0A0E-4E57-A73F-92D641ECE969}" type="pres">
      <dgm:prSet presAssocID="{031EF1F6-38B2-4A0E-A900-AC86BCDF2C45}" presName="linear" presStyleCnt="0">
        <dgm:presLayoutVars>
          <dgm:animLvl val="lvl"/>
          <dgm:resizeHandles val="exact"/>
        </dgm:presLayoutVars>
      </dgm:prSet>
      <dgm:spPr/>
      <dgm:t>
        <a:bodyPr/>
        <a:lstStyle/>
        <a:p>
          <a:endParaRPr lang="en-US"/>
        </a:p>
      </dgm:t>
    </dgm:pt>
    <dgm:pt modelId="{49121172-462D-4D7B-B892-B91EF6B7757D}" type="pres">
      <dgm:prSet presAssocID="{05132129-4882-400C-96F3-87C5604B17DC}" presName="parentText" presStyleLbl="node1" presStyleIdx="0" presStyleCnt="3">
        <dgm:presLayoutVars>
          <dgm:chMax val="0"/>
          <dgm:bulletEnabled val="1"/>
        </dgm:presLayoutVars>
      </dgm:prSet>
      <dgm:spPr/>
      <dgm:t>
        <a:bodyPr/>
        <a:lstStyle/>
        <a:p>
          <a:endParaRPr lang="en-US"/>
        </a:p>
      </dgm:t>
    </dgm:pt>
    <dgm:pt modelId="{3E9D839D-4374-4047-88B7-B031E414F70E}" type="pres">
      <dgm:prSet presAssocID="{EB50D87A-E358-46A5-9A0E-7C019E494F27}" presName="spacer" presStyleCnt="0"/>
      <dgm:spPr/>
    </dgm:pt>
    <dgm:pt modelId="{D72AC7AB-600E-41F0-A1F1-04EC62A14A47}" type="pres">
      <dgm:prSet presAssocID="{B8C02EE0-89F8-4675-A774-093DD11D5772}" presName="parentText" presStyleLbl="node1" presStyleIdx="1" presStyleCnt="3" custLinFactY="1168" custLinFactNeighborY="100000">
        <dgm:presLayoutVars>
          <dgm:chMax val="0"/>
          <dgm:bulletEnabled val="1"/>
        </dgm:presLayoutVars>
      </dgm:prSet>
      <dgm:spPr/>
      <dgm:t>
        <a:bodyPr/>
        <a:lstStyle/>
        <a:p>
          <a:endParaRPr lang="en-US"/>
        </a:p>
      </dgm:t>
    </dgm:pt>
    <dgm:pt modelId="{9F78F9A8-91DB-4B53-9C97-66189ADC155B}" type="pres">
      <dgm:prSet presAssocID="{B8C02EE0-89F8-4675-A774-093DD11D5772}" presName="childText" presStyleLbl="revTx" presStyleIdx="0" presStyleCnt="2">
        <dgm:presLayoutVars>
          <dgm:bulletEnabled val="1"/>
        </dgm:presLayoutVars>
      </dgm:prSet>
      <dgm:spPr/>
      <dgm:t>
        <a:bodyPr/>
        <a:lstStyle/>
        <a:p>
          <a:endParaRPr lang="en-US"/>
        </a:p>
      </dgm:t>
    </dgm:pt>
    <dgm:pt modelId="{1A186D14-F1CB-4CF9-8AD8-6C09CA5E9B12}" type="pres">
      <dgm:prSet presAssocID="{29F02E35-AFC1-4FED-885B-9D6639782458}" presName="parentText" presStyleLbl="node1" presStyleIdx="2" presStyleCnt="3" custLinFactY="5612" custLinFactNeighborY="100000">
        <dgm:presLayoutVars>
          <dgm:chMax val="0"/>
          <dgm:bulletEnabled val="1"/>
        </dgm:presLayoutVars>
      </dgm:prSet>
      <dgm:spPr/>
      <dgm:t>
        <a:bodyPr/>
        <a:lstStyle/>
        <a:p>
          <a:endParaRPr lang="en-US"/>
        </a:p>
      </dgm:t>
    </dgm:pt>
    <dgm:pt modelId="{728BF77C-9C68-40F1-BB96-F8B36C52BBC6}" type="pres">
      <dgm:prSet presAssocID="{29F02E35-AFC1-4FED-885B-9D6639782458}" presName="childText" presStyleLbl="revTx" presStyleIdx="1" presStyleCnt="2">
        <dgm:presLayoutVars>
          <dgm:bulletEnabled val="1"/>
        </dgm:presLayoutVars>
      </dgm:prSet>
      <dgm:spPr/>
      <dgm:t>
        <a:bodyPr/>
        <a:lstStyle/>
        <a:p>
          <a:endParaRPr lang="en-US"/>
        </a:p>
      </dgm:t>
    </dgm:pt>
  </dgm:ptLst>
  <dgm:cxnLst>
    <dgm:cxn modelId="{1CAE2F8F-F3A8-4DA4-B41D-310009ABD049}" srcId="{031EF1F6-38B2-4A0E-A900-AC86BCDF2C45}" destId="{B8C02EE0-89F8-4675-A774-093DD11D5772}" srcOrd="1" destOrd="0" parTransId="{D4FDE89A-48FB-40AD-A9A0-1C425A358903}" sibTransId="{DFFAA8C8-446E-4DA7-A5B9-BF4E836154FF}"/>
    <dgm:cxn modelId="{796C694E-A2E9-4434-AF14-4A23522F7DCD}" srcId="{B8C02EE0-89F8-4675-A774-093DD11D5772}" destId="{06A1EC9B-7C19-4B1E-94A8-314CA9469942}" srcOrd="0" destOrd="0" parTransId="{DA3C7429-76BB-4031-B7C2-37ED41AA4CC5}" sibTransId="{191791DC-8E98-42A2-8B4A-AAF89F54C8A9}"/>
    <dgm:cxn modelId="{96CC47CF-99D2-4D61-8874-BA6A2ECFA9A2}" type="presOf" srcId="{3B707A2F-98EE-4033-AD12-F2AC436E0344}" destId="{728BF77C-9C68-40F1-BB96-F8B36C52BBC6}" srcOrd="0" destOrd="0" presId="urn:microsoft.com/office/officeart/2005/8/layout/vList2"/>
    <dgm:cxn modelId="{2398E66E-3459-4ACC-AE5E-7116809A6FF2}" type="presOf" srcId="{29F02E35-AFC1-4FED-885B-9D6639782458}" destId="{1A186D14-F1CB-4CF9-8AD8-6C09CA5E9B12}" srcOrd="0" destOrd="0" presId="urn:microsoft.com/office/officeart/2005/8/layout/vList2"/>
    <dgm:cxn modelId="{F7F47431-D3F6-4719-90A4-DE7320DC1E5C}" srcId="{031EF1F6-38B2-4A0E-A900-AC86BCDF2C45}" destId="{29F02E35-AFC1-4FED-885B-9D6639782458}" srcOrd="2" destOrd="0" parTransId="{E9CDC4FE-B252-4FFA-8974-3D2C26BCB460}" sibTransId="{D4D5F166-A42F-49F3-8C73-59F92599FE69}"/>
    <dgm:cxn modelId="{B70DD68F-EE9A-4DF4-8ABD-A4878BD74EF1}" srcId="{29F02E35-AFC1-4FED-885B-9D6639782458}" destId="{3B707A2F-98EE-4033-AD12-F2AC436E0344}" srcOrd="0" destOrd="0" parTransId="{21451C26-6847-479D-92FC-39AE6B494357}" sibTransId="{7A7F29C5-0FAE-482B-B7BF-0EF5654458DE}"/>
    <dgm:cxn modelId="{A001562B-6239-45A8-BF38-7D6071317EE5}" type="presOf" srcId="{031EF1F6-38B2-4A0E-A900-AC86BCDF2C45}" destId="{535BC442-0A0E-4E57-A73F-92D641ECE969}" srcOrd="0" destOrd="0" presId="urn:microsoft.com/office/officeart/2005/8/layout/vList2"/>
    <dgm:cxn modelId="{4FBAFF01-E131-4E7A-AAF3-8DAD79ABCE48}" srcId="{031EF1F6-38B2-4A0E-A900-AC86BCDF2C45}" destId="{05132129-4882-400C-96F3-87C5604B17DC}" srcOrd="0" destOrd="0" parTransId="{8489A3DE-6ACE-42CC-BFD8-02D0C149CDE1}" sibTransId="{EB50D87A-E358-46A5-9A0E-7C019E494F27}"/>
    <dgm:cxn modelId="{1E8CC892-7001-421A-A61E-77DCE2BDFAEA}" type="presOf" srcId="{B8C02EE0-89F8-4675-A774-093DD11D5772}" destId="{D72AC7AB-600E-41F0-A1F1-04EC62A14A47}" srcOrd="0" destOrd="0" presId="urn:microsoft.com/office/officeart/2005/8/layout/vList2"/>
    <dgm:cxn modelId="{C9173034-3C8D-434A-ADA6-223641F24C5E}" type="presOf" srcId="{06A1EC9B-7C19-4B1E-94A8-314CA9469942}" destId="{9F78F9A8-91DB-4B53-9C97-66189ADC155B}" srcOrd="0" destOrd="0" presId="urn:microsoft.com/office/officeart/2005/8/layout/vList2"/>
    <dgm:cxn modelId="{7AFCDB7E-DCBC-4A58-83F4-A69AF51917A1}" type="presOf" srcId="{05132129-4882-400C-96F3-87C5604B17DC}" destId="{49121172-462D-4D7B-B892-B91EF6B7757D}" srcOrd="0" destOrd="0" presId="urn:microsoft.com/office/officeart/2005/8/layout/vList2"/>
    <dgm:cxn modelId="{63F19FF2-4045-44ED-9A66-5BDC30F1F5DB}" type="presParOf" srcId="{535BC442-0A0E-4E57-A73F-92D641ECE969}" destId="{49121172-462D-4D7B-B892-B91EF6B7757D}" srcOrd="0" destOrd="0" presId="urn:microsoft.com/office/officeart/2005/8/layout/vList2"/>
    <dgm:cxn modelId="{FA7D20BA-6708-414D-A3C7-1EA579A717A4}" type="presParOf" srcId="{535BC442-0A0E-4E57-A73F-92D641ECE969}" destId="{3E9D839D-4374-4047-88B7-B031E414F70E}" srcOrd="1" destOrd="0" presId="urn:microsoft.com/office/officeart/2005/8/layout/vList2"/>
    <dgm:cxn modelId="{5ED145D7-8D0F-42A5-8B4E-2B8BF2695B89}" type="presParOf" srcId="{535BC442-0A0E-4E57-A73F-92D641ECE969}" destId="{D72AC7AB-600E-41F0-A1F1-04EC62A14A47}" srcOrd="2" destOrd="0" presId="urn:microsoft.com/office/officeart/2005/8/layout/vList2"/>
    <dgm:cxn modelId="{F4D7E88F-160A-4D89-8702-4715A34115B5}" type="presParOf" srcId="{535BC442-0A0E-4E57-A73F-92D641ECE969}" destId="{9F78F9A8-91DB-4B53-9C97-66189ADC155B}" srcOrd="3" destOrd="0" presId="urn:microsoft.com/office/officeart/2005/8/layout/vList2"/>
    <dgm:cxn modelId="{7054C24C-3BE9-4236-8F72-BA8AC513694C}" type="presParOf" srcId="{535BC442-0A0E-4E57-A73F-92D641ECE969}" destId="{1A186D14-F1CB-4CF9-8AD8-6C09CA5E9B12}" srcOrd="4" destOrd="0" presId="urn:microsoft.com/office/officeart/2005/8/layout/vList2"/>
    <dgm:cxn modelId="{D2F56A08-1A8D-4E2B-BCA4-F91AE7649A46}" type="presParOf" srcId="{535BC442-0A0E-4E57-A73F-92D641ECE969}" destId="{728BF77C-9C68-40F1-BB96-F8B36C52BBC6}"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7945FC2-6A29-4E97-8B1C-42D7A2D9068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A3D588E-3427-456C-8501-2D0D751AD6F3}">
      <dgm:prSet/>
      <dgm:spPr/>
      <dgm:t>
        <a:bodyPr/>
        <a:lstStyle/>
        <a:p>
          <a:pPr rtl="0"/>
          <a:r>
            <a:rPr lang="en-US" dirty="0" smtClean="0"/>
            <a:t>Set the JSLink property of a web part</a:t>
          </a:r>
          <a:endParaRPr lang="en-US" dirty="0"/>
        </a:p>
      </dgm:t>
    </dgm:pt>
    <dgm:pt modelId="{176893BE-1B39-49CD-B78F-61777CF5A420}" type="parTrans" cxnId="{0E11FE07-052F-4348-8E0A-9F3755F00DFD}">
      <dgm:prSet/>
      <dgm:spPr/>
      <dgm:t>
        <a:bodyPr/>
        <a:lstStyle/>
        <a:p>
          <a:endParaRPr lang="en-US"/>
        </a:p>
      </dgm:t>
    </dgm:pt>
    <dgm:pt modelId="{6925CE23-1389-406E-869D-A65F16E5043A}" type="sibTrans" cxnId="{0E11FE07-052F-4348-8E0A-9F3755F00DFD}">
      <dgm:prSet/>
      <dgm:spPr/>
      <dgm:t>
        <a:bodyPr/>
        <a:lstStyle/>
        <a:p>
          <a:endParaRPr lang="en-US"/>
        </a:p>
      </dgm:t>
    </dgm:pt>
    <dgm:pt modelId="{D67FE63B-2EDF-43C3-B532-746DE6EA1326}">
      <dgm:prSet/>
      <dgm:spPr>
        <a:solidFill>
          <a:schemeClr val="accent2"/>
        </a:solidFill>
      </dgm:spPr>
      <dgm:t>
        <a:bodyPr/>
        <a:lstStyle/>
        <a:p>
          <a:pPr rtl="0"/>
          <a:r>
            <a:rPr lang="en-US" dirty="0" smtClean="0"/>
            <a:t>Deploy as a sandbox solution and declaratively set the JSLink on a Field or Content Type in the solution</a:t>
          </a:r>
          <a:endParaRPr lang="en-US" dirty="0"/>
        </a:p>
      </dgm:t>
    </dgm:pt>
    <dgm:pt modelId="{F32FFB68-0EE3-4911-A1A2-2CB4704328AD}" type="parTrans" cxnId="{AF9CB6B9-DA1E-468F-AEDD-E85DB567AEAE}">
      <dgm:prSet/>
      <dgm:spPr/>
      <dgm:t>
        <a:bodyPr/>
        <a:lstStyle/>
        <a:p>
          <a:endParaRPr lang="en-US"/>
        </a:p>
      </dgm:t>
    </dgm:pt>
    <dgm:pt modelId="{8C8B841C-D069-42C5-9299-D763055FB039}" type="sibTrans" cxnId="{AF9CB6B9-DA1E-468F-AEDD-E85DB567AEAE}">
      <dgm:prSet/>
      <dgm:spPr/>
      <dgm:t>
        <a:bodyPr/>
        <a:lstStyle/>
        <a:p>
          <a:endParaRPr lang="en-US"/>
        </a:p>
      </dgm:t>
    </dgm:pt>
    <dgm:pt modelId="{5EC0CC7E-3A7E-420A-9ED3-4DEC249A0927}">
      <dgm:prSet/>
      <dgm:spPr>
        <a:solidFill>
          <a:schemeClr val="accent3">
            <a:lumMod val="75000"/>
          </a:schemeClr>
        </a:solidFill>
      </dgm:spPr>
      <dgm:t>
        <a:bodyPr/>
        <a:lstStyle/>
        <a:p>
          <a:pPr rtl="0"/>
          <a:r>
            <a:rPr lang="en-US" dirty="0" smtClean="0"/>
            <a:t>Set the JSLink property of a content type programmatically</a:t>
          </a:r>
          <a:endParaRPr lang="en-US" dirty="0"/>
        </a:p>
      </dgm:t>
    </dgm:pt>
    <dgm:pt modelId="{F2A3559A-0224-40F6-BE8A-EE5811983EE0}" type="parTrans" cxnId="{02B54591-D1D4-4F8E-9F43-22910FDA5A3D}">
      <dgm:prSet/>
      <dgm:spPr/>
      <dgm:t>
        <a:bodyPr/>
        <a:lstStyle/>
        <a:p>
          <a:endParaRPr lang="en-US"/>
        </a:p>
      </dgm:t>
    </dgm:pt>
    <dgm:pt modelId="{3190DF54-797D-4ED3-B488-86D314722E9C}" type="sibTrans" cxnId="{02B54591-D1D4-4F8E-9F43-22910FDA5A3D}">
      <dgm:prSet/>
      <dgm:spPr/>
      <dgm:t>
        <a:bodyPr/>
        <a:lstStyle/>
        <a:p>
          <a:endParaRPr lang="en-US"/>
        </a:p>
      </dgm:t>
    </dgm:pt>
    <dgm:pt modelId="{63DB7F49-8102-48B1-B6AA-70993D539EE0}">
      <dgm:prSet/>
      <dgm:spPr>
        <a:solidFill>
          <a:schemeClr val="accent6"/>
        </a:solidFill>
      </dgm:spPr>
      <dgm:t>
        <a:bodyPr/>
        <a:lstStyle/>
        <a:p>
          <a:pPr rtl="0"/>
          <a:r>
            <a:rPr lang="en-US" dirty="0" smtClean="0"/>
            <a:t>Set the JSLink property of a site column programmatically</a:t>
          </a:r>
          <a:endParaRPr lang="en-US" dirty="0"/>
        </a:p>
      </dgm:t>
    </dgm:pt>
    <dgm:pt modelId="{A2E828F7-1ADF-45CB-907F-8968D4916091}" type="parTrans" cxnId="{CB1A6463-A5C1-498F-AF04-760EF0A88EE1}">
      <dgm:prSet/>
      <dgm:spPr/>
      <dgm:t>
        <a:bodyPr/>
        <a:lstStyle/>
        <a:p>
          <a:endParaRPr lang="en-US"/>
        </a:p>
      </dgm:t>
    </dgm:pt>
    <dgm:pt modelId="{7ABBEFF6-9D11-439C-B24D-43F9D20F3DEE}" type="sibTrans" cxnId="{CB1A6463-A5C1-498F-AF04-760EF0A88EE1}">
      <dgm:prSet/>
      <dgm:spPr/>
      <dgm:t>
        <a:bodyPr/>
        <a:lstStyle/>
        <a:p>
          <a:endParaRPr lang="en-US"/>
        </a:p>
      </dgm:t>
    </dgm:pt>
    <dgm:pt modelId="{AEF8FD79-F081-4236-A1CF-0ADAF21B1941}">
      <dgm:prSet/>
      <dgm:spPr>
        <a:solidFill>
          <a:schemeClr val="accent4"/>
        </a:solidFill>
      </dgm:spPr>
      <dgm:t>
        <a:bodyPr/>
        <a:lstStyle/>
        <a:p>
          <a:pPr rtl="0"/>
          <a:r>
            <a:rPr lang="en-US" dirty="0" smtClean="0"/>
            <a:t>Add user custom actions to the web or site so the JavaScript is loaded on every page</a:t>
          </a:r>
          <a:endParaRPr lang="en-US" dirty="0"/>
        </a:p>
      </dgm:t>
    </dgm:pt>
    <dgm:pt modelId="{C7F5F60F-CBAA-466F-9EB0-A48E3398E638}" type="parTrans" cxnId="{9F62923F-6E6B-43EA-84D5-D57AE631EDAA}">
      <dgm:prSet/>
      <dgm:spPr/>
      <dgm:t>
        <a:bodyPr/>
        <a:lstStyle/>
        <a:p>
          <a:endParaRPr lang="en-US"/>
        </a:p>
      </dgm:t>
    </dgm:pt>
    <dgm:pt modelId="{C38C700A-DFFE-4761-963E-B531CBBF442C}" type="sibTrans" cxnId="{9F62923F-6E6B-43EA-84D5-D57AE631EDAA}">
      <dgm:prSet/>
      <dgm:spPr/>
      <dgm:t>
        <a:bodyPr/>
        <a:lstStyle/>
        <a:p>
          <a:endParaRPr lang="en-US"/>
        </a:p>
      </dgm:t>
    </dgm:pt>
    <dgm:pt modelId="{B2514CFA-360A-424C-B18F-2A7233D482D7}" type="pres">
      <dgm:prSet presAssocID="{07945FC2-6A29-4E97-8B1C-42D7A2D90687}" presName="diagram" presStyleCnt="0">
        <dgm:presLayoutVars>
          <dgm:dir/>
          <dgm:resizeHandles val="exact"/>
        </dgm:presLayoutVars>
      </dgm:prSet>
      <dgm:spPr/>
      <dgm:t>
        <a:bodyPr/>
        <a:lstStyle/>
        <a:p>
          <a:endParaRPr lang="en-US"/>
        </a:p>
      </dgm:t>
    </dgm:pt>
    <dgm:pt modelId="{86E951B6-D534-4B05-802B-E193C00494A2}" type="pres">
      <dgm:prSet presAssocID="{4A3D588E-3427-456C-8501-2D0D751AD6F3}" presName="node" presStyleLbl="node1" presStyleIdx="0" presStyleCnt="5">
        <dgm:presLayoutVars>
          <dgm:bulletEnabled val="1"/>
        </dgm:presLayoutVars>
      </dgm:prSet>
      <dgm:spPr/>
      <dgm:t>
        <a:bodyPr/>
        <a:lstStyle/>
        <a:p>
          <a:endParaRPr lang="en-US"/>
        </a:p>
      </dgm:t>
    </dgm:pt>
    <dgm:pt modelId="{29195ADB-7969-42B9-A28E-F6A64FCCEE1F}" type="pres">
      <dgm:prSet presAssocID="{6925CE23-1389-406E-869D-A65F16E5043A}" presName="sibTrans" presStyleCnt="0"/>
      <dgm:spPr/>
    </dgm:pt>
    <dgm:pt modelId="{B3ED3915-7CE0-4068-9414-DA558B362833}" type="pres">
      <dgm:prSet presAssocID="{D67FE63B-2EDF-43C3-B532-746DE6EA1326}" presName="node" presStyleLbl="node1" presStyleIdx="1" presStyleCnt="5">
        <dgm:presLayoutVars>
          <dgm:bulletEnabled val="1"/>
        </dgm:presLayoutVars>
      </dgm:prSet>
      <dgm:spPr/>
      <dgm:t>
        <a:bodyPr/>
        <a:lstStyle/>
        <a:p>
          <a:endParaRPr lang="en-US"/>
        </a:p>
      </dgm:t>
    </dgm:pt>
    <dgm:pt modelId="{40075A62-5D6F-494F-80D2-41D21B18B6AC}" type="pres">
      <dgm:prSet presAssocID="{8C8B841C-D069-42C5-9299-D763055FB039}" presName="sibTrans" presStyleCnt="0"/>
      <dgm:spPr/>
    </dgm:pt>
    <dgm:pt modelId="{E2207479-53E0-4F2D-AFE2-CA728A7AAE42}" type="pres">
      <dgm:prSet presAssocID="{5EC0CC7E-3A7E-420A-9ED3-4DEC249A0927}" presName="node" presStyleLbl="node1" presStyleIdx="2" presStyleCnt="5">
        <dgm:presLayoutVars>
          <dgm:bulletEnabled val="1"/>
        </dgm:presLayoutVars>
      </dgm:prSet>
      <dgm:spPr/>
      <dgm:t>
        <a:bodyPr/>
        <a:lstStyle/>
        <a:p>
          <a:endParaRPr lang="en-US"/>
        </a:p>
      </dgm:t>
    </dgm:pt>
    <dgm:pt modelId="{967955D7-D202-40CC-BF19-126F4C66F0D9}" type="pres">
      <dgm:prSet presAssocID="{3190DF54-797D-4ED3-B488-86D314722E9C}" presName="sibTrans" presStyleCnt="0"/>
      <dgm:spPr/>
    </dgm:pt>
    <dgm:pt modelId="{B15FE589-013C-4D13-8DD6-34CF1DD754DC}" type="pres">
      <dgm:prSet presAssocID="{63DB7F49-8102-48B1-B6AA-70993D539EE0}" presName="node" presStyleLbl="node1" presStyleIdx="3" presStyleCnt="5">
        <dgm:presLayoutVars>
          <dgm:bulletEnabled val="1"/>
        </dgm:presLayoutVars>
      </dgm:prSet>
      <dgm:spPr/>
      <dgm:t>
        <a:bodyPr/>
        <a:lstStyle/>
        <a:p>
          <a:endParaRPr lang="en-US"/>
        </a:p>
      </dgm:t>
    </dgm:pt>
    <dgm:pt modelId="{373D1EAC-4BAB-4FD1-BA04-E9ED4A5CEBDA}" type="pres">
      <dgm:prSet presAssocID="{7ABBEFF6-9D11-439C-B24D-43F9D20F3DEE}" presName="sibTrans" presStyleCnt="0"/>
      <dgm:spPr/>
    </dgm:pt>
    <dgm:pt modelId="{631C4508-D240-488D-ADAD-E726D572A8E9}" type="pres">
      <dgm:prSet presAssocID="{AEF8FD79-F081-4236-A1CF-0ADAF21B1941}" presName="node" presStyleLbl="node1" presStyleIdx="4" presStyleCnt="5">
        <dgm:presLayoutVars>
          <dgm:bulletEnabled val="1"/>
        </dgm:presLayoutVars>
      </dgm:prSet>
      <dgm:spPr/>
      <dgm:t>
        <a:bodyPr/>
        <a:lstStyle/>
        <a:p>
          <a:endParaRPr lang="en-US"/>
        </a:p>
      </dgm:t>
    </dgm:pt>
  </dgm:ptLst>
  <dgm:cxnLst>
    <dgm:cxn modelId="{DBBC489D-8E39-437B-B458-0BE47E76305A}" type="presOf" srcId="{63DB7F49-8102-48B1-B6AA-70993D539EE0}" destId="{B15FE589-013C-4D13-8DD6-34CF1DD754DC}" srcOrd="0" destOrd="0" presId="urn:microsoft.com/office/officeart/2005/8/layout/default"/>
    <dgm:cxn modelId="{C534386E-6467-4823-9EFD-5D6C956F18DC}" type="presOf" srcId="{07945FC2-6A29-4E97-8B1C-42D7A2D90687}" destId="{B2514CFA-360A-424C-B18F-2A7233D482D7}" srcOrd="0" destOrd="0" presId="urn:microsoft.com/office/officeart/2005/8/layout/default"/>
    <dgm:cxn modelId="{9F62923F-6E6B-43EA-84D5-D57AE631EDAA}" srcId="{07945FC2-6A29-4E97-8B1C-42D7A2D90687}" destId="{AEF8FD79-F081-4236-A1CF-0ADAF21B1941}" srcOrd="4" destOrd="0" parTransId="{C7F5F60F-CBAA-466F-9EB0-A48E3398E638}" sibTransId="{C38C700A-DFFE-4761-963E-B531CBBF442C}"/>
    <dgm:cxn modelId="{CB1A6463-A5C1-498F-AF04-760EF0A88EE1}" srcId="{07945FC2-6A29-4E97-8B1C-42D7A2D90687}" destId="{63DB7F49-8102-48B1-B6AA-70993D539EE0}" srcOrd="3" destOrd="0" parTransId="{A2E828F7-1ADF-45CB-907F-8968D4916091}" sibTransId="{7ABBEFF6-9D11-439C-B24D-43F9D20F3DEE}"/>
    <dgm:cxn modelId="{0E11FE07-052F-4348-8E0A-9F3755F00DFD}" srcId="{07945FC2-6A29-4E97-8B1C-42D7A2D90687}" destId="{4A3D588E-3427-456C-8501-2D0D751AD6F3}" srcOrd="0" destOrd="0" parTransId="{176893BE-1B39-49CD-B78F-61777CF5A420}" sibTransId="{6925CE23-1389-406E-869D-A65F16E5043A}"/>
    <dgm:cxn modelId="{DDAAFC13-E209-4786-883A-A03237DA7777}" type="presOf" srcId="{5EC0CC7E-3A7E-420A-9ED3-4DEC249A0927}" destId="{E2207479-53E0-4F2D-AFE2-CA728A7AAE42}" srcOrd="0" destOrd="0" presId="urn:microsoft.com/office/officeart/2005/8/layout/default"/>
    <dgm:cxn modelId="{C0763F2F-2C36-4646-9F90-92161DF63CAC}" type="presOf" srcId="{AEF8FD79-F081-4236-A1CF-0ADAF21B1941}" destId="{631C4508-D240-488D-ADAD-E726D572A8E9}" srcOrd="0" destOrd="0" presId="urn:microsoft.com/office/officeart/2005/8/layout/default"/>
    <dgm:cxn modelId="{02B54591-D1D4-4F8E-9F43-22910FDA5A3D}" srcId="{07945FC2-6A29-4E97-8B1C-42D7A2D90687}" destId="{5EC0CC7E-3A7E-420A-9ED3-4DEC249A0927}" srcOrd="2" destOrd="0" parTransId="{F2A3559A-0224-40F6-BE8A-EE5811983EE0}" sibTransId="{3190DF54-797D-4ED3-B488-86D314722E9C}"/>
    <dgm:cxn modelId="{E1E2F351-D147-4F51-A069-6E80A500700A}" type="presOf" srcId="{D67FE63B-2EDF-43C3-B532-746DE6EA1326}" destId="{B3ED3915-7CE0-4068-9414-DA558B362833}" srcOrd="0" destOrd="0" presId="urn:microsoft.com/office/officeart/2005/8/layout/default"/>
    <dgm:cxn modelId="{AF9CB6B9-DA1E-468F-AEDD-E85DB567AEAE}" srcId="{07945FC2-6A29-4E97-8B1C-42D7A2D90687}" destId="{D67FE63B-2EDF-43C3-B532-746DE6EA1326}" srcOrd="1" destOrd="0" parTransId="{F32FFB68-0EE3-4911-A1A2-2CB4704328AD}" sibTransId="{8C8B841C-D069-42C5-9299-D763055FB039}"/>
    <dgm:cxn modelId="{B2A57A60-D2A0-4ED2-97EA-CDA840523A94}" type="presOf" srcId="{4A3D588E-3427-456C-8501-2D0D751AD6F3}" destId="{86E951B6-D534-4B05-802B-E193C00494A2}" srcOrd="0" destOrd="0" presId="urn:microsoft.com/office/officeart/2005/8/layout/default"/>
    <dgm:cxn modelId="{4C0C67A8-F725-45C4-8A0F-3AD6A57FB996}" type="presParOf" srcId="{B2514CFA-360A-424C-B18F-2A7233D482D7}" destId="{86E951B6-D534-4B05-802B-E193C00494A2}" srcOrd="0" destOrd="0" presId="urn:microsoft.com/office/officeart/2005/8/layout/default"/>
    <dgm:cxn modelId="{E7ACE9B8-B481-49E8-A8E5-F4A30006A706}" type="presParOf" srcId="{B2514CFA-360A-424C-B18F-2A7233D482D7}" destId="{29195ADB-7969-42B9-A28E-F6A64FCCEE1F}" srcOrd="1" destOrd="0" presId="urn:microsoft.com/office/officeart/2005/8/layout/default"/>
    <dgm:cxn modelId="{4827CE24-6355-4D8A-B60F-1738FE49FF0D}" type="presParOf" srcId="{B2514CFA-360A-424C-B18F-2A7233D482D7}" destId="{B3ED3915-7CE0-4068-9414-DA558B362833}" srcOrd="2" destOrd="0" presId="urn:microsoft.com/office/officeart/2005/8/layout/default"/>
    <dgm:cxn modelId="{7D314085-F66D-4313-AE2B-813BFFFF3FC2}" type="presParOf" srcId="{B2514CFA-360A-424C-B18F-2A7233D482D7}" destId="{40075A62-5D6F-494F-80D2-41D21B18B6AC}" srcOrd="3" destOrd="0" presId="urn:microsoft.com/office/officeart/2005/8/layout/default"/>
    <dgm:cxn modelId="{9182ACC5-B8F5-4F3C-BD1C-2665F5D5FA09}" type="presParOf" srcId="{B2514CFA-360A-424C-B18F-2A7233D482D7}" destId="{E2207479-53E0-4F2D-AFE2-CA728A7AAE42}" srcOrd="4" destOrd="0" presId="urn:microsoft.com/office/officeart/2005/8/layout/default"/>
    <dgm:cxn modelId="{9C877FF7-1989-48F2-8502-C203EBE8DA82}" type="presParOf" srcId="{B2514CFA-360A-424C-B18F-2A7233D482D7}" destId="{967955D7-D202-40CC-BF19-126F4C66F0D9}" srcOrd="5" destOrd="0" presId="urn:microsoft.com/office/officeart/2005/8/layout/default"/>
    <dgm:cxn modelId="{FC540175-B6C1-46D0-8D89-83E625506937}" type="presParOf" srcId="{B2514CFA-360A-424C-B18F-2A7233D482D7}" destId="{B15FE589-013C-4D13-8DD6-34CF1DD754DC}" srcOrd="6" destOrd="0" presId="urn:microsoft.com/office/officeart/2005/8/layout/default"/>
    <dgm:cxn modelId="{1C36C528-69E3-4556-8E90-961A996F4ECE}" type="presParOf" srcId="{B2514CFA-360A-424C-B18F-2A7233D482D7}" destId="{373D1EAC-4BAB-4FD1-BA04-E9ED4A5CEBDA}" srcOrd="7" destOrd="0" presId="urn:microsoft.com/office/officeart/2005/8/layout/default"/>
    <dgm:cxn modelId="{696023AF-BCE4-45A9-8B45-180654AADB4B}" type="presParOf" srcId="{B2514CFA-360A-424C-B18F-2A7233D482D7}" destId="{631C4508-D240-488D-ADAD-E726D572A8E9}"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8102CF7-05F3-49B8-A4C8-4F29C7146E9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3343CC7-A7AD-427A-B558-55DF491C7484}">
      <dgm:prSet/>
      <dgm:spPr/>
      <dgm:t>
        <a:bodyPr/>
        <a:lstStyle/>
        <a:p>
          <a:pPr rtl="0"/>
          <a:r>
            <a:rPr lang="en-US" smtClean="0"/>
            <a:t>Pros</a:t>
          </a:r>
          <a:endParaRPr lang="en-US"/>
        </a:p>
      </dgm:t>
    </dgm:pt>
    <dgm:pt modelId="{BBFECBEC-184B-4FCE-8D12-6C764321959D}" type="parTrans" cxnId="{D44E8990-FC33-470A-96BD-33F536433D61}">
      <dgm:prSet/>
      <dgm:spPr/>
      <dgm:t>
        <a:bodyPr/>
        <a:lstStyle/>
        <a:p>
          <a:endParaRPr lang="en-US"/>
        </a:p>
      </dgm:t>
    </dgm:pt>
    <dgm:pt modelId="{15A89B93-7330-41AE-8F74-35386A0B9974}" type="sibTrans" cxnId="{D44E8990-FC33-470A-96BD-33F536433D61}">
      <dgm:prSet/>
      <dgm:spPr/>
      <dgm:t>
        <a:bodyPr/>
        <a:lstStyle/>
        <a:p>
          <a:endParaRPr lang="en-US"/>
        </a:p>
      </dgm:t>
    </dgm:pt>
    <dgm:pt modelId="{A9163402-E7B7-4F28-888B-0818D1F72194}">
      <dgm:prSet/>
      <dgm:spPr/>
      <dgm:t>
        <a:bodyPr/>
        <a:lstStyle/>
        <a:p>
          <a:pPr rtl="0"/>
          <a:r>
            <a:rPr lang="en-US" smtClean="0"/>
            <a:t>Very easy.</a:t>
          </a:r>
          <a:endParaRPr lang="en-US"/>
        </a:p>
      </dgm:t>
    </dgm:pt>
    <dgm:pt modelId="{23C0A768-D8CF-4A3E-B4A9-DED30D3537AF}" type="parTrans" cxnId="{5FE912FE-3973-43A5-A086-121049752290}">
      <dgm:prSet/>
      <dgm:spPr/>
      <dgm:t>
        <a:bodyPr/>
        <a:lstStyle/>
        <a:p>
          <a:endParaRPr lang="en-US"/>
        </a:p>
      </dgm:t>
    </dgm:pt>
    <dgm:pt modelId="{07D5A875-3197-44CB-898A-9AA908D5B619}" type="sibTrans" cxnId="{5FE912FE-3973-43A5-A086-121049752290}">
      <dgm:prSet/>
      <dgm:spPr/>
      <dgm:t>
        <a:bodyPr/>
        <a:lstStyle/>
        <a:p>
          <a:endParaRPr lang="en-US"/>
        </a:p>
      </dgm:t>
    </dgm:pt>
    <dgm:pt modelId="{3888F873-F2E6-422A-9372-58EA0860E4CF}">
      <dgm:prSet/>
      <dgm:spPr/>
      <dgm:t>
        <a:bodyPr/>
        <a:lstStyle/>
        <a:p>
          <a:pPr rtl="0"/>
          <a:r>
            <a:rPr lang="en-US" smtClean="0"/>
            <a:t>Doesn’t require any additional code or packaging (i.e. it can be done OOB by a non-developer)</a:t>
          </a:r>
          <a:endParaRPr lang="en-US"/>
        </a:p>
      </dgm:t>
    </dgm:pt>
    <dgm:pt modelId="{7B396A91-3144-40A9-9E26-3DC4EDBD3AF0}" type="parTrans" cxnId="{E6B6E4B2-7344-45D7-B571-723262531C8F}">
      <dgm:prSet/>
      <dgm:spPr/>
      <dgm:t>
        <a:bodyPr/>
        <a:lstStyle/>
        <a:p>
          <a:endParaRPr lang="en-US"/>
        </a:p>
      </dgm:t>
    </dgm:pt>
    <dgm:pt modelId="{DFE3D7D6-5888-4CE5-ABA6-C93BC29FF33D}" type="sibTrans" cxnId="{E6B6E4B2-7344-45D7-B571-723262531C8F}">
      <dgm:prSet/>
      <dgm:spPr/>
      <dgm:t>
        <a:bodyPr/>
        <a:lstStyle/>
        <a:p>
          <a:endParaRPr lang="en-US"/>
        </a:p>
      </dgm:t>
    </dgm:pt>
    <dgm:pt modelId="{78B3C91F-0990-44FB-9C4A-2ED729B0D40A}">
      <dgm:prSet/>
      <dgm:spPr/>
      <dgm:t>
        <a:bodyPr/>
        <a:lstStyle/>
        <a:p>
          <a:pPr rtl="0"/>
          <a:r>
            <a:rPr lang="en-US" smtClean="0"/>
            <a:t>Cons</a:t>
          </a:r>
          <a:endParaRPr lang="en-US"/>
        </a:p>
      </dgm:t>
    </dgm:pt>
    <dgm:pt modelId="{D812778C-4F7E-400F-9320-EC11A40AAA65}" type="parTrans" cxnId="{126E58B4-C215-4148-A4E6-4CB51BF6A4A7}">
      <dgm:prSet/>
      <dgm:spPr/>
      <dgm:t>
        <a:bodyPr/>
        <a:lstStyle/>
        <a:p>
          <a:endParaRPr lang="en-US"/>
        </a:p>
      </dgm:t>
    </dgm:pt>
    <dgm:pt modelId="{378E2006-AACA-4BC4-B8D0-7FFC5A076DB2}" type="sibTrans" cxnId="{126E58B4-C215-4148-A4E6-4CB51BF6A4A7}">
      <dgm:prSet/>
      <dgm:spPr/>
      <dgm:t>
        <a:bodyPr/>
        <a:lstStyle/>
        <a:p>
          <a:endParaRPr lang="en-US"/>
        </a:p>
      </dgm:t>
    </dgm:pt>
    <dgm:pt modelId="{461E0D30-85CB-4BCF-8BFE-F33B11BD85A3}">
      <dgm:prSet/>
      <dgm:spPr/>
      <dgm:t>
        <a:bodyPr/>
        <a:lstStyle/>
        <a:p>
          <a:pPr rtl="0"/>
          <a:r>
            <a:rPr lang="en-US" smtClean="0"/>
            <a:t>It’s really a one-off solution (i.e. not enterprise)</a:t>
          </a:r>
          <a:endParaRPr lang="en-US"/>
        </a:p>
      </dgm:t>
    </dgm:pt>
    <dgm:pt modelId="{381B031B-18F5-4E12-A301-DAF2FBB7F5B1}" type="parTrans" cxnId="{1F456C28-E70A-4AB7-8CE1-2024414782C7}">
      <dgm:prSet/>
      <dgm:spPr/>
      <dgm:t>
        <a:bodyPr/>
        <a:lstStyle/>
        <a:p>
          <a:endParaRPr lang="en-US"/>
        </a:p>
      </dgm:t>
    </dgm:pt>
    <dgm:pt modelId="{AF430763-3734-4989-8015-92D2F7EBC19C}" type="sibTrans" cxnId="{1F456C28-E70A-4AB7-8CE1-2024414782C7}">
      <dgm:prSet/>
      <dgm:spPr/>
      <dgm:t>
        <a:bodyPr/>
        <a:lstStyle/>
        <a:p>
          <a:endParaRPr lang="en-US"/>
        </a:p>
      </dgm:t>
    </dgm:pt>
    <dgm:pt modelId="{1AE748DC-AA8C-4721-BB9D-9C8A3AEEE23F}">
      <dgm:prSet/>
      <dgm:spPr/>
      <dgm:t>
        <a:bodyPr/>
        <a:lstStyle/>
        <a:p>
          <a:pPr rtl="0"/>
          <a:r>
            <a:rPr lang="en-US" smtClean="0"/>
            <a:t>Needs to be applied separately to the new, edit, and display forms</a:t>
          </a:r>
          <a:endParaRPr lang="en-US"/>
        </a:p>
      </dgm:t>
    </dgm:pt>
    <dgm:pt modelId="{31BAE97F-5C21-43F9-9025-3CC1E051BD73}" type="parTrans" cxnId="{A9C3FCC9-6621-4AFE-829D-75294B85A1F0}">
      <dgm:prSet/>
      <dgm:spPr/>
      <dgm:t>
        <a:bodyPr/>
        <a:lstStyle/>
        <a:p>
          <a:endParaRPr lang="en-US"/>
        </a:p>
      </dgm:t>
    </dgm:pt>
    <dgm:pt modelId="{86E102AE-07FD-4D6D-BC15-686EE5430522}" type="sibTrans" cxnId="{A9C3FCC9-6621-4AFE-829D-75294B85A1F0}">
      <dgm:prSet/>
      <dgm:spPr/>
      <dgm:t>
        <a:bodyPr/>
        <a:lstStyle/>
        <a:p>
          <a:endParaRPr lang="en-US"/>
        </a:p>
      </dgm:t>
    </dgm:pt>
    <dgm:pt modelId="{69FA0F46-B135-4361-9E2D-DEA56F2E3098}">
      <dgm:prSet/>
      <dgm:spPr/>
      <dgm:t>
        <a:bodyPr/>
        <a:lstStyle/>
        <a:p>
          <a:pPr rtl="0"/>
          <a:r>
            <a:rPr lang="en-US" smtClean="0"/>
            <a:t>Needs to be applied separately to each view in which your field is displayed (or might be displayed)</a:t>
          </a:r>
          <a:endParaRPr lang="en-US"/>
        </a:p>
      </dgm:t>
    </dgm:pt>
    <dgm:pt modelId="{D55001CB-1AAD-4752-AFE1-083277B9F463}" type="parTrans" cxnId="{C87C8635-58B7-4E18-9ABD-9446AA90A866}">
      <dgm:prSet/>
      <dgm:spPr/>
      <dgm:t>
        <a:bodyPr/>
        <a:lstStyle/>
        <a:p>
          <a:endParaRPr lang="en-US"/>
        </a:p>
      </dgm:t>
    </dgm:pt>
    <dgm:pt modelId="{7D426982-8339-460F-8473-1CABC2F0AA71}" type="sibTrans" cxnId="{C87C8635-58B7-4E18-9ABD-9446AA90A866}">
      <dgm:prSet/>
      <dgm:spPr/>
      <dgm:t>
        <a:bodyPr/>
        <a:lstStyle/>
        <a:p>
          <a:endParaRPr lang="en-US"/>
        </a:p>
      </dgm:t>
    </dgm:pt>
    <dgm:pt modelId="{1864ECA1-BD61-49F4-AA58-B5A424DD6B98}">
      <dgm:prSet/>
      <dgm:spPr/>
      <dgm:t>
        <a:bodyPr/>
        <a:lstStyle/>
        <a:p>
          <a:pPr rtl="0"/>
          <a:r>
            <a:rPr lang="en-US" smtClean="0"/>
            <a:t>If somebody adds a view later, or modifies a view later, it may need to be applied again</a:t>
          </a:r>
          <a:endParaRPr lang="en-US"/>
        </a:p>
      </dgm:t>
    </dgm:pt>
    <dgm:pt modelId="{5A902EF6-D28F-4D82-B8A5-A3A23ACB468D}" type="parTrans" cxnId="{E655A21C-DAC0-43D7-A73F-A261A1F9B2DE}">
      <dgm:prSet/>
      <dgm:spPr/>
      <dgm:t>
        <a:bodyPr/>
        <a:lstStyle/>
        <a:p>
          <a:endParaRPr lang="en-US"/>
        </a:p>
      </dgm:t>
    </dgm:pt>
    <dgm:pt modelId="{D350E126-06F0-4829-8E67-BD5A8B90062F}" type="sibTrans" cxnId="{E655A21C-DAC0-43D7-A73F-A261A1F9B2DE}">
      <dgm:prSet/>
      <dgm:spPr/>
      <dgm:t>
        <a:bodyPr/>
        <a:lstStyle/>
        <a:p>
          <a:endParaRPr lang="en-US"/>
        </a:p>
      </dgm:t>
    </dgm:pt>
    <dgm:pt modelId="{22B52334-1084-41FC-AD5D-914F9A0B3142}">
      <dgm:prSet/>
      <dgm:spPr/>
      <dgm:t>
        <a:bodyPr/>
        <a:lstStyle/>
        <a:p>
          <a:pPr rtl="0"/>
          <a:r>
            <a:rPr lang="en-US" smtClean="0"/>
            <a:t>If you want to use it in another list, start the whole process over again</a:t>
          </a:r>
          <a:endParaRPr lang="en-US"/>
        </a:p>
      </dgm:t>
    </dgm:pt>
    <dgm:pt modelId="{15DBCE6D-5F74-4DA4-A90C-F493CFD86CD1}" type="parTrans" cxnId="{6C6BC8E6-B5AC-4CBE-ADAE-724E7B70C718}">
      <dgm:prSet/>
      <dgm:spPr/>
      <dgm:t>
        <a:bodyPr/>
        <a:lstStyle/>
        <a:p>
          <a:endParaRPr lang="en-US"/>
        </a:p>
      </dgm:t>
    </dgm:pt>
    <dgm:pt modelId="{6FFF8BA1-2FD8-46E8-B5C2-5E54857E79BD}" type="sibTrans" cxnId="{6C6BC8E6-B5AC-4CBE-ADAE-724E7B70C718}">
      <dgm:prSet/>
      <dgm:spPr/>
      <dgm:t>
        <a:bodyPr/>
        <a:lstStyle/>
        <a:p>
          <a:endParaRPr lang="en-US"/>
        </a:p>
      </dgm:t>
    </dgm:pt>
    <dgm:pt modelId="{C2BB2A2D-328D-4258-B731-17E59E99944B}" type="pres">
      <dgm:prSet presAssocID="{C8102CF7-05F3-49B8-A4C8-4F29C7146E90}" presName="linear" presStyleCnt="0">
        <dgm:presLayoutVars>
          <dgm:animLvl val="lvl"/>
          <dgm:resizeHandles val="exact"/>
        </dgm:presLayoutVars>
      </dgm:prSet>
      <dgm:spPr/>
      <dgm:t>
        <a:bodyPr/>
        <a:lstStyle/>
        <a:p>
          <a:endParaRPr lang="en-US"/>
        </a:p>
      </dgm:t>
    </dgm:pt>
    <dgm:pt modelId="{AF227D80-DF05-421C-A17B-5E4BABB9AFE1}" type="pres">
      <dgm:prSet presAssocID="{A3343CC7-A7AD-427A-B558-55DF491C7484}" presName="parentText" presStyleLbl="node1" presStyleIdx="0" presStyleCnt="2">
        <dgm:presLayoutVars>
          <dgm:chMax val="0"/>
          <dgm:bulletEnabled val="1"/>
        </dgm:presLayoutVars>
      </dgm:prSet>
      <dgm:spPr/>
      <dgm:t>
        <a:bodyPr/>
        <a:lstStyle/>
        <a:p>
          <a:endParaRPr lang="en-US"/>
        </a:p>
      </dgm:t>
    </dgm:pt>
    <dgm:pt modelId="{0BD53981-A40D-42E4-AEA8-8453F79ECFC6}" type="pres">
      <dgm:prSet presAssocID="{A3343CC7-A7AD-427A-B558-55DF491C7484}" presName="childText" presStyleLbl="revTx" presStyleIdx="0" presStyleCnt="2">
        <dgm:presLayoutVars>
          <dgm:bulletEnabled val="1"/>
        </dgm:presLayoutVars>
      </dgm:prSet>
      <dgm:spPr/>
      <dgm:t>
        <a:bodyPr/>
        <a:lstStyle/>
        <a:p>
          <a:endParaRPr lang="en-US"/>
        </a:p>
      </dgm:t>
    </dgm:pt>
    <dgm:pt modelId="{140C5289-FBF9-411C-A4B1-E6A0B82933CB}" type="pres">
      <dgm:prSet presAssocID="{78B3C91F-0990-44FB-9C4A-2ED729B0D40A}" presName="parentText" presStyleLbl="node1" presStyleIdx="1" presStyleCnt="2">
        <dgm:presLayoutVars>
          <dgm:chMax val="0"/>
          <dgm:bulletEnabled val="1"/>
        </dgm:presLayoutVars>
      </dgm:prSet>
      <dgm:spPr/>
      <dgm:t>
        <a:bodyPr/>
        <a:lstStyle/>
        <a:p>
          <a:endParaRPr lang="en-US"/>
        </a:p>
      </dgm:t>
    </dgm:pt>
    <dgm:pt modelId="{5A443C98-69E1-4464-8FC5-6CBE3731C725}" type="pres">
      <dgm:prSet presAssocID="{78B3C91F-0990-44FB-9C4A-2ED729B0D40A}" presName="childText" presStyleLbl="revTx" presStyleIdx="1" presStyleCnt="2">
        <dgm:presLayoutVars>
          <dgm:bulletEnabled val="1"/>
        </dgm:presLayoutVars>
      </dgm:prSet>
      <dgm:spPr/>
      <dgm:t>
        <a:bodyPr/>
        <a:lstStyle/>
        <a:p>
          <a:endParaRPr lang="en-US"/>
        </a:p>
      </dgm:t>
    </dgm:pt>
  </dgm:ptLst>
  <dgm:cxnLst>
    <dgm:cxn modelId="{6DECA0C7-6EDD-441B-A73A-37BC5D288983}" type="presOf" srcId="{69FA0F46-B135-4361-9E2D-DEA56F2E3098}" destId="{5A443C98-69E1-4464-8FC5-6CBE3731C725}" srcOrd="0" destOrd="2" presId="urn:microsoft.com/office/officeart/2005/8/layout/vList2"/>
    <dgm:cxn modelId="{5FE912FE-3973-43A5-A086-121049752290}" srcId="{A3343CC7-A7AD-427A-B558-55DF491C7484}" destId="{A9163402-E7B7-4F28-888B-0818D1F72194}" srcOrd="0" destOrd="0" parTransId="{23C0A768-D8CF-4A3E-B4A9-DED30D3537AF}" sibTransId="{07D5A875-3197-44CB-898A-9AA908D5B619}"/>
    <dgm:cxn modelId="{E6B6E4B2-7344-45D7-B571-723262531C8F}" srcId="{A3343CC7-A7AD-427A-B558-55DF491C7484}" destId="{3888F873-F2E6-422A-9372-58EA0860E4CF}" srcOrd="1" destOrd="0" parTransId="{7B396A91-3144-40A9-9E26-3DC4EDBD3AF0}" sibTransId="{DFE3D7D6-5888-4CE5-ABA6-C93BC29FF33D}"/>
    <dgm:cxn modelId="{14BE911E-AD66-4A2A-A124-17D40AE16B14}" type="presOf" srcId="{1864ECA1-BD61-49F4-AA58-B5A424DD6B98}" destId="{5A443C98-69E1-4464-8FC5-6CBE3731C725}" srcOrd="0" destOrd="3" presId="urn:microsoft.com/office/officeart/2005/8/layout/vList2"/>
    <dgm:cxn modelId="{EAC2E827-A040-482F-AEA1-94CA50533776}" type="presOf" srcId="{78B3C91F-0990-44FB-9C4A-2ED729B0D40A}" destId="{140C5289-FBF9-411C-A4B1-E6A0B82933CB}" srcOrd="0" destOrd="0" presId="urn:microsoft.com/office/officeart/2005/8/layout/vList2"/>
    <dgm:cxn modelId="{35156E64-0EE9-44A0-B41A-886F9E896016}" type="presOf" srcId="{22B52334-1084-41FC-AD5D-914F9A0B3142}" destId="{5A443C98-69E1-4464-8FC5-6CBE3731C725}" srcOrd="0" destOrd="4" presId="urn:microsoft.com/office/officeart/2005/8/layout/vList2"/>
    <dgm:cxn modelId="{E655A21C-DAC0-43D7-A73F-A261A1F9B2DE}" srcId="{461E0D30-85CB-4BCF-8BFE-F33B11BD85A3}" destId="{1864ECA1-BD61-49F4-AA58-B5A424DD6B98}" srcOrd="2" destOrd="0" parTransId="{5A902EF6-D28F-4D82-B8A5-A3A23ACB468D}" sibTransId="{D350E126-06F0-4829-8E67-BD5A8B90062F}"/>
    <dgm:cxn modelId="{4C6EC853-EC68-4574-8831-0F8F7807659B}" type="presOf" srcId="{A9163402-E7B7-4F28-888B-0818D1F72194}" destId="{0BD53981-A40D-42E4-AEA8-8453F79ECFC6}" srcOrd="0" destOrd="0" presId="urn:microsoft.com/office/officeart/2005/8/layout/vList2"/>
    <dgm:cxn modelId="{B6E70025-ECA8-47DB-A5C3-C27B27049956}" type="presOf" srcId="{C8102CF7-05F3-49B8-A4C8-4F29C7146E90}" destId="{C2BB2A2D-328D-4258-B731-17E59E99944B}" srcOrd="0" destOrd="0" presId="urn:microsoft.com/office/officeart/2005/8/layout/vList2"/>
    <dgm:cxn modelId="{6C6BC8E6-B5AC-4CBE-ADAE-724E7B70C718}" srcId="{461E0D30-85CB-4BCF-8BFE-F33B11BD85A3}" destId="{22B52334-1084-41FC-AD5D-914F9A0B3142}" srcOrd="3" destOrd="0" parTransId="{15DBCE6D-5F74-4DA4-A90C-F493CFD86CD1}" sibTransId="{6FFF8BA1-2FD8-46E8-B5C2-5E54857E79BD}"/>
    <dgm:cxn modelId="{76AEAAB5-4403-4E72-BCB1-14AB14B49E6F}" type="presOf" srcId="{3888F873-F2E6-422A-9372-58EA0860E4CF}" destId="{0BD53981-A40D-42E4-AEA8-8453F79ECFC6}" srcOrd="0" destOrd="1" presId="urn:microsoft.com/office/officeart/2005/8/layout/vList2"/>
    <dgm:cxn modelId="{DF86147D-2F69-4D2B-ABAA-88A18FC2EE6E}" type="presOf" srcId="{461E0D30-85CB-4BCF-8BFE-F33B11BD85A3}" destId="{5A443C98-69E1-4464-8FC5-6CBE3731C725}" srcOrd="0" destOrd="0" presId="urn:microsoft.com/office/officeart/2005/8/layout/vList2"/>
    <dgm:cxn modelId="{A9C3FCC9-6621-4AFE-829D-75294B85A1F0}" srcId="{461E0D30-85CB-4BCF-8BFE-F33B11BD85A3}" destId="{1AE748DC-AA8C-4721-BB9D-9C8A3AEEE23F}" srcOrd="0" destOrd="0" parTransId="{31BAE97F-5C21-43F9-9025-3CC1E051BD73}" sibTransId="{86E102AE-07FD-4D6D-BC15-686EE5430522}"/>
    <dgm:cxn modelId="{1F456C28-E70A-4AB7-8CE1-2024414782C7}" srcId="{78B3C91F-0990-44FB-9C4A-2ED729B0D40A}" destId="{461E0D30-85CB-4BCF-8BFE-F33B11BD85A3}" srcOrd="0" destOrd="0" parTransId="{381B031B-18F5-4E12-A301-DAF2FBB7F5B1}" sibTransId="{AF430763-3734-4989-8015-92D2F7EBC19C}"/>
    <dgm:cxn modelId="{B2971980-6E19-483B-8A69-381E3AA0B0BC}" type="presOf" srcId="{A3343CC7-A7AD-427A-B558-55DF491C7484}" destId="{AF227D80-DF05-421C-A17B-5E4BABB9AFE1}" srcOrd="0" destOrd="0" presId="urn:microsoft.com/office/officeart/2005/8/layout/vList2"/>
    <dgm:cxn modelId="{FE3F4916-C438-4A44-9972-7A93899F46B9}" type="presOf" srcId="{1AE748DC-AA8C-4721-BB9D-9C8A3AEEE23F}" destId="{5A443C98-69E1-4464-8FC5-6CBE3731C725}" srcOrd="0" destOrd="1" presId="urn:microsoft.com/office/officeart/2005/8/layout/vList2"/>
    <dgm:cxn modelId="{D44E8990-FC33-470A-96BD-33F536433D61}" srcId="{C8102CF7-05F3-49B8-A4C8-4F29C7146E90}" destId="{A3343CC7-A7AD-427A-B558-55DF491C7484}" srcOrd="0" destOrd="0" parTransId="{BBFECBEC-184B-4FCE-8D12-6C764321959D}" sibTransId="{15A89B93-7330-41AE-8F74-35386A0B9974}"/>
    <dgm:cxn modelId="{C87C8635-58B7-4E18-9ABD-9446AA90A866}" srcId="{461E0D30-85CB-4BCF-8BFE-F33B11BD85A3}" destId="{69FA0F46-B135-4361-9E2D-DEA56F2E3098}" srcOrd="1" destOrd="0" parTransId="{D55001CB-1AAD-4752-AFE1-083277B9F463}" sibTransId="{7D426982-8339-460F-8473-1CABC2F0AA71}"/>
    <dgm:cxn modelId="{126E58B4-C215-4148-A4E6-4CB51BF6A4A7}" srcId="{C8102CF7-05F3-49B8-A4C8-4F29C7146E90}" destId="{78B3C91F-0990-44FB-9C4A-2ED729B0D40A}" srcOrd="1" destOrd="0" parTransId="{D812778C-4F7E-400F-9320-EC11A40AAA65}" sibTransId="{378E2006-AACA-4BC4-B8D0-7FFC5A076DB2}"/>
    <dgm:cxn modelId="{982A469A-31D0-4A48-8C18-4696D573371A}" type="presParOf" srcId="{C2BB2A2D-328D-4258-B731-17E59E99944B}" destId="{AF227D80-DF05-421C-A17B-5E4BABB9AFE1}" srcOrd="0" destOrd="0" presId="urn:microsoft.com/office/officeart/2005/8/layout/vList2"/>
    <dgm:cxn modelId="{D665167F-C57C-410F-A369-543DEB20EDDA}" type="presParOf" srcId="{C2BB2A2D-328D-4258-B731-17E59E99944B}" destId="{0BD53981-A40D-42E4-AEA8-8453F79ECFC6}" srcOrd="1" destOrd="0" presId="urn:microsoft.com/office/officeart/2005/8/layout/vList2"/>
    <dgm:cxn modelId="{1DA70D35-B146-4078-9DAE-1E244EC2A542}" type="presParOf" srcId="{C2BB2A2D-328D-4258-B731-17E59E99944B}" destId="{140C5289-FBF9-411C-A4B1-E6A0B82933CB}" srcOrd="2" destOrd="0" presId="urn:microsoft.com/office/officeart/2005/8/layout/vList2"/>
    <dgm:cxn modelId="{C6E6F3F0-1514-4717-B720-9C55476A8723}" type="presParOf" srcId="{C2BB2A2D-328D-4258-B731-17E59E99944B}" destId="{5A443C98-69E1-4464-8FC5-6CBE3731C725}"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2064347-3A6B-40C6-9A77-7B1E070734C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CCE90D1-CF19-429F-8B42-DA68EAA7BC59}">
      <dgm:prSet/>
      <dgm:spPr/>
      <dgm:t>
        <a:bodyPr/>
        <a:lstStyle/>
        <a:p>
          <a:pPr rtl="0"/>
          <a:r>
            <a:rPr lang="en-US" smtClean="0"/>
            <a:t>Pros</a:t>
          </a:r>
          <a:endParaRPr lang="en-US"/>
        </a:p>
      </dgm:t>
    </dgm:pt>
    <dgm:pt modelId="{2E538A94-4B8C-49B1-85B9-801B9674A16E}" type="parTrans" cxnId="{C5B4F4C9-86C1-44D7-A9FA-D82ABFEE1116}">
      <dgm:prSet/>
      <dgm:spPr/>
      <dgm:t>
        <a:bodyPr/>
        <a:lstStyle/>
        <a:p>
          <a:endParaRPr lang="en-US"/>
        </a:p>
      </dgm:t>
    </dgm:pt>
    <dgm:pt modelId="{D0DB8EEC-1AE7-4E22-8DC2-5EDDCE8B5EFB}" type="sibTrans" cxnId="{C5B4F4C9-86C1-44D7-A9FA-D82ABFEE1116}">
      <dgm:prSet/>
      <dgm:spPr/>
      <dgm:t>
        <a:bodyPr/>
        <a:lstStyle/>
        <a:p>
          <a:endParaRPr lang="en-US"/>
        </a:p>
      </dgm:t>
    </dgm:pt>
    <dgm:pt modelId="{8C85D4A5-6E8E-487E-ABB0-4948D36DEB9F}">
      <dgm:prSet/>
      <dgm:spPr/>
      <dgm:t>
        <a:bodyPr/>
        <a:lstStyle/>
        <a:p>
          <a:pPr rtl="0"/>
          <a:r>
            <a:rPr lang="en-US" smtClean="0"/>
            <a:t>Somewhat self documenting</a:t>
          </a:r>
          <a:endParaRPr lang="en-US"/>
        </a:p>
      </dgm:t>
    </dgm:pt>
    <dgm:pt modelId="{7B32719B-438E-4636-ACEB-03A5D3136D6B}" type="parTrans" cxnId="{32725F66-D24F-456F-9D46-3350C9D71F0C}">
      <dgm:prSet/>
      <dgm:spPr/>
      <dgm:t>
        <a:bodyPr/>
        <a:lstStyle/>
        <a:p>
          <a:endParaRPr lang="en-US"/>
        </a:p>
      </dgm:t>
    </dgm:pt>
    <dgm:pt modelId="{BA523C87-AF48-4D91-B3C2-087C423A08A3}" type="sibTrans" cxnId="{32725F66-D24F-456F-9D46-3350C9D71F0C}">
      <dgm:prSet/>
      <dgm:spPr/>
      <dgm:t>
        <a:bodyPr/>
        <a:lstStyle/>
        <a:p>
          <a:endParaRPr lang="en-US"/>
        </a:p>
      </dgm:t>
    </dgm:pt>
    <dgm:pt modelId="{2B3BDFAA-0C95-4189-B7C0-F8C0B59EF0F7}">
      <dgm:prSet/>
      <dgm:spPr/>
      <dgm:t>
        <a:bodyPr/>
        <a:lstStyle/>
        <a:p>
          <a:pPr rtl="0"/>
          <a:r>
            <a:rPr lang="en-US" smtClean="0"/>
            <a:t>Can be deployed by an admin through the browser</a:t>
          </a:r>
          <a:endParaRPr lang="en-US"/>
        </a:p>
      </dgm:t>
    </dgm:pt>
    <dgm:pt modelId="{A67E3456-BABC-435A-BC4D-0577472DA564}" type="parTrans" cxnId="{6558A1F8-8F3D-46B5-8691-C2FD5705F1A5}">
      <dgm:prSet/>
      <dgm:spPr/>
      <dgm:t>
        <a:bodyPr/>
        <a:lstStyle/>
        <a:p>
          <a:endParaRPr lang="en-US"/>
        </a:p>
      </dgm:t>
    </dgm:pt>
    <dgm:pt modelId="{C94C73B8-0BCF-4732-961B-E3B560D66319}" type="sibTrans" cxnId="{6558A1F8-8F3D-46B5-8691-C2FD5705F1A5}">
      <dgm:prSet/>
      <dgm:spPr/>
      <dgm:t>
        <a:bodyPr/>
        <a:lstStyle/>
        <a:p>
          <a:endParaRPr lang="en-US"/>
        </a:p>
      </dgm:t>
    </dgm:pt>
    <dgm:pt modelId="{679C525F-BFB5-414B-9BCA-2C3B250B267B}">
      <dgm:prSet/>
      <dgm:spPr/>
      <dgm:t>
        <a:bodyPr/>
        <a:lstStyle/>
        <a:p>
          <a:pPr rtl="0"/>
          <a:r>
            <a:rPr lang="en-US" smtClean="0"/>
            <a:t>Cons</a:t>
          </a:r>
          <a:endParaRPr lang="en-US"/>
        </a:p>
      </dgm:t>
    </dgm:pt>
    <dgm:pt modelId="{B971DEF5-50B7-497C-B4A4-5C33DD9C5BEB}" type="parTrans" cxnId="{DF0A045D-DEE4-4120-BC13-0C166B0D3C73}">
      <dgm:prSet/>
      <dgm:spPr/>
      <dgm:t>
        <a:bodyPr/>
        <a:lstStyle/>
        <a:p>
          <a:endParaRPr lang="en-US"/>
        </a:p>
      </dgm:t>
    </dgm:pt>
    <dgm:pt modelId="{DD675477-ECDA-4AFA-AF8D-970536149EE2}" type="sibTrans" cxnId="{DF0A045D-DEE4-4120-BC13-0C166B0D3C73}">
      <dgm:prSet/>
      <dgm:spPr/>
      <dgm:t>
        <a:bodyPr/>
        <a:lstStyle/>
        <a:p>
          <a:endParaRPr lang="en-US"/>
        </a:p>
      </dgm:t>
    </dgm:pt>
    <dgm:pt modelId="{6A272F34-4E2E-43B9-A856-EE122DA95607}">
      <dgm:prSet/>
      <dgm:spPr/>
      <dgm:t>
        <a:bodyPr/>
        <a:lstStyle/>
        <a:p>
          <a:pPr rtl="0"/>
          <a:r>
            <a:rPr lang="en-US" smtClean="0"/>
            <a:t>It is a messy solution (i.e. does not uninstall cleanly)</a:t>
          </a:r>
          <a:endParaRPr lang="en-US"/>
        </a:p>
      </dgm:t>
    </dgm:pt>
    <dgm:pt modelId="{31F2C2A7-030F-405B-B3F8-AF7928741FDE}" type="parTrans" cxnId="{2B099944-3A50-4706-9AD7-CBCF1D86438F}">
      <dgm:prSet/>
      <dgm:spPr/>
      <dgm:t>
        <a:bodyPr/>
        <a:lstStyle/>
        <a:p>
          <a:endParaRPr lang="en-US"/>
        </a:p>
      </dgm:t>
    </dgm:pt>
    <dgm:pt modelId="{AC169970-4B03-46EC-9138-84EFAD87C62F}" type="sibTrans" cxnId="{2B099944-3A50-4706-9AD7-CBCF1D86438F}">
      <dgm:prSet/>
      <dgm:spPr/>
      <dgm:t>
        <a:bodyPr/>
        <a:lstStyle/>
        <a:p>
          <a:endParaRPr lang="en-US"/>
        </a:p>
      </dgm:t>
    </dgm:pt>
    <dgm:pt modelId="{19D40E92-2720-4AFD-B5A3-A683139940F7}">
      <dgm:prSet/>
      <dgm:spPr/>
      <dgm:t>
        <a:bodyPr/>
        <a:lstStyle/>
        <a:p>
          <a:pPr rtl="0"/>
          <a:r>
            <a:rPr lang="en-US" smtClean="0"/>
            <a:t>It leaves behind any instances like site columns</a:t>
          </a:r>
          <a:endParaRPr lang="en-US"/>
        </a:p>
      </dgm:t>
    </dgm:pt>
    <dgm:pt modelId="{07765416-73C8-4B35-A62D-0A542D5DFCF9}" type="parTrans" cxnId="{79C1CB4B-3E4C-49CA-A344-468DE7F685FE}">
      <dgm:prSet/>
      <dgm:spPr/>
      <dgm:t>
        <a:bodyPr/>
        <a:lstStyle/>
        <a:p>
          <a:endParaRPr lang="en-US"/>
        </a:p>
      </dgm:t>
    </dgm:pt>
    <dgm:pt modelId="{D02BD052-1E7C-47B2-8F3C-82DBC2741201}" type="sibTrans" cxnId="{79C1CB4B-3E4C-49CA-A344-468DE7F685FE}">
      <dgm:prSet/>
      <dgm:spPr/>
      <dgm:t>
        <a:bodyPr/>
        <a:lstStyle/>
        <a:p>
          <a:endParaRPr lang="en-US"/>
        </a:p>
      </dgm:t>
    </dgm:pt>
    <dgm:pt modelId="{5607F6D2-4173-430F-B289-ADA41E04394C}">
      <dgm:prSet/>
      <dgm:spPr/>
      <dgm:t>
        <a:bodyPr/>
        <a:lstStyle/>
        <a:p>
          <a:pPr rtl="0"/>
          <a:r>
            <a:rPr lang="en-US" smtClean="0"/>
            <a:t>Those columns still have their JSLink pointing the JavaScript</a:t>
          </a:r>
          <a:endParaRPr lang="en-US"/>
        </a:p>
      </dgm:t>
    </dgm:pt>
    <dgm:pt modelId="{051C8356-508D-4AE8-AE73-1B4819AED9A9}" type="parTrans" cxnId="{9FDC2D29-9A10-4969-A15C-618BA2062FC7}">
      <dgm:prSet/>
      <dgm:spPr/>
      <dgm:t>
        <a:bodyPr/>
        <a:lstStyle/>
        <a:p>
          <a:endParaRPr lang="en-US"/>
        </a:p>
      </dgm:t>
    </dgm:pt>
    <dgm:pt modelId="{53CBE20F-3B42-4FFD-A6F3-A17BB44E8891}" type="sibTrans" cxnId="{9FDC2D29-9A10-4969-A15C-618BA2062FC7}">
      <dgm:prSet/>
      <dgm:spPr/>
      <dgm:t>
        <a:bodyPr/>
        <a:lstStyle/>
        <a:p>
          <a:endParaRPr lang="en-US"/>
        </a:p>
      </dgm:t>
    </dgm:pt>
    <dgm:pt modelId="{6DC99692-5980-45EB-A871-5340CA6A5644}">
      <dgm:prSet/>
      <dgm:spPr/>
      <dgm:t>
        <a:bodyPr/>
        <a:lstStyle/>
        <a:p>
          <a:pPr rtl="0"/>
          <a:r>
            <a:rPr lang="en-US" smtClean="0"/>
            <a:t>Because it’s messy, it is almost impossible to upgrade</a:t>
          </a:r>
          <a:endParaRPr lang="en-US"/>
        </a:p>
      </dgm:t>
    </dgm:pt>
    <dgm:pt modelId="{FBF2B5FC-6084-44C7-931F-A37CAF162CAA}" type="parTrans" cxnId="{29670672-5587-4DAE-BF91-55A8B8F8FC4B}">
      <dgm:prSet/>
      <dgm:spPr/>
      <dgm:t>
        <a:bodyPr/>
        <a:lstStyle/>
        <a:p>
          <a:endParaRPr lang="en-US"/>
        </a:p>
      </dgm:t>
    </dgm:pt>
    <dgm:pt modelId="{C2780802-BD0A-463F-A1E2-4F9003C730EC}" type="sibTrans" cxnId="{29670672-5587-4DAE-BF91-55A8B8F8FC4B}">
      <dgm:prSet/>
      <dgm:spPr/>
      <dgm:t>
        <a:bodyPr/>
        <a:lstStyle/>
        <a:p>
          <a:endParaRPr lang="en-US"/>
        </a:p>
      </dgm:t>
    </dgm:pt>
    <dgm:pt modelId="{2B41155B-F098-478C-87D6-22BE3102106C}">
      <dgm:prSet/>
      <dgm:spPr/>
      <dgm:t>
        <a:bodyPr/>
        <a:lstStyle/>
        <a:p>
          <a:pPr rtl="0"/>
          <a:r>
            <a:rPr lang="en-US" smtClean="0"/>
            <a:t>Module files cannot be overwritten through upgrade</a:t>
          </a:r>
          <a:endParaRPr lang="en-US"/>
        </a:p>
      </dgm:t>
    </dgm:pt>
    <dgm:pt modelId="{B7365F2A-5EBD-4964-B6D5-44E38262ECC1}" type="parTrans" cxnId="{05E38FF6-97AA-4AC6-AAC3-3D78A84A1011}">
      <dgm:prSet/>
      <dgm:spPr/>
      <dgm:t>
        <a:bodyPr/>
        <a:lstStyle/>
        <a:p>
          <a:endParaRPr lang="en-US"/>
        </a:p>
      </dgm:t>
    </dgm:pt>
    <dgm:pt modelId="{90FA32DC-8C51-418C-BF40-6F0BCE36F209}" type="sibTrans" cxnId="{05E38FF6-97AA-4AC6-AAC3-3D78A84A1011}">
      <dgm:prSet/>
      <dgm:spPr/>
      <dgm:t>
        <a:bodyPr/>
        <a:lstStyle/>
        <a:p>
          <a:endParaRPr lang="en-US"/>
        </a:p>
      </dgm:t>
    </dgm:pt>
    <dgm:pt modelId="{B2AD9000-78F3-40C3-B931-9701290B4538}">
      <dgm:prSet/>
      <dgm:spPr/>
      <dgm:t>
        <a:bodyPr/>
        <a:lstStyle/>
        <a:p>
          <a:pPr rtl="0"/>
          <a:r>
            <a:rPr lang="en-US" smtClean="0"/>
            <a:t>Site Column instances need to be deleted before they can be upgraded, and therefore need to be deleted form any list using them (loss of data)</a:t>
          </a:r>
          <a:endParaRPr lang="en-US"/>
        </a:p>
      </dgm:t>
    </dgm:pt>
    <dgm:pt modelId="{B21E5C08-7762-4190-9762-435D8C45B4CD}" type="parTrans" cxnId="{310612D3-C8A8-4459-829D-2621350CEF50}">
      <dgm:prSet/>
      <dgm:spPr/>
      <dgm:t>
        <a:bodyPr/>
        <a:lstStyle/>
        <a:p>
          <a:endParaRPr lang="en-US"/>
        </a:p>
      </dgm:t>
    </dgm:pt>
    <dgm:pt modelId="{5FDE3A8B-F427-4D3B-8305-3F10108C9EB7}" type="sibTrans" cxnId="{310612D3-C8A8-4459-829D-2621350CEF50}">
      <dgm:prSet/>
      <dgm:spPr/>
      <dgm:t>
        <a:bodyPr/>
        <a:lstStyle/>
        <a:p>
          <a:endParaRPr lang="en-US"/>
        </a:p>
      </dgm:t>
    </dgm:pt>
    <dgm:pt modelId="{74122C59-1730-48D0-B438-28EBF41A5A6E}" type="pres">
      <dgm:prSet presAssocID="{E2064347-3A6B-40C6-9A77-7B1E070734C6}" presName="linear" presStyleCnt="0">
        <dgm:presLayoutVars>
          <dgm:animLvl val="lvl"/>
          <dgm:resizeHandles val="exact"/>
        </dgm:presLayoutVars>
      </dgm:prSet>
      <dgm:spPr/>
      <dgm:t>
        <a:bodyPr/>
        <a:lstStyle/>
        <a:p>
          <a:endParaRPr lang="en-US"/>
        </a:p>
      </dgm:t>
    </dgm:pt>
    <dgm:pt modelId="{CA3AC844-2C66-4277-9E5A-7EB92D796C44}" type="pres">
      <dgm:prSet presAssocID="{BCCE90D1-CF19-429F-8B42-DA68EAA7BC59}" presName="parentText" presStyleLbl="node1" presStyleIdx="0" presStyleCnt="2">
        <dgm:presLayoutVars>
          <dgm:chMax val="0"/>
          <dgm:bulletEnabled val="1"/>
        </dgm:presLayoutVars>
      </dgm:prSet>
      <dgm:spPr/>
      <dgm:t>
        <a:bodyPr/>
        <a:lstStyle/>
        <a:p>
          <a:endParaRPr lang="en-US"/>
        </a:p>
      </dgm:t>
    </dgm:pt>
    <dgm:pt modelId="{891FD0DA-C686-4503-8FB2-846B3FA28339}" type="pres">
      <dgm:prSet presAssocID="{BCCE90D1-CF19-429F-8B42-DA68EAA7BC59}" presName="childText" presStyleLbl="revTx" presStyleIdx="0" presStyleCnt="2">
        <dgm:presLayoutVars>
          <dgm:bulletEnabled val="1"/>
        </dgm:presLayoutVars>
      </dgm:prSet>
      <dgm:spPr/>
      <dgm:t>
        <a:bodyPr/>
        <a:lstStyle/>
        <a:p>
          <a:endParaRPr lang="en-US"/>
        </a:p>
      </dgm:t>
    </dgm:pt>
    <dgm:pt modelId="{41CA6141-AE96-4880-992F-ABC551B279D4}" type="pres">
      <dgm:prSet presAssocID="{679C525F-BFB5-414B-9BCA-2C3B250B267B}" presName="parentText" presStyleLbl="node1" presStyleIdx="1" presStyleCnt="2">
        <dgm:presLayoutVars>
          <dgm:chMax val="0"/>
          <dgm:bulletEnabled val="1"/>
        </dgm:presLayoutVars>
      </dgm:prSet>
      <dgm:spPr/>
      <dgm:t>
        <a:bodyPr/>
        <a:lstStyle/>
        <a:p>
          <a:endParaRPr lang="en-US"/>
        </a:p>
      </dgm:t>
    </dgm:pt>
    <dgm:pt modelId="{4D66EC53-1CA6-413A-9F89-66CFD243F937}" type="pres">
      <dgm:prSet presAssocID="{679C525F-BFB5-414B-9BCA-2C3B250B267B}" presName="childText" presStyleLbl="revTx" presStyleIdx="1" presStyleCnt="2">
        <dgm:presLayoutVars>
          <dgm:bulletEnabled val="1"/>
        </dgm:presLayoutVars>
      </dgm:prSet>
      <dgm:spPr/>
      <dgm:t>
        <a:bodyPr/>
        <a:lstStyle/>
        <a:p>
          <a:endParaRPr lang="en-US"/>
        </a:p>
      </dgm:t>
    </dgm:pt>
  </dgm:ptLst>
  <dgm:cxnLst>
    <dgm:cxn modelId="{CE454F18-E4E7-4ECD-B0D8-7966C1AA13F6}" type="presOf" srcId="{2B3BDFAA-0C95-4189-B7C0-F8C0B59EF0F7}" destId="{891FD0DA-C686-4503-8FB2-846B3FA28339}" srcOrd="0" destOrd="1" presId="urn:microsoft.com/office/officeart/2005/8/layout/vList2"/>
    <dgm:cxn modelId="{DF0A045D-DEE4-4120-BC13-0C166B0D3C73}" srcId="{E2064347-3A6B-40C6-9A77-7B1E070734C6}" destId="{679C525F-BFB5-414B-9BCA-2C3B250B267B}" srcOrd="1" destOrd="0" parTransId="{B971DEF5-50B7-497C-B4A4-5C33DD9C5BEB}" sibTransId="{DD675477-ECDA-4AFA-AF8D-970536149EE2}"/>
    <dgm:cxn modelId="{310612D3-C8A8-4459-829D-2621350CEF50}" srcId="{6DC99692-5980-45EB-A871-5340CA6A5644}" destId="{B2AD9000-78F3-40C3-B931-9701290B4538}" srcOrd="1" destOrd="0" parTransId="{B21E5C08-7762-4190-9762-435D8C45B4CD}" sibTransId="{5FDE3A8B-F427-4D3B-8305-3F10108C9EB7}"/>
    <dgm:cxn modelId="{32725F66-D24F-456F-9D46-3350C9D71F0C}" srcId="{BCCE90D1-CF19-429F-8B42-DA68EAA7BC59}" destId="{8C85D4A5-6E8E-487E-ABB0-4948D36DEB9F}" srcOrd="0" destOrd="0" parTransId="{7B32719B-438E-4636-ACEB-03A5D3136D6B}" sibTransId="{BA523C87-AF48-4D91-B3C2-087C423A08A3}"/>
    <dgm:cxn modelId="{9FDC2D29-9A10-4969-A15C-618BA2062FC7}" srcId="{6A272F34-4E2E-43B9-A856-EE122DA95607}" destId="{5607F6D2-4173-430F-B289-ADA41E04394C}" srcOrd="1" destOrd="0" parTransId="{051C8356-508D-4AE8-AE73-1B4819AED9A9}" sibTransId="{53CBE20F-3B42-4FFD-A6F3-A17BB44E8891}"/>
    <dgm:cxn modelId="{4DB9A73B-0234-4255-A347-096773B19151}" type="presOf" srcId="{6DC99692-5980-45EB-A871-5340CA6A5644}" destId="{4D66EC53-1CA6-413A-9F89-66CFD243F937}" srcOrd="0" destOrd="3" presId="urn:microsoft.com/office/officeart/2005/8/layout/vList2"/>
    <dgm:cxn modelId="{05E38FF6-97AA-4AC6-AAC3-3D78A84A1011}" srcId="{6DC99692-5980-45EB-A871-5340CA6A5644}" destId="{2B41155B-F098-478C-87D6-22BE3102106C}" srcOrd="0" destOrd="0" parTransId="{B7365F2A-5EBD-4964-B6D5-44E38262ECC1}" sibTransId="{90FA32DC-8C51-418C-BF40-6F0BCE36F209}"/>
    <dgm:cxn modelId="{79C1CB4B-3E4C-49CA-A344-468DE7F685FE}" srcId="{6A272F34-4E2E-43B9-A856-EE122DA95607}" destId="{19D40E92-2720-4AFD-B5A3-A683139940F7}" srcOrd="0" destOrd="0" parTransId="{07765416-73C8-4B35-A62D-0A542D5DFCF9}" sibTransId="{D02BD052-1E7C-47B2-8F3C-82DBC2741201}"/>
    <dgm:cxn modelId="{906C2CC3-1590-4C69-8C27-73B1C43A532E}" type="presOf" srcId="{BCCE90D1-CF19-429F-8B42-DA68EAA7BC59}" destId="{CA3AC844-2C66-4277-9E5A-7EB92D796C44}" srcOrd="0" destOrd="0" presId="urn:microsoft.com/office/officeart/2005/8/layout/vList2"/>
    <dgm:cxn modelId="{6558A1F8-8F3D-46B5-8691-C2FD5705F1A5}" srcId="{BCCE90D1-CF19-429F-8B42-DA68EAA7BC59}" destId="{2B3BDFAA-0C95-4189-B7C0-F8C0B59EF0F7}" srcOrd="1" destOrd="0" parTransId="{A67E3456-BABC-435A-BC4D-0577472DA564}" sibTransId="{C94C73B8-0BCF-4732-961B-E3B560D66319}"/>
    <dgm:cxn modelId="{29670672-5587-4DAE-BF91-55A8B8F8FC4B}" srcId="{679C525F-BFB5-414B-9BCA-2C3B250B267B}" destId="{6DC99692-5980-45EB-A871-5340CA6A5644}" srcOrd="1" destOrd="0" parTransId="{FBF2B5FC-6084-44C7-931F-A37CAF162CAA}" sibTransId="{C2780802-BD0A-463F-A1E2-4F9003C730EC}"/>
    <dgm:cxn modelId="{2B099944-3A50-4706-9AD7-CBCF1D86438F}" srcId="{679C525F-BFB5-414B-9BCA-2C3B250B267B}" destId="{6A272F34-4E2E-43B9-A856-EE122DA95607}" srcOrd="0" destOrd="0" parTransId="{31F2C2A7-030F-405B-B3F8-AF7928741FDE}" sibTransId="{AC169970-4B03-46EC-9138-84EFAD87C62F}"/>
    <dgm:cxn modelId="{A3194507-A09E-46E3-B60A-492C0AE6F1BD}" type="presOf" srcId="{E2064347-3A6B-40C6-9A77-7B1E070734C6}" destId="{74122C59-1730-48D0-B438-28EBF41A5A6E}" srcOrd="0" destOrd="0" presId="urn:microsoft.com/office/officeart/2005/8/layout/vList2"/>
    <dgm:cxn modelId="{3DBBBB57-7895-4968-83B3-7662DFA2E66C}" type="presOf" srcId="{6A272F34-4E2E-43B9-A856-EE122DA95607}" destId="{4D66EC53-1CA6-413A-9F89-66CFD243F937}" srcOrd="0" destOrd="0" presId="urn:microsoft.com/office/officeart/2005/8/layout/vList2"/>
    <dgm:cxn modelId="{53E2E3EF-9544-4D6C-8C55-DD682D65E69D}" type="presOf" srcId="{B2AD9000-78F3-40C3-B931-9701290B4538}" destId="{4D66EC53-1CA6-413A-9F89-66CFD243F937}" srcOrd="0" destOrd="5" presId="urn:microsoft.com/office/officeart/2005/8/layout/vList2"/>
    <dgm:cxn modelId="{4BF4FFFA-50EB-476F-8BA6-98DDE060F75D}" type="presOf" srcId="{8C85D4A5-6E8E-487E-ABB0-4948D36DEB9F}" destId="{891FD0DA-C686-4503-8FB2-846B3FA28339}" srcOrd="0" destOrd="0" presId="urn:microsoft.com/office/officeart/2005/8/layout/vList2"/>
    <dgm:cxn modelId="{C5B4F4C9-86C1-44D7-A9FA-D82ABFEE1116}" srcId="{E2064347-3A6B-40C6-9A77-7B1E070734C6}" destId="{BCCE90D1-CF19-429F-8B42-DA68EAA7BC59}" srcOrd="0" destOrd="0" parTransId="{2E538A94-4B8C-49B1-85B9-801B9674A16E}" sibTransId="{D0DB8EEC-1AE7-4E22-8DC2-5EDDCE8B5EFB}"/>
    <dgm:cxn modelId="{C48E8472-8290-435A-90C0-8ED795054748}" type="presOf" srcId="{2B41155B-F098-478C-87D6-22BE3102106C}" destId="{4D66EC53-1CA6-413A-9F89-66CFD243F937}" srcOrd="0" destOrd="4" presId="urn:microsoft.com/office/officeart/2005/8/layout/vList2"/>
    <dgm:cxn modelId="{65E17DEC-A852-4191-946B-02F88AFFD6FA}" type="presOf" srcId="{5607F6D2-4173-430F-B289-ADA41E04394C}" destId="{4D66EC53-1CA6-413A-9F89-66CFD243F937}" srcOrd="0" destOrd="2" presId="urn:microsoft.com/office/officeart/2005/8/layout/vList2"/>
    <dgm:cxn modelId="{2C23F681-9483-485E-85EB-CA3E44E100F0}" type="presOf" srcId="{679C525F-BFB5-414B-9BCA-2C3B250B267B}" destId="{41CA6141-AE96-4880-992F-ABC551B279D4}" srcOrd="0" destOrd="0" presId="urn:microsoft.com/office/officeart/2005/8/layout/vList2"/>
    <dgm:cxn modelId="{51484067-0FA9-4EC0-BE20-2A4032714BF7}" type="presOf" srcId="{19D40E92-2720-4AFD-B5A3-A683139940F7}" destId="{4D66EC53-1CA6-413A-9F89-66CFD243F937}" srcOrd="0" destOrd="1" presId="urn:microsoft.com/office/officeart/2005/8/layout/vList2"/>
    <dgm:cxn modelId="{BC1242CF-4C13-4CF2-A6A1-902B37B212A0}" type="presParOf" srcId="{74122C59-1730-48D0-B438-28EBF41A5A6E}" destId="{CA3AC844-2C66-4277-9E5A-7EB92D796C44}" srcOrd="0" destOrd="0" presId="urn:microsoft.com/office/officeart/2005/8/layout/vList2"/>
    <dgm:cxn modelId="{20DB4768-56DD-4468-816A-D63625F72509}" type="presParOf" srcId="{74122C59-1730-48D0-B438-28EBF41A5A6E}" destId="{891FD0DA-C686-4503-8FB2-846B3FA28339}" srcOrd="1" destOrd="0" presId="urn:microsoft.com/office/officeart/2005/8/layout/vList2"/>
    <dgm:cxn modelId="{3861D7AE-8BAA-40C3-9467-8F20505D2651}" type="presParOf" srcId="{74122C59-1730-48D0-B438-28EBF41A5A6E}" destId="{41CA6141-AE96-4880-992F-ABC551B279D4}" srcOrd="2" destOrd="0" presId="urn:microsoft.com/office/officeart/2005/8/layout/vList2"/>
    <dgm:cxn modelId="{B5E0D347-8F4D-436F-BD49-CC448E18708C}" type="presParOf" srcId="{74122C59-1730-48D0-B438-28EBF41A5A6E}" destId="{4D66EC53-1CA6-413A-9F89-66CFD243F93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EF26ABC-B190-46C8-96D8-A908CD1FED0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1A0729F-507E-47ED-874D-318B2E32D534}">
      <dgm:prSet/>
      <dgm:spPr/>
      <dgm:t>
        <a:bodyPr/>
        <a:lstStyle/>
        <a:p>
          <a:pPr rtl="0"/>
          <a:r>
            <a:rPr lang="en-US" smtClean="0"/>
            <a:t>Pros</a:t>
          </a:r>
          <a:endParaRPr lang="en-US"/>
        </a:p>
      </dgm:t>
    </dgm:pt>
    <dgm:pt modelId="{57996792-2017-4253-84D1-06468F794BC0}" type="parTrans" cxnId="{92035A97-23EC-46D0-BD6C-CC3E4DD1B795}">
      <dgm:prSet/>
      <dgm:spPr/>
      <dgm:t>
        <a:bodyPr/>
        <a:lstStyle/>
        <a:p>
          <a:endParaRPr lang="en-US"/>
        </a:p>
      </dgm:t>
    </dgm:pt>
    <dgm:pt modelId="{6EE5BDC9-4293-4F3B-A107-C8114D537AE2}" type="sibTrans" cxnId="{92035A97-23EC-46D0-BD6C-CC3E4DD1B795}">
      <dgm:prSet/>
      <dgm:spPr/>
      <dgm:t>
        <a:bodyPr/>
        <a:lstStyle/>
        <a:p>
          <a:endParaRPr lang="en-US"/>
        </a:p>
      </dgm:t>
    </dgm:pt>
    <dgm:pt modelId="{F0D48443-E86C-4C2A-A0D1-0E5F2FC66EF0}">
      <dgm:prSet/>
      <dgm:spPr/>
      <dgm:t>
        <a:bodyPr/>
        <a:lstStyle/>
        <a:p>
          <a:pPr rtl="0"/>
          <a:r>
            <a:rPr lang="en-US" smtClean="0"/>
            <a:t>It’s easier to manage than individually setting the JSLink on all columns</a:t>
          </a:r>
          <a:endParaRPr lang="en-US"/>
        </a:p>
      </dgm:t>
    </dgm:pt>
    <dgm:pt modelId="{3AAFC1F2-0730-4CEA-A844-F64DBE16249B}" type="parTrans" cxnId="{2573093A-7518-4E82-92AC-AA016B0BE68B}">
      <dgm:prSet/>
      <dgm:spPr/>
      <dgm:t>
        <a:bodyPr/>
        <a:lstStyle/>
        <a:p>
          <a:endParaRPr lang="en-US"/>
        </a:p>
      </dgm:t>
    </dgm:pt>
    <dgm:pt modelId="{F7507236-BE38-46BB-80DC-DB4023F8ACCB}" type="sibTrans" cxnId="{2573093A-7518-4E82-92AC-AA016B0BE68B}">
      <dgm:prSet/>
      <dgm:spPr/>
      <dgm:t>
        <a:bodyPr/>
        <a:lstStyle/>
        <a:p>
          <a:endParaRPr lang="en-US"/>
        </a:p>
      </dgm:t>
    </dgm:pt>
    <dgm:pt modelId="{843CB915-AAC4-4C21-AEFC-8D25A4CF3D99}">
      <dgm:prSet/>
      <dgm:spPr/>
      <dgm:t>
        <a:bodyPr/>
        <a:lstStyle/>
        <a:p>
          <a:pPr rtl="0"/>
          <a:r>
            <a:rPr lang="en-US" smtClean="0"/>
            <a:t>Not exactly the same functionality as a custom field, but you do at least end up with a reusable component</a:t>
          </a:r>
          <a:endParaRPr lang="en-US"/>
        </a:p>
      </dgm:t>
    </dgm:pt>
    <dgm:pt modelId="{4E8FC077-9B0F-4976-8277-CE7DCC467A38}" type="parTrans" cxnId="{454FBFF0-49FE-4D42-803A-5E4D08D14410}">
      <dgm:prSet/>
      <dgm:spPr/>
      <dgm:t>
        <a:bodyPr/>
        <a:lstStyle/>
        <a:p>
          <a:endParaRPr lang="en-US"/>
        </a:p>
      </dgm:t>
    </dgm:pt>
    <dgm:pt modelId="{DED46354-772C-4399-BC26-AF31AD9A233C}" type="sibTrans" cxnId="{454FBFF0-49FE-4D42-803A-5E4D08D14410}">
      <dgm:prSet/>
      <dgm:spPr/>
      <dgm:t>
        <a:bodyPr/>
        <a:lstStyle/>
        <a:p>
          <a:endParaRPr lang="en-US"/>
        </a:p>
      </dgm:t>
    </dgm:pt>
    <dgm:pt modelId="{5D88F40D-1245-4595-9916-B2320ECEA7D8}">
      <dgm:prSet/>
      <dgm:spPr/>
      <dgm:t>
        <a:bodyPr/>
        <a:lstStyle/>
        <a:p>
          <a:pPr rtl="0"/>
          <a:r>
            <a:rPr lang="en-US" smtClean="0"/>
            <a:t>Cons</a:t>
          </a:r>
          <a:endParaRPr lang="en-US"/>
        </a:p>
      </dgm:t>
    </dgm:pt>
    <dgm:pt modelId="{2F0C993F-A9DE-4D3D-8546-73D7A6C9C9A5}" type="parTrans" cxnId="{05249B42-A371-4ADF-936C-23B55F6AEEF7}">
      <dgm:prSet/>
      <dgm:spPr/>
      <dgm:t>
        <a:bodyPr/>
        <a:lstStyle/>
        <a:p>
          <a:endParaRPr lang="en-US"/>
        </a:p>
      </dgm:t>
    </dgm:pt>
    <dgm:pt modelId="{CAF1C5F4-9270-48D6-A9C5-0A747A393CC4}" type="sibTrans" cxnId="{05249B42-A371-4ADF-936C-23B55F6AEEF7}">
      <dgm:prSet/>
      <dgm:spPr/>
      <dgm:t>
        <a:bodyPr/>
        <a:lstStyle/>
        <a:p>
          <a:endParaRPr lang="en-US"/>
        </a:p>
      </dgm:t>
    </dgm:pt>
    <dgm:pt modelId="{425121C4-3AC1-4D47-A27A-4D55B92532C3}">
      <dgm:prSet/>
      <dgm:spPr/>
      <dgm:t>
        <a:bodyPr/>
        <a:lstStyle/>
        <a:p>
          <a:pPr rtl="0"/>
          <a:r>
            <a:rPr lang="en-US" smtClean="0"/>
            <a:t>The biggie, JSLink on Content Types does not get called at all for Views; new, edit, and display forms only</a:t>
          </a:r>
          <a:endParaRPr lang="en-US"/>
        </a:p>
      </dgm:t>
    </dgm:pt>
    <dgm:pt modelId="{C318BF31-EC07-4F1D-AEEF-7FEF07BADAA0}" type="parTrans" cxnId="{6D665356-847A-4804-931B-E93EEE3A5052}">
      <dgm:prSet/>
      <dgm:spPr/>
      <dgm:t>
        <a:bodyPr/>
        <a:lstStyle/>
        <a:p>
          <a:endParaRPr lang="en-US"/>
        </a:p>
      </dgm:t>
    </dgm:pt>
    <dgm:pt modelId="{C4F4B304-4A3F-44C2-A09E-CB736EF476B4}" type="sibTrans" cxnId="{6D665356-847A-4804-931B-E93EEE3A5052}">
      <dgm:prSet/>
      <dgm:spPr/>
      <dgm:t>
        <a:bodyPr/>
        <a:lstStyle/>
        <a:p>
          <a:endParaRPr lang="en-US"/>
        </a:p>
      </dgm:t>
    </dgm:pt>
    <dgm:pt modelId="{F870F12A-4DDC-44C0-ABD4-2036AFA83C46}">
      <dgm:prSet/>
      <dgm:spPr/>
      <dgm:t>
        <a:bodyPr/>
        <a:lstStyle/>
        <a:p>
          <a:pPr rtl="0"/>
          <a:r>
            <a:rPr lang="en-US" smtClean="0"/>
            <a:t>Again it cannot be set on some content types…including Event (i.e. no calendars) and Survey</a:t>
          </a:r>
          <a:endParaRPr lang="en-US"/>
        </a:p>
      </dgm:t>
    </dgm:pt>
    <dgm:pt modelId="{A675CC09-642B-4842-A467-DE636710E484}" type="parTrans" cxnId="{A52D5DAD-035C-4027-A152-C016EE7B475E}">
      <dgm:prSet/>
      <dgm:spPr/>
      <dgm:t>
        <a:bodyPr/>
        <a:lstStyle/>
        <a:p>
          <a:endParaRPr lang="en-US"/>
        </a:p>
      </dgm:t>
    </dgm:pt>
    <dgm:pt modelId="{FD999BC8-8932-45D0-9CF3-D27E2FAB4F34}" type="sibTrans" cxnId="{A52D5DAD-035C-4027-A152-C016EE7B475E}">
      <dgm:prSet/>
      <dgm:spPr/>
      <dgm:t>
        <a:bodyPr/>
        <a:lstStyle/>
        <a:p>
          <a:endParaRPr lang="en-US"/>
        </a:p>
      </dgm:t>
    </dgm:pt>
    <dgm:pt modelId="{9F83F1F9-AC30-49E0-B7A1-45C03CDF6B15}">
      <dgm:prSet/>
      <dgm:spPr/>
      <dgm:t>
        <a:bodyPr/>
        <a:lstStyle/>
        <a:p>
          <a:pPr rtl="0"/>
          <a:r>
            <a:rPr lang="en-US" smtClean="0"/>
            <a:t>The fact that JSLink is not supported doesn’t necessarily mean that CSR is not supported</a:t>
          </a:r>
          <a:endParaRPr lang="en-US"/>
        </a:p>
      </dgm:t>
    </dgm:pt>
    <dgm:pt modelId="{DFAB2A63-EEE8-4F04-8D8F-54F4A565B5C3}" type="parTrans" cxnId="{B914C2D0-7299-4E93-8C5A-05D4B58F1978}">
      <dgm:prSet/>
      <dgm:spPr/>
      <dgm:t>
        <a:bodyPr/>
        <a:lstStyle/>
        <a:p>
          <a:endParaRPr lang="en-US"/>
        </a:p>
      </dgm:t>
    </dgm:pt>
    <dgm:pt modelId="{D1C15638-EA78-459E-ABE9-B0CFF78A56A3}" type="sibTrans" cxnId="{B914C2D0-7299-4E93-8C5A-05D4B58F1978}">
      <dgm:prSet/>
      <dgm:spPr/>
      <dgm:t>
        <a:bodyPr/>
        <a:lstStyle/>
        <a:p>
          <a:endParaRPr lang="en-US"/>
        </a:p>
      </dgm:t>
    </dgm:pt>
    <dgm:pt modelId="{B3589626-F446-4C14-B161-2B8979287543}" type="pres">
      <dgm:prSet presAssocID="{DEF26ABC-B190-46C8-96D8-A908CD1FED0A}" presName="linear" presStyleCnt="0">
        <dgm:presLayoutVars>
          <dgm:animLvl val="lvl"/>
          <dgm:resizeHandles val="exact"/>
        </dgm:presLayoutVars>
      </dgm:prSet>
      <dgm:spPr/>
      <dgm:t>
        <a:bodyPr/>
        <a:lstStyle/>
        <a:p>
          <a:endParaRPr lang="en-US"/>
        </a:p>
      </dgm:t>
    </dgm:pt>
    <dgm:pt modelId="{F4BD8C17-4D40-4A8E-A2E4-2B294FB4C492}" type="pres">
      <dgm:prSet presAssocID="{21A0729F-507E-47ED-874D-318B2E32D534}" presName="parentText" presStyleLbl="node1" presStyleIdx="0" presStyleCnt="2">
        <dgm:presLayoutVars>
          <dgm:chMax val="0"/>
          <dgm:bulletEnabled val="1"/>
        </dgm:presLayoutVars>
      </dgm:prSet>
      <dgm:spPr/>
      <dgm:t>
        <a:bodyPr/>
        <a:lstStyle/>
        <a:p>
          <a:endParaRPr lang="en-US"/>
        </a:p>
      </dgm:t>
    </dgm:pt>
    <dgm:pt modelId="{5A95E0BC-F563-40DF-B475-D53015EB85A6}" type="pres">
      <dgm:prSet presAssocID="{21A0729F-507E-47ED-874D-318B2E32D534}" presName="childText" presStyleLbl="revTx" presStyleIdx="0" presStyleCnt="2">
        <dgm:presLayoutVars>
          <dgm:bulletEnabled val="1"/>
        </dgm:presLayoutVars>
      </dgm:prSet>
      <dgm:spPr/>
      <dgm:t>
        <a:bodyPr/>
        <a:lstStyle/>
        <a:p>
          <a:endParaRPr lang="en-US"/>
        </a:p>
      </dgm:t>
    </dgm:pt>
    <dgm:pt modelId="{33E875D6-CACA-4832-88DC-C4CFAA2C9275}" type="pres">
      <dgm:prSet presAssocID="{5D88F40D-1245-4595-9916-B2320ECEA7D8}" presName="parentText" presStyleLbl="node1" presStyleIdx="1" presStyleCnt="2">
        <dgm:presLayoutVars>
          <dgm:chMax val="0"/>
          <dgm:bulletEnabled val="1"/>
        </dgm:presLayoutVars>
      </dgm:prSet>
      <dgm:spPr/>
      <dgm:t>
        <a:bodyPr/>
        <a:lstStyle/>
        <a:p>
          <a:endParaRPr lang="en-US"/>
        </a:p>
      </dgm:t>
    </dgm:pt>
    <dgm:pt modelId="{7188A1C8-E603-416D-8EA5-2D5ACD83B507}" type="pres">
      <dgm:prSet presAssocID="{5D88F40D-1245-4595-9916-B2320ECEA7D8}" presName="childText" presStyleLbl="revTx" presStyleIdx="1" presStyleCnt="2">
        <dgm:presLayoutVars>
          <dgm:bulletEnabled val="1"/>
        </dgm:presLayoutVars>
      </dgm:prSet>
      <dgm:spPr/>
      <dgm:t>
        <a:bodyPr/>
        <a:lstStyle/>
        <a:p>
          <a:endParaRPr lang="en-US"/>
        </a:p>
      </dgm:t>
    </dgm:pt>
  </dgm:ptLst>
  <dgm:cxnLst>
    <dgm:cxn modelId="{FB014B08-BD7B-4975-9152-C53EE7173D6D}" type="presOf" srcId="{5D88F40D-1245-4595-9916-B2320ECEA7D8}" destId="{33E875D6-CACA-4832-88DC-C4CFAA2C9275}" srcOrd="0" destOrd="0" presId="urn:microsoft.com/office/officeart/2005/8/layout/vList2"/>
    <dgm:cxn modelId="{A52D5DAD-035C-4027-A152-C016EE7B475E}" srcId="{5D88F40D-1245-4595-9916-B2320ECEA7D8}" destId="{F870F12A-4DDC-44C0-ABD4-2036AFA83C46}" srcOrd="1" destOrd="0" parTransId="{A675CC09-642B-4842-A467-DE636710E484}" sibTransId="{FD999BC8-8932-45D0-9CF3-D27E2FAB4F34}"/>
    <dgm:cxn modelId="{454FBFF0-49FE-4D42-803A-5E4D08D14410}" srcId="{21A0729F-507E-47ED-874D-318B2E32D534}" destId="{843CB915-AAC4-4C21-AEFC-8D25A4CF3D99}" srcOrd="1" destOrd="0" parTransId="{4E8FC077-9B0F-4976-8277-CE7DCC467A38}" sibTransId="{DED46354-772C-4399-BC26-AF31AD9A233C}"/>
    <dgm:cxn modelId="{B914C2D0-7299-4E93-8C5A-05D4B58F1978}" srcId="{F870F12A-4DDC-44C0-ABD4-2036AFA83C46}" destId="{9F83F1F9-AC30-49E0-B7A1-45C03CDF6B15}" srcOrd="0" destOrd="0" parTransId="{DFAB2A63-EEE8-4F04-8D8F-54F4A565B5C3}" sibTransId="{D1C15638-EA78-459E-ABE9-B0CFF78A56A3}"/>
    <dgm:cxn modelId="{6D665356-847A-4804-931B-E93EEE3A5052}" srcId="{5D88F40D-1245-4595-9916-B2320ECEA7D8}" destId="{425121C4-3AC1-4D47-A27A-4D55B92532C3}" srcOrd="0" destOrd="0" parTransId="{C318BF31-EC07-4F1D-AEEF-7FEF07BADAA0}" sibTransId="{C4F4B304-4A3F-44C2-A09E-CB736EF476B4}"/>
    <dgm:cxn modelId="{6D5F76E5-B51F-477F-B5E4-F2A9DD387D3D}" type="presOf" srcId="{21A0729F-507E-47ED-874D-318B2E32D534}" destId="{F4BD8C17-4D40-4A8E-A2E4-2B294FB4C492}" srcOrd="0" destOrd="0" presId="urn:microsoft.com/office/officeart/2005/8/layout/vList2"/>
    <dgm:cxn modelId="{22A7E9D9-35AF-4E77-A1F1-2E95C59BF204}" type="presOf" srcId="{F870F12A-4DDC-44C0-ABD4-2036AFA83C46}" destId="{7188A1C8-E603-416D-8EA5-2D5ACD83B507}" srcOrd="0" destOrd="1" presId="urn:microsoft.com/office/officeart/2005/8/layout/vList2"/>
    <dgm:cxn modelId="{92035A97-23EC-46D0-BD6C-CC3E4DD1B795}" srcId="{DEF26ABC-B190-46C8-96D8-A908CD1FED0A}" destId="{21A0729F-507E-47ED-874D-318B2E32D534}" srcOrd="0" destOrd="0" parTransId="{57996792-2017-4253-84D1-06468F794BC0}" sibTransId="{6EE5BDC9-4293-4F3B-A107-C8114D537AE2}"/>
    <dgm:cxn modelId="{05249B42-A371-4ADF-936C-23B55F6AEEF7}" srcId="{DEF26ABC-B190-46C8-96D8-A908CD1FED0A}" destId="{5D88F40D-1245-4595-9916-B2320ECEA7D8}" srcOrd="1" destOrd="0" parTransId="{2F0C993F-A9DE-4D3D-8546-73D7A6C9C9A5}" sibTransId="{CAF1C5F4-9270-48D6-A9C5-0A747A393CC4}"/>
    <dgm:cxn modelId="{9C58D99E-ED4C-4A9C-B889-5B4C95DA513B}" type="presOf" srcId="{9F83F1F9-AC30-49E0-B7A1-45C03CDF6B15}" destId="{7188A1C8-E603-416D-8EA5-2D5ACD83B507}" srcOrd="0" destOrd="2" presId="urn:microsoft.com/office/officeart/2005/8/layout/vList2"/>
    <dgm:cxn modelId="{2573093A-7518-4E82-92AC-AA016B0BE68B}" srcId="{21A0729F-507E-47ED-874D-318B2E32D534}" destId="{F0D48443-E86C-4C2A-A0D1-0E5F2FC66EF0}" srcOrd="0" destOrd="0" parTransId="{3AAFC1F2-0730-4CEA-A844-F64DBE16249B}" sibTransId="{F7507236-BE38-46BB-80DC-DB4023F8ACCB}"/>
    <dgm:cxn modelId="{4C2E3733-5C18-4067-B868-925962557CF0}" type="presOf" srcId="{DEF26ABC-B190-46C8-96D8-A908CD1FED0A}" destId="{B3589626-F446-4C14-B161-2B8979287543}" srcOrd="0" destOrd="0" presId="urn:microsoft.com/office/officeart/2005/8/layout/vList2"/>
    <dgm:cxn modelId="{7A1B6878-B669-4DF0-AC6F-45F520144780}" type="presOf" srcId="{425121C4-3AC1-4D47-A27A-4D55B92532C3}" destId="{7188A1C8-E603-416D-8EA5-2D5ACD83B507}" srcOrd="0" destOrd="0" presId="urn:microsoft.com/office/officeart/2005/8/layout/vList2"/>
    <dgm:cxn modelId="{B259541E-AC07-4C85-B3FA-656742A4D1D6}" type="presOf" srcId="{843CB915-AAC4-4C21-AEFC-8D25A4CF3D99}" destId="{5A95E0BC-F563-40DF-B475-D53015EB85A6}" srcOrd="0" destOrd="1" presId="urn:microsoft.com/office/officeart/2005/8/layout/vList2"/>
    <dgm:cxn modelId="{11490B7B-92F3-45FF-90CF-171B787EFB09}" type="presOf" srcId="{F0D48443-E86C-4C2A-A0D1-0E5F2FC66EF0}" destId="{5A95E0BC-F563-40DF-B475-D53015EB85A6}" srcOrd="0" destOrd="0" presId="urn:microsoft.com/office/officeart/2005/8/layout/vList2"/>
    <dgm:cxn modelId="{BF8C5730-0397-4D6D-851C-918C17A81523}" type="presParOf" srcId="{B3589626-F446-4C14-B161-2B8979287543}" destId="{F4BD8C17-4D40-4A8E-A2E4-2B294FB4C492}" srcOrd="0" destOrd="0" presId="urn:microsoft.com/office/officeart/2005/8/layout/vList2"/>
    <dgm:cxn modelId="{D3C6496E-0C4B-4FDB-B623-A3608BF9A0DF}" type="presParOf" srcId="{B3589626-F446-4C14-B161-2B8979287543}" destId="{5A95E0BC-F563-40DF-B475-D53015EB85A6}" srcOrd="1" destOrd="0" presId="urn:microsoft.com/office/officeart/2005/8/layout/vList2"/>
    <dgm:cxn modelId="{2E0FD77C-E62B-4000-9829-536A837D8D9F}" type="presParOf" srcId="{B3589626-F446-4C14-B161-2B8979287543}" destId="{33E875D6-CACA-4832-88DC-C4CFAA2C9275}" srcOrd="2" destOrd="0" presId="urn:microsoft.com/office/officeart/2005/8/layout/vList2"/>
    <dgm:cxn modelId="{83E91D80-453E-425A-B7D1-7C4B1176ECB3}" type="presParOf" srcId="{B3589626-F446-4C14-B161-2B8979287543}" destId="{7188A1C8-E603-416D-8EA5-2D5ACD83B50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944DED-EBB6-488E-BF26-669AE3A7F6BE}">
      <dsp:nvSpPr>
        <dsp:cNvPr id="0" name=""/>
        <dsp:cNvSpPr/>
      </dsp:nvSpPr>
      <dsp:spPr>
        <a:xfrm>
          <a:off x="-134034" y="0"/>
          <a:ext cx="10783669" cy="4530725"/>
        </a:xfrm>
        <a:prstGeom prst="diamond">
          <a:avLst/>
        </a:prstGeom>
        <a:solidFill>
          <a:schemeClr val="accent5">
            <a:lumMod val="40000"/>
            <a:lumOff val="60000"/>
          </a:schemeClr>
        </a:solidFill>
        <a:ln>
          <a:noFill/>
        </a:ln>
        <a:effectLst/>
      </dsp:spPr>
      <dsp:style>
        <a:lnRef idx="0">
          <a:scrgbClr r="0" g="0" b="0"/>
        </a:lnRef>
        <a:fillRef idx="1">
          <a:scrgbClr r="0" g="0" b="0"/>
        </a:fillRef>
        <a:effectRef idx="0">
          <a:scrgbClr r="0" g="0" b="0"/>
        </a:effectRef>
        <a:fontRef idx="minor"/>
      </dsp:style>
    </dsp:sp>
    <dsp:sp modelId="{A938AC64-1965-4837-94E0-32948ED8DF0E}">
      <dsp:nvSpPr>
        <dsp:cNvPr id="0" name=""/>
        <dsp:cNvSpPr/>
      </dsp:nvSpPr>
      <dsp:spPr>
        <a:xfrm>
          <a:off x="1108197" y="147993"/>
          <a:ext cx="3540008" cy="20244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Who? Developers </a:t>
          </a:r>
        </a:p>
        <a:p>
          <a:pPr lvl="0" algn="ctr" defTabSz="1244600" rtl="0">
            <a:lnSpc>
              <a:spcPct val="90000"/>
            </a:lnSpc>
            <a:spcBef>
              <a:spcPct val="0"/>
            </a:spcBef>
            <a:spcAft>
              <a:spcPct val="35000"/>
            </a:spcAft>
          </a:pPr>
          <a:r>
            <a:rPr lang="en-US" sz="2800" kern="1200" dirty="0" smtClean="0"/>
            <a:t>(including Citizen Developers)</a:t>
          </a:r>
          <a:endParaRPr lang="en-US" sz="2800" kern="1200" dirty="0"/>
        </a:p>
      </dsp:txBody>
      <dsp:txXfrm>
        <a:off x="1207022" y="246818"/>
        <a:ext cx="3342358" cy="1826799"/>
      </dsp:txXfrm>
    </dsp:sp>
    <dsp:sp modelId="{9345D29A-389E-42F7-82F5-13738ADA8976}">
      <dsp:nvSpPr>
        <dsp:cNvPr id="0" name=""/>
        <dsp:cNvSpPr/>
      </dsp:nvSpPr>
      <dsp:spPr>
        <a:xfrm>
          <a:off x="5875504" y="210818"/>
          <a:ext cx="3589625" cy="19870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Show practical examples of CSR to customize forms and Views</a:t>
          </a:r>
          <a:endParaRPr lang="en-US" sz="2800" kern="1200" dirty="0"/>
        </a:p>
      </dsp:txBody>
      <dsp:txXfrm>
        <a:off x="5972505" y="307819"/>
        <a:ext cx="3395623" cy="1793076"/>
      </dsp:txXfrm>
    </dsp:sp>
    <dsp:sp modelId="{26309244-D78B-4147-92EB-687CA5A90E3A}">
      <dsp:nvSpPr>
        <dsp:cNvPr id="0" name=""/>
        <dsp:cNvSpPr/>
      </dsp:nvSpPr>
      <dsp:spPr>
        <a:xfrm>
          <a:off x="1126794" y="2547286"/>
          <a:ext cx="3521225" cy="19834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Talk about gotchas MDS, dep</a:t>
          </a:r>
          <a:r>
            <a:rPr lang="en-US" sz="2800" b="1" kern="1200" dirty="0" smtClean="0"/>
            <a:t>lo</a:t>
          </a:r>
          <a:r>
            <a:rPr lang="en-US" sz="2800" kern="1200" dirty="0" smtClean="0"/>
            <a:t>yment, JSLink limitations</a:t>
          </a:r>
          <a:endParaRPr lang="en-US" sz="2800" kern="1200" dirty="0"/>
        </a:p>
      </dsp:txBody>
      <dsp:txXfrm>
        <a:off x="1223617" y="2644109"/>
        <a:ext cx="3327579" cy="1789792"/>
      </dsp:txXfrm>
    </dsp:sp>
    <dsp:sp modelId="{EEEB16C2-02E3-4B32-9461-82D301FB9452}">
      <dsp:nvSpPr>
        <dsp:cNvPr id="0" name=""/>
        <dsp:cNvSpPr/>
      </dsp:nvSpPr>
      <dsp:spPr>
        <a:xfrm>
          <a:off x="5873905" y="2533840"/>
          <a:ext cx="3589042" cy="19968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Demonstrate building components that can be easily reused by power users</a:t>
          </a:r>
          <a:endParaRPr lang="en-US" sz="2800" kern="1200" dirty="0"/>
        </a:p>
      </dsp:txBody>
      <dsp:txXfrm>
        <a:off x="5971385" y="2631320"/>
        <a:ext cx="3394082" cy="180192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2B7684-72A8-477C-9957-21AC8F6812BE}">
      <dsp:nvSpPr>
        <dsp:cNvPr id="0" name=""/>
        <dsp:cNvSpPr/>
      </dsp:nvSpPr>
      <dsp:spPr>
        <a:xfrm>
          <a:off x="0" y="172741"/>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smtClean="0"/>
            <a:t>Pros</a:t>
          </a:r>
          <a:endParaRPr lang="en-US" sz="2700" kern="1200"/>
        </a:p>
      </dsp:txBody>
      <dsp:txXfrm>
        <a:off x="31613" y="204354"/>
        <a:ext cx="10452374" cy="584369"/>
      </dsp:txXfrm>
    </dsp:sp>
    <dsp:sp modelId="{86033895-64FE-4A77-9B06-D42A50E5F005}">
      <dsp:nvSpPr>
        <dsp:cNvPr id="0" name=""/>
        <dsp:cNvSpPr/>
      </dsp:nvSpPr>
      <dsp:spPr>
        <a:xfrm>
          <a:off x="0" y="820336"/>
          <a:ext cx="10515600" cy="1313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en-US" sz="2100" kern="1200" smtClean="0"/>
            <a:t>It seems like the right granularity, if you want to modify a field, modify it’s JSLink and you’ve modified it everywhere</a:t>
          </a:r>
          <a:endParaRPr lang="en-US" sz="2100" kern="1200"/>
        </a:p>
        <a:p>
          <a:pPr marL="228600" lvl="1" indent="-228600" algn="l" defTabSz="933450" rtl="0">
            <a:lnSpc>
              <a:spcPct val="90000"/>
            </a:lnSpc>
            <a:spcBef>
              <a:spcPct val="0"/>
            </a:spcBef>
            <a:spcAft>
              <a:spcPct val="20000"/>
            </a:spcAft>
            <a:buChar char="••"/>
          </a:pPr>
          <a:r>
            <a:rPr lang="en-US" sz="2100" kern="1200" smtClean="0"/>
            <a:t>If you apply the same JS file as JSLink on two different fields, SharePoint is smart enough to only load it once</a:t>
          </a:r>
          <a:endParaRPr lang="en-US" sz="2100" kern="1200"/>
        </a:p>
      </dsp:txBody>
      <dsp:txXfrm>
        <a:off x="0" y="820336"/>
        <a:ext cx="10515600" cy="1313414"/>
      </dsp:txXfrm>
    </dsp:sp>
    <dsp:sp modelId="{47BB1A43-3559-42B4-8AF4-8223C80D03A6}">
      <dsp:nvSpPr>
        <dsp:cNvPr id="0" name=""/>
        <dsp:cNvSpPr/>
      </dsp:nvSpPr>
      <dsp:spPr>
        <a:xfrm>
          <a:off x="0" y="2133751"/>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smtClean="0"/>
            <a:t>Cons</a:t>
          </a:r>
          <a:endParaRPr lang="en-US" sz="2700" kern="1200"/>
        </a:p>
      </dsp:txBody>
      <dsp:txXfrm>
        <a:off x="31613" y="2165364"/>
        <a:ext cx="10452374" cy="584369"/>
      </dsp:txXfrm>
    </dsp:sp>
    <dsp:sp modelId="{0955E407-48F9-4412-B1CE-2E66C281AA94}">
      <dsp:nvSpPr>
        <dsp:cNvPr id="0" name=""/>
        <dsp:cNvSpPr/>
      </dsp:nvSpPr>
      <dsp:spPr>
        <a:xfrm>
          <a:off x="0" y="2781346"/>
          <a:ext cx="10515600" cy="1397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en-US" sz="2100" kern="1200" smtClean="0"/>
            <a:t>Some column types have a read-only JSLink property</a:t>
          </a:r>
          <a:endParaRPr lang="en-US" sz="2100" kern="1200"/>
        </a:p>
        <a:p>
          <a:pPr marL="457200" lvl="2" indent="-228600" algn="l" defTabSz="933450" rtl="0">
            <a:lnSpc>
              <a:spcPct val="90000"/>
            </a:lnSpc>
            <a:spcBef>
              <a:spcPct val="0"/>
            </a:spcBef>
            <a:spcAft>
              <a:spcPct val="20000"/>
            </a:spcAft>
            <a:buChar char="••"/>
          </a:pPr>
          <a:r>
            <a:rPr lang="en-US" sz="2100" kern="1200" smtClean="0"/>
            <a:t>The fact that JSLink is not supported doesn’t necessarily mean that CSR is not supported</a:t>
          </a:r>
          <a:endParaRPr lang="en-US" sz="2100" kern="1200"/>
        </a:p>
        <a:p>
          <a:pPr marL="228600" lvl="1" indent="-228600" algn="l" defTabSz="933450" rtl="0">
            <a:lnSpc>
              <a:spcPct val="90000"/>
            </a:lnSpc>
            <a:spcBef>
              <a:spcPct val="0"/>
            </a:spcBef>
            <a:spcAft>
              <a:spcPct val="20000"/>
            </a:spcAft>
            <a:buChar char="••"/>
          </a:pPr>
          <a:r>
            <a:rPr lang="en-US" sz="2100" kern="1200" smtClean="0"/>
            <a:t>It can be difficult to manage if you have a lot of columns with a lot of templates applies through JSLink, a well thought out utility page could help overcome this</a:t>
          </a:r>
          <a:endParaRPr lang="en-US" sz="2100" kern="1200"/>
        </a:p>
      </dsp:txBody>
      <dsp:txXfrm>
        <a:off x="0" y="2781346"/>
        <a:ext cx="10515600" cy="139725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02DBC9-A055-4E20-8272-4315EED9D2EB}">
      <dsp:nvSpPr>
        <dsp:cNvPr id="0" name=""/>
        <dsp:cNvSpPr/>
      </dsp:nvSpPr>
      <dsp:spPr>
        <a:xfrm>
          <a:off x="0" y="4531"/>
          <a:ext cx="10515600" cy="719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kern="1200" smtClean="0"/>
            <a:t>Pros</a:t>
          </a:r>
          <a:endParaRPr lang="en-US" sz="3000" kern="1200"/>
        </a:p>
      </dsp:txBody>
      <dsp:txXfrm>
        <a:off x="35125" y="39656"/>
        <a:ext cx="10445350" cy="649299"/>
      </dsp:txXfrm>
    </dsp:sp>
    <dsp:sp modelId="{EBBBE11B-D235-4ACC-88E8-0635057CD13B}">
      <dsp:nvSpPr>
        <dsp:cNvPr id="0" name=""/>
        <dsp:cNvSpPr/>
      </dsp:nvSpPr>
      <dsp:spPr>
        <a:xfrm>
          <a:off x="0" y="724081"/>
          <a:ext cx="10515600" cy="729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8100" rIns="213360" bIns="38100" numCol="1" spcCol="1270" anchor="t" anchorCtr="0">
          <a:noAutofit/>
        </a:bodyPr>
        <a:lstStyle/>
        <a:p>
          <a:pPr marL="228600" lvl="1" indent="-228600" algn="l" defTabSz="1022350" rtl="0">
            <a:lnSpc>
              <a:spcPct val="90000"/>
            </a:lnSpc>
            <a:spcBef>
              <a:spcPct val="0"/>
            </a:spcBef>
            <a:spcAft>
              <a:spcPct val="20000"/>
            </a:spcAft>
            <a:buChar char="••"/>
          </a:pPr>
          <a:r>
            <a:rPr lang="en-US" sz="2300" kern="1200" smtClean="0"/>
            <a:t>This is kind of the nuclear option, your code gets loaded everywhere (obviously, that can also be a con)</a:t>
          </a:r>
          <a:endParaRPr lang="en-US" sz="2300" kern="1200"/>
        </a:p>
      </dsp:txBody>
      <dsp:txXfrm>
        <a:off x="0" y="724081"/>
        <a:ext cx="10515600" cy="729675"/>
      </dsp:txXfrm>
    </dsp:sp>
    <dsp:sp modelId="{C7CA6B79-0C26-44F0-A024-CEA74983A585}">
      <dsp:nvSpPr>
        <dsp:cNvPr id="0" name=""/>
        <dsp:cNvSpPr/>
      </dsp:nvSpPr>
      <dsp:spPr>
        <a:xfrm>
          <a:off x="0" y="1453756"/>
          <a:ext cx="10515600" cy="719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kern="1200" smtClean="0"/>
            <a:t>Cons</a:t>
          </a:r>
          <a:endParaRPr lang="en-US" sz="3000" kern="1200"/>
        </a:p>
      </dsp:txBody>
      <dsp:txXfrm>
        <a:off x="35125" y="1488881"/>
        <a:ext cx="10445350" cy="649299"/>
      </dsp:txXfrm>
    </dsp:sp>
    <dsp:sp modelId="{7816BB9A-0D19-47E4-9A04-196296FCA00D}">
      <dsp:nvSpPr>
        <dsp:cNvPr id="0" name=""/>
        <dsp:cNvSpPr/>
      </dsp:nvSpPr>
      <dsp:spPr>
        <a:xfrm>
          <a:off x="0" y="2173306"/>
          <a:ext cx="10515600" cy="2173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8100" rIns="213360" bIns="38100" numCol="1" spcCol="1270" anchor="t" anchorCtr="0">
          <a:noAutofit/>
        </a:bodyPr>
        <a:lstStyle/>
        <a:p>
          <a:pPr marL="228600" lvl="1" indent="-228600" algn="l" defTabSz="1022350" rtl="0">
            <a:lnSpc>
              <a:spcPct val="90000"/>
            </a:lnSpc>
            <a:spcBef>
              <a:spcPct val="0"/>
            </a:spcBef>
            <a:spcAft>
              <a:spcPct val="20000"/>
            </a:spcAft>
            <a:buChar char="••"/>
          </a:pPr>
          <a:r>
            <a:rPr lang="en-US" sz="2300" kern="1200" smtClean="0"/>
            <a:t>You need to make your code bullet-proof enough to run everywhere</a:t>
          </a:r>
          <a:endParaRPr lang="en-US" sz="2300" kern="1200"/>
        </a:p>
        <a:p>
          <a:pPr marL="457200" lvl="2" indent="-228600" algn="l" defTabSz="1022350" rtl="0">
            <a:lnSpc>
              <a:spcPct val="90000"/>
            </a:lnSpc>
            <a:spcBef>
              <a:spcPct val="0"/>
            </a:spcBef>
            <a:spcAft>
              <a:spcPct val="20000"/>
            </a:spcAft>
            <a:buChar char="••"/>
          </a:pPr>
          <a:r>
            <a:rPr lang="en-US" sz="2300" kern="1200" smtClean="0"/>
            <a:t>i.e. Site Settings -&gt; Solutions -&gt; Add Solution dialog loads your code; guess what…SPClientTemplates isn’t loaded</a:t>
          </a:r>
          <a:endParaRPr lang="en-US" sz="2300" kern="1200"/>
        </a:p>
        <a:p>
          <a:pPr marL="457200" lvl="2" indent="-228600" algn="l" defTabSz="1022350" rtl="0">
            <a:lnSpc>
              <a:spcPct val="90000"/>
            </a:lnSpc>
            <a:spcBef>
              <a:spcPct val="0"/>
            </a:spcBef>
            <a:spcAft>
              <a:spcPct val="20000"/>
            </a:spcAft>
            <a:buChar char="••"/>
          </a:pPr>
          <a:r>
            <a:rPr lang="en-US" sz="2300" kern="1200" dirty="0" smtClean="0"/>
            <a:t>It is pretty easy to do for CSR code, if SPClientTemplates is undefined, get out of Dodge; that’s probably all you need to do to make sure you don’t run on any non-form page, but you need to do it every time</a:t>
          </a:r>
          <a:endParaRPr lang="en-US" sz="2300" kern="1200" dirty="0"/>
        </a:p>
      </dsp:txBody>
      <dsp:txXfrm>
        <a:off x="0" y="2173306"/>
        <a:ext cx="10515600" cy="2173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694A87-5DD4-43B4-B523-06D5ED9AEA4B}">
      <dsp:nvSpPr>
        <dsp:cNvPr id="0" name=""/>
        <dsp:cNvSpPr/>
      </dsp:nvSpPr>
      <dsp:spPr>
        <a:xfrm>
          <a:off x="0" y="1707"/>
          <a:ext cx="10515600" cy="2125646"/>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en-US" sz="3600" kern="1200" dirty="0" smtClean="0"/>
            <a:t>In general, it just means pushing much of the presentation logic from the server (XSLT) to the client (JavaScript)</a:t>
          </a:r>
          <a:endParaRPr lang="en-US" sz="3600" kern="1200" dirty="0"/>
        </a:p>
      </dsp:txBody>
      <dsp:txXfrm>
        <a:off x="103765" y="105472"/>
        <a:ext cx="10308070" cy="1918116"/>
      </dsp:txXfrm>
    </dsp:sp>
    <dsp:sp modelId="{D29B4909-0F47-468C-84E0-A467C5F3E634}">
      <dsp:nvSpPr>
        <dsp:cNvPr id="0" name=""/>
        <dsp:cNvSpPr/>
      </dsp:nvSpPr>
      <dsp:spPr>
        <a:xfrm>
          <a:off x="0" y="2141669"/>
          <a:ext cx="10515600" cy="2125646"/>
        </a:xfrm>
        <a:prstGeom prst="round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In SharePoint, it is a framework for overriding the built-in presentation logic of new, edit, and display forms, views, and search results using HTML, CSS, and JavaScript</a:t>
          </a:r>
        </a:p>
        <a:p>
          <a:pPr lvl="0" algn="l" defTabSz="1066800" rtl="0">
            <a:lnSpc>
              <a:spcPct val="90000"/>
            </a:lnSpc>
            <a:spcBef>
              <a:spcPct val="0"/>
            </a:spcBef>
            <a:spcAft>
              <a:spcPts val="0"/>
            </a:spcAft>
          </a:pPr>
          <a:r>
            <a:rPr lang="en-US" sz="1800" kern="1200" dirty="0" smtClean="0"/>
            <a:t>    - </a:t>
          </a:r>
          <a:r>
            <a:rPr lang="en-US" sz="2000" kern="1200" dirty="0" smtClean="0"/>
            <a:t>Depends on a mechanism for injecting JavaScript into one or more SharePoint    </a:t>
          </a:r>
        </a:p>
        <a:p>
          <a:pPr lvl="0" algn="l" defTabSz="1066800" rtl="0">
            <a:lnSpc>
              <a:spcPct val="90000"/>
            </a:lnSpc>
            <a:spcBef>
              <a:spcPct val="0"/>
            </a:spcBef>
            <a:spcAft>
              <a:spcPts val="0"/>
            </a:spcAft>
          </a:pPr>
          <a:r>
            <a:rPr lang="en-US" sz="2000" kern="1200" dirty="0" smtClean="0"/>
            <a:t>      pages</a:t>
          </a:r>
          <a:endParaRPr lang="en-US" sz="2000" kern="1200" dirty="0"/>
        </a:p>
      </dsp:txBody>
      <dsp:txXfrm>
        <a:off x="103765" y="2245434"/>
        <a:ext cx="10308070" cy="1918116"/>
      </dsp:txXfrm>
    </dsp:sp>
    <dsp:sp modelId="{F37F4947-6993-4131-8E52-6FEFE9332518}">
      <dsp:nvSpPr>
        <dsp:cNvPr id="0" name=""/>
        <dsp:cNvSpPr/>
      </dsp:nvSpPr>
      <dsp:spPr>
        <a:xfrm>
          <a:off x="0" y="4267316"/>
          <a:ext cx="10515600" cy="82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6350" rIns="35560" bIns="6350" numCol="1" spcCol="1270" anchor="t" anchorCtr="0">
          <a:noAutofit/>
        </a:bodyPr>
        <a:lstStyle/>
        <a:p>
          <a:pPr marL="57150" lvl="1" indent="-57150" algn="l" defTabSz="177800" rtl="0">
            <a:lnSpc>
              <a:spcPct val="90000"/>
            </a:lnSpc>
            <a:spcBef>
              <a:spcPct val="0"/>
            </a:spcBef>
            <a:spcAft>
              <a:spcPct val="20000"/>
            </a:spcAft>
            <a:buChar char="••"/>
          </a:pPr>
          <a:endParaRPr lang="en-US" sz="400" kern="1200" dirty="0"/>
        </a:p>
      </dsp:txBody>
      <dsp:txXfrm>
        <a:off x="0" y="4267316"/>
        <a:ext cx="10515600" cy="823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7B5D4C-584B-44A3-8115-C904EDBC4430}">
      <dsp:nvSpPr>
        <dsp:cNvPr id="0" name=""/>
        <dsp:cNvSpPr/>
      </dsp:nvSpPr>
      <dsp:spPr>
        <a:xfrm>
          <a:off x="3286" y="11974"/>
          <a:ext cx="3203971"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kern="1200" dirty="0" smtClean="0"/>
            <a:t>Performance</a:t>
          </a:r>
          <a:endParaRPr lang="en-US" sz="3200" kern="1200" dirty="0"/>
        </a:p>
      </dsp:txBody>
      <dsp:txXfrm>
        <a:off x="3286" y="11974"/>
        <a:ext cx="3203971" cy="720000"/>
      </dsp:txXfrm>
    </dsp:sp>
    <dsp:sp modelId="{40252FAC-417A-4496-81D1-036DC8CD784A}">
      <dsp:nvSpPr>
        <dsp:cNvPr id="0" name=""/>
        <dsp:cNvSpPr/>
      </dsp:nvSpPr>
      <dsp:spPr>
        <a:xfrm>
          <a:off x="3286" y="731974"/>
          <a:ext cx="3203971" cy="364999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solidFill>
                <a:schemeClr val="accent1">
                  <a:lumMod val="50000"/>
                </a:schemeClr>
              </a:solidFill>
            </a:rPr>
            <a:t>Rendering logic is pushed from the server</a:t>
          </a:r>
          <a:endParaRPr lang="en-US" sz="2500" kern="1200" dirty="0"/>
        </a:p>
        <a:p>
          <a:pPr marL="228600" lvl="1" indent="-228600" algn="l" defTabSz="1111250">
            <a:lnSpc>
              <a:spcPct val="90000"/>
            </a:lnSpc>
            <a:spcBef>
              <a:spcPct val="0"/>
            </a:spcBef>
            <a:spcAft>
              <a:spcPct val="15000"/>
            </a:spcAft>
            <a:buChar char="••"/>
          </a:pPr>
          <a:r>
            <a:rPr lang="en-US" sz="2500" kern="1200" dirty="0" smtClean="0">
              <a:solidFill>
                <a:schemeClr val="accent1">
                  <a:lumMod val="50000"/>
                </a:schemeClr>
              </a:solidFill>
            </a:rPr>
            <a:t>In SharePoint (XSLT) to the client (browser)</a:t>
          </a:r>
          <a:endParaRPr lang="en-US" sz="2500" kern="1200" dirty="0"/>
        </a:p>
      </dsp:txBody>
      <dsp:txXfrm>
        <a:off x="3286" y="731974"/>
        <a:ext cx="3203971" cy="3649992"/>
      </dsp:txXfrm>
    </dsp:sp>
    <dsp:sp modelId="{76E5C277-E6EB-41AF-B895-EF179DE32A80}">
      <dsp:nvSpPr>
        <dsp:cNvPr id="0" name=""/>
        <dsp:cNvSpPr/>
      </dsp:nvSpPr>
      <dsp:spPr>
        <a:xfrm>
          <a:off x="3655814" y="11974"/>
          <a:ext cx="3203971"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Development Ease</a:t>
          </a:r>
          <a:endParaRPr lang="en-US" sz="2800" kern="1200" dirty="0"/>
        </a:p>
      </dsp:txBody>
      <dsp:txXfrm>
        <a:off x="3655814" y="11974"/>
        <a:ext cx="3203971" cy="720000"/>
      </dsp:txXfrm>
    </dsp:sp>
    <dsp:sp modelId="{B28BD30D-E2F3-4FF5-A696-E3247D35A806}">
      <dsp:nvSpPr>
        <dsp:cNvPr id="0" name=""/>
        <dsp:cNvSpPr/>
      </dsp:nvSpPr>
      <dsp:spPr>
        <a:xfrm>
          <a:off x="3655814" y="731974"/>
          <a:ext cx="3203971" cy="364999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u="sng" kern="1200" dirty="0" smtClean="0">
              <a:solidFill>
                <a:srgbClr val="C00000"/>
              </a:solidFill>
            </a:rPr>
            <a:t>Few</a:t>
          </a:r>
          <a:r>
            <a:rPr lang="en-US" sz="2500" kern="1200" dirty="0" smtClean="0">
              <a:solidFill>
                <a:srgbClr val="C00000"/>
              </a:solidFill>
            </a:rPr>
            <a:t> </a:t>
          </a:r>
          <a:r>
            <a:rPr lang="en-US" sz="2500" kern="1200" dirty="0" smtClean="0">
              <a:solidFill>
                <a:schemeClr val="accent1">
                  <a:lumMod val="50000"/>
                </a:schemeClr>
              </a:solidFill>
            </a:rPr>
            <a:t>people like XSLT</a:t>
          </a:r>
          <a:endParaRPr lang="en-US" sz="2500" kern="1200" dirty="0"/>
        </a:p>
        <a:p>
          <a:pPr marL="228600" lvl="1" indent="-228600" algn="l" defTabSz="1111250">
            <a:lnSpc>
              <a:spcPct val="90000"/>
            </a:lnSpc>
            <a:spcBef>
              <a:spcPct val="0"/>
            </a:spcBef>
            <a:spcAft>
              <a:spcPct val="15000"/>
            </a:spcAft>
            <a:buChar char="••"/>
          </a:pPr>
          <a:r>
            <a:rPr lang="en-US" sz="2500" kern="1200" dirty="0" smtClean="0">
              <a:solidFill>
                <a:schemeClr val="accent1">
                  <a:lumMod val="50000"/>
                </a:schemeClr>
              </a:solidFill>
            </a:rPr>
            <a:t>Many people are comfortable with HTML, CSS, and JavaScript</a:t>
          </a:r>
          <a:endParaRPr lang="en-US" sz="2500" kern="1200" dirty="0"/>
        </a:p>
        <a:p>
          <a:pPr marL="228600" lvl="1" indent="-228600" algn="l" defTabSz="1111250">
            <a:lnSpc>
              <a:spcPct val="90000"/>
            </a:lnSpc>
            <a:spcBef>
              <a:spcPct val="0"/>
            </a:spcBef>
            <a:spcAft>
              <a:spcPct val="15000"/>
            </a:spcAft>
            <a:buChar char="••"/>
          </a:pPr>
          <a:r>
            <a:rPr lang="en-US" sz="2500" kern="1200" dirty="0" smtClean="0">
              <a:solidFill>
                <a:schemeClr val="accent1">
                  <a:lumMod val="50000"/>
                </a:schemeClr>
              </a:solidFill>
            </a:rPr>
            <a:t>Still need a fair amount of SharePoint domain knowledge</a:t>
          </a:r>
          <a:endParaRPr lang="en-US" sz="2500" kern="1200" dirty="0"/>
        </a:p>
      </dsp:txBody>
      <dsp:txXfrm>
        <a:off x="3655814" y="731974"/>
        <a:ext cx="3203971" cy="3649992"/>
      </dsp:txXfrm>
    </dsp:sp>
    <dsp:sp modelId="{D8D86AD1-464A-483F-AD9E-3E1CFDB2533E}">
      <dsp:nvSpPr>
        <dsp:cNvPr id="0" name=""/>
        <dsp:cNvSpPr/>
      </dsp:nvSpPr>
      <dsp:spPr>
        <a:xfrm>
          <a:off x="7308342" y="11974"/>
          <a:ext cx="3203971"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Flexibility</a:t>
          </a:r>
          <a:endParaRPr lang="en-US" sz="2800" kern="1200" dirty="0"/>
        </a:p>
      </dsp:txBody>
      <dsp:txXfrm>
        <a:off x="7308342" y="11974"/>
        <a:ext cx="3203971" cy="720000"/>
      </dsp:txXfrm>
    </dsp:sp>
    <dsp:sp modelId="{58F2E6ED-E6DC-425C-B1BA-1FE5C93D3CD8}">
      <dsp:nvSpPr>
        <dsp:cNvPr id="0" name=""/>
        <dsp:cNvSpPr/>
      </dsp:nvSpPr>
      <dsp:spPr>
        <a:xfrm>
          <a:off x="7308342" y="731974"/>
          <a:ext cx="3203971" cy="364999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solidFill>
                <a:schemeClr val="accent1">
                  <a:lumMod val="50000"/>
                </a:schemeClr>
              </a:solidFill>
            </a:rPr>
            <a:t>Only override parts of the view</a:t>
          </a:r>
          <a:endParaRPr lang="en-US" sz="2500" kern="1200" dirty="0">
            <a:solidFill>
              <a:schemeClr val="accent1">
                <a:lumMod val="50000"/>
              </a:schemeClr>
            </a:solidFill>
          </a:endParaRPr>
        </a:p>
        <a:p>
          <a:pPr marL="228600" lvl="1" indent="-228600" algn="l" defTabSz="1111250">
            <a:lnSpc>
              <a:spcPct val="90000"/>
            </a:lnSpc>
            <a:spcBef>
              <a:spcPct val="0"/>
            </a:spcBef>
            <a:spcAft>
              <a:spcPct val="15000"/>
            </a:spcAft>
            <a:buChar char="••"/>
          </a:pPr>
          <a:r>
            <a:rPr lang="en-US" sz="2500" kern="1200" dirty="0" smtClean="0">
              <a:solidFill>
                <a:schemeClr val="accent1">
                  <a:lumMod val="50000"/>
                </a:schemeClr>
              </a:solidFill>
            </a:rPr>
            <a:t>For instance, let SharePoint render most of the form, you just override methods for a single field</a:t>
          </a:r>
          <a:endParaRPr lang="en-US" sz="2500" kern="1200" dirty="0">
            <a:solidFill>
              <a:schemeClr val="accent1">
                <a:lumMod val="50000"/>
              </a:schemeClr>
            </a:solidFill>
          </a:endParaRPr>
        </a:p>
      </dsp:txBody>
      <dsp:txXfrm>
        <a:off x="7308342" y="731974"/>
        <a:ext cx="3203971" cy="36499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22BFC6-8898-4FB6-9D28-7D1A27EE5967}">
      <dsp:nvSpPr>
        <dsp:cNvPr id="0" name=""/>
        <dsp:cNvSpPr/>
      </dsp:nvSpPr>
      <dsp:spPr>
        <a:xfrm>
          <a:off x="51" y="187175"/>
          <a:ext cx="4913783" cy="662400"/>
        </a:xfrm>
        <a:prstGeom prst="rect">
          <a:avLst/>
        </a:prstGeom>
        <a:solidFill>
          <a:srgbClr val="FC412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rtl="0">
            <a:lnSpc>
              <a:spcPct val="90000"/>
            </a:lnSpc>
            <a:spcBef>
              <a:spcPct val="0"/>
            </a:spcBef>
            <a:spcAft>
              <a:spcPct val="35000"/>
            </a:spcAft>
          </a:pPr>
          <a:r>
            <a:rPr lang="en-US" sz="2300" kern="1200" dirty="0" smtClean="0"/>
            <a:t>Performance…Um, </a:t>
          </a:r>
          <a:r>
            <a:rPr lang="en-US" sz="2300" b="1" kern="1200" dirty="0" smtClean="0"/>
            <a:t>Déjà vu</a:t>
          </a:r>
          <a:endParaRPr lang="en-US" sz="2300" kern="1200" dirty="0"/>
        </a:p>
      </dsp:txBody>
      <dsp:txXfrm>
        <a:off x="51" y="187175"/>
        <a:ext cx="4913783" cy="662400"/>
      </dsp:txXfrm>
    </dsp:sp>
    <dsp:sp modelId="{5F7D2202-552E-4C11-91EE-A172D2396B3A}">
      <dsp:nvSpPr>
        <dsp:cNvPr id="0" name=""/>
        <dsp:cNvSpPr/>
      </dsp:nvSpPr>
      <dsp:spPr>
        <a:xfrm>
          <a:off x="51" y="849575"/>
          <a:ext cx="4913783" cy="3314587"/>
        </a:xfrm>
        <a:prstGeom prst="rect">
          <a:avLst/>
        </a:prstGeom>
        <a:solidFill>
          <a:schemeClr val="accent2">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en-US" sz="2300" kern="1200" dirty="0" smtClean="0">
              <a:solidFill>
                <a:srgbClr val="C00000"/>
              </a:solidFill>
            </a:rPr>
            <a:t>The advantage should really have said Server Performance</a:t>
          </a:r>
          <a:endParaRPr lang="en-US" sz="2300" kern="1200" dirty="0">
            <a:solidFill>
              <a:srgbClr val="C00000"/>
            </a:solidFill>
          </a:endParaRPr>
        </a:p>
        <a:p>
          <a:pPr marL="228600" lvl="1" indent="-228600" algn="l" defTabSz="1022350" rtl="0">
            <a:lnSpc>
              <a:spcPct val="90000"/>
            </a:lnSpc>
            <a:spcBef>
              <a:spcPct val="0"/>
            </a:spcBef>
            <a:spcAft>
              <a:spcPct val="15000"/>
            </a:spcAft>
            <a:buChar char="••"/>
          </a:pPr>
          <a:r>
            <a:rPr lang="en-US" sz="2300" kern="1200" dirty="0" smtClean="0">
              <a:solidFill>
                <a:srgbClr val="C00000"/>
              </a:solidFill>
            </a:rPr>
            <a:t>If the Browser sucks, or the client machine sucks, or the JavaScript code sucks, the performance is still going to suck from the user perspective</a:t>
          </a:r>
          <a:endParaRPr lang="en-US" sz="2300" kern="1200" dirty="0">
            <a:solidFill>
              <a:srgbClr val="C00000"/>
            </a:solidFill>
          </a:endParaRPr>
        </a:p>
      </dsp:txBody>
      <dsp:txXfrm>
        <a:off x="51" y="849575"/>
        <a:ext cx="4913783" cy="3314587"/>
      </dsp:txXfrm>
    </dsp:sp>
    <dsp:sp modelId="{3E528095-D6FB-47F2-9CEE-C6E223F2970B}">
      <dsp:nvSpPr>
        <dsp:cNvPr id="0" name=""/>
        <dsp:cNvSpPr/>
      </dsp:nvSpPr>
      <dsp:spPr>
        <a:xfrm>
          <a:off x="5601764" y="187175"/>
          <a:ext cx="4913783" cy="662400"/>
        </a:xfrm>
        <a:prstGeom prst="rect">
          <a:avLst/>
        </a:prstGeom>
        <a:solidFill>
          <a:srgbClr val="FC412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rtl="0">
            <a:lnSpc>
              <a:spcPct val="90000"/>
            </a:lnSpc>
            <a:spcBef>
              <a:spcPct val="0"/>
            </a:spcBef>
            <a:spcAft>
              <a:spcPct val="35000"/>
            </a:spcAft>
          </a:pPr>
          <a:r>
            <a:rPr lang="en-US" sz="2300" kern="1200" dirty="0" smtClean="0"/>
            <a:t>Browser Compatibility</a:t>
          </a:r>
          <a:endParaRPr lang="en-US" sz="2300" kern="1200" dirty="0"/>
        </a:p>
      </dsp:txBody>
      <dsp:txXfrm>
        <a:off x="5601764" y="187175"/>
        <a:ext cx="4913783" cy="662400"/>
      </dsp:txXfrm>
    </dsp:sp>
    <dsp:sp modelId="{6F9C3162-7DC6-4882-AC1D-31A4BD0A3D54}">
      <dsp:nvSpPr>
        <dsp:cNvPr id="0" name=""/>
        <dsp:cNvSpPr/>
      </dsp:nvSpPr>
      <dsp:spPr>
        <a:xfrm>
          <a:off x="5601764" y="849575"/>
          <a:ext cx="4913783" cy="3314587"/>
        </a:xfrm>
        <a:prstGeom prst="rect">
          <a:avLst/>
        </a:prstGeom>
        <a:solidFill>
          <a:schemeClr val="accent2">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en-US" sz="2300" kern="1200" dirty="0" smtClean="0">
              <a:solidFill>
                <a:srgbClr val="C00000"/>
              </a:solidFill>
            </a:rPr>
            <a:t>If you’re in a closed environment where all users only have access to a single version of a single browser … Congratulations!</a:t>
          </a:r>
          <a:endParaRPr lang="en-US" sz="2300" kern="1200" dirty="0">
            <a:solidFill>
              <a:srgbClr val="C00000"/>
            </a:solidFill>
          </a:endParaRPr>
        </a:p>
        <a:p>
          <a:pPr marL="228600" lvl="1" indent="-228600" algn="l" defTabSz="1022350" rtl="0">
            <a:lnSpc>
              <a:spcPct val="90000"/>
            </a:lnSpc>
            <a:spcBef>
              <a:spcPct val="0"/>
            </a:spcBef>
            <a:spcAft>
              <a:spcPct val="15000"/>
            </a:spcAft>
            <a:buChar char="••"/>
          </a:pPr>
          <a:r>
            <a:rPr lang="en-US" sz="2300" kern="1200" dirty="0" smtClean="0">
              <a:solidFill>
                <a:srgbClr val="C00000"/>
              </a:solidFill>
            </a:rPr>
            <a:t>Otherwise, there is a testing burden</a:t>
          </a:r>
          <a:endParaRPr lang="en-US" sz="2300" kern="1200" dirty="0">
            <a:solidFill>
              <a:srgbClr val="C00000"/>
            </a:solidFill>
          </a:endParaRPr>
        </a:p>
        <a:p>
          <a:pPr marL="228600" lvl="1" indent="-228600" algn="l" defTabSz="1022350" rtl="0">
            <a:lnSpc>
              <a:spcPct val="90000"/>
            </a:lnSpc>
            <a:spcBef>
              <a:spcPct val="0"/>
            </a:spcBef>
            <a:spcAft>
              <a:spcPct val="15000"/>
            </a:spcAft>
            <a:buChar char="••"/>
          </a:pPr>
          <a:r>
            <a:rPr lang="en-US" sz="2300" kern="1200" dirty="0" smtClean="0">
              <a:solidFill>
                <a:srgbClr val="C00000"/>
              </a:solidFill>
            </a:rPr>
            <a:t>Third party libraries like jQuery can normalize this some, but go overboard and you can jump back to the second performance bullet</a:t>
          </a:r>
          <a:endParaRPr lang="en-US" sz="2300" kern="1200" dirty="0">
            <a:solidFill>
              <a:srgbClr val="C00000"/>
            </a:solidFill>
          </a:endParaRPr>
        </a:p>
      </dsp:txBody>
      <dsp:txXfrm>
        <a:off x="5601764" y="849575"/>
        <a:ext cx="4913783" cy="33145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21172-462D-4D7B-B892-B91EF6B7757D}">
      <dsp:nvSpPr>
        <dsp:cNvPr id="0" name=""/>
        <dsp:cNvSpPr/>
      </dsp:nvSpPr>
      <dsp:spPr>
        <a:xfrm>
          <a:off x="0" y="1992"/>
          <a:ext cx="10515600" cy="1419154"/>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A mechanism to inject JavaScript into various pages</a:t>
          </a:r>
          <a:endParaRPr lang="en-US" sz="3200" kern="1200" dirty="0"/>
        </a:p>
      </dsp:txBody>
      <dsp:txXfrm>
        <a:off x="69277" y="71269"/>
        <a:ext cx="10377046" cy="1280600"/>
      </dsp:txXfrm>
    </dsp:sp>
    <dsp:sp modelId="{D72AC7AB-600E-41F0-A1F1-04EC62A14A47}">
      <dsp:nvSpPr>
        <dsp:cNvPr id="0" name=""/>
        <dsp:cNvSpPr/>
      </dsp:nvSpPr>
      <dsp:spPr>
        <a:xfrm>
          <a:off x="0" y="1533594"/>
          <a:ext cx="10515600" cy="1419154"/>
        </a:xfrm>
        <a:prstGeom prst="roundRect">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A property that can be set on various SharePoint objects</a:t>
          </a:r>
        </a:p>
        <a:p>
          <a:pPr lvl="0" algn="l" defTabSz="1422400" rtl="0">
            <a:lnSpc>
              <a:spcPct val="90000"/>
            </a:lnSpc>
            <a:spcBef>
              <a:spcPct val="0"/>
            </a:spcBef>
            <a:spcAft>
              <a:spcPct val="35000"/>
            </a:spcAft>
          </a:pPr>
          <a:r>
            <a:rPr lang="en-US" sz="500" kern="1200" dirty="0" smtClean="0"/>
            <a:t>      </a:t>
          </a:r>
          <a:r>
            <a:rPr lang="en-US" sz="2000" kern="1200" dirty="0" smtClean="0"/>
            <a:t>- Form, Field, Content Type, View, List View Web Part (XLSTListViewWebPart</a:t>
          </a:r>
          <a:r>
            <a:rPr lang="en-US" sz="500" kern="1200" dirty="0" smtClean="0"/>
            <a:t>)</a:t>
          </a:r>
          <a:endParaRPr lang="en-US" sz="500" kern="1200" dirty="0"/>
        </a:p>
      </dsp:txBody>
      <dsp:txXfrm>
        <a:off x="69277" y="1602871"/>
        <a:ext cx="10377046" cy="1280600"/>
      </dsp:txXfrm>
    </dsp:sp>
    <dsp:sp modelId="{9F78F9A8-91DB-4B53-9C97-66189ADC155B}">
      <dsp:nvSpPr>
        <dsp:cNvPr id="0" name=""/>
        <dsp:cNvSpPr/>
      </dsp:nvSpPr>
      <dsp:spPr>
        <a:xfrm>
          <a:off x="0" y="2854504"/>
          <a:ext cx="10515600" cy="81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6350" rIns="35560" bIns="6350" numCol="1" spcCol="1270" anchor="t" anchorCtr="0">
          <a:noAutofit/>
        </a:bodyPr>
        <a:lstStyle/>
        <a:p>
          <a:pPr marL="57150" lvl="1" indent="-57150" algn="l" defTabSz="177800" rtl="0">
            <a:lnSpc>
              <a:spcPct val="90000"/>
            </a:lnSpc>
            <a:spcBef>
              <a:spcPct val="0"/>
            </a:spcBef>
            <a:spcAft>
              <a:spcPct val="20000"/>
            </a:spcAft>
            <a:buChar char="••"/>
          </a:pPr>
          <a:endParaRPr lang="en-US" sz="400" kern="1200" dirty="0"/>
        </a:p>
      </dsp:txBody>
      <dsp:txXfrm>
        <a:off x="0" y="2854504"/>
        <a:ext cx="10515600" cy="81667"/>
      </dsp:txXfrm>
    </dsp:sp>
    <dsp:sp modelId="{1A186D14-F1CB-4CF9-8AD8-6C09CA5E9B12}">
      <dsp:nvSpPr>
        <dsp:cNvPr id="0" name=""/>
        <dsp:cNvSpPr/>
      </dsp:nvSpPr>
      <dsp:spPr>
        <a:xfrm>
          <a:off x="0" y="3019833"/>
          <a:ext cx="10515600" cy="1419154"/>
        </a:xfrm>
        <a:prstGeom prst="round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ts val="600"/>
            </a:spcAft>
          </a:pPr>
          <a:r>
            <a:rPr lang="en-US" sz="3200" kern="1200" dirty="0" smtClean="0"/>
            <a:t>CSR depends on a mechanism to inject JavaScript</a:t>
          </a:r>
        </a:p>
        <a:p>
          <a:pPr lvl="0" algn="l" defTabSz="1422400" rtl="0">
            <a:lnSpc>
              <a:spcPct val="90000"/>
            </a:lnSpc>
            <a:spcBef>
              <a:spcPct val="0"/>
            </a:spcBef>
            <a:spcAft>
              <a:spcPts val="0"/>
            </a:spcAft>
          </a:pPr>
          <a:r>
            <a:rPr lang="en-US" sz="1800" kern="1200" dirty="0" smtClean="0"/>
            <a:t>      - It does </a:t>
          </a:r>
          <a:r>
            <a:rPr lang="en-US" sz="1800" b="1" u="sng" kern="1200" dirty="0" smtClean="0"/>
            <a:t>NOT</a:t>
          </a:r>
          <a:r>
            <a:rPr lang="en-US" sz="1800" kern="1200" dirty="0" smtClean="0"/>
            <a:t> depend on JSLink</a:t>
          </a:r>
        </a:p>
        <a:p>
          <a:pPr lvl="0" algn="l" defTabSz="1422400" rtl="0">
            <a:lnSpc>
              <a:spcPct val="90000"/>
            </a:lnSpc>
            <a:spcBef>
              <a:spcPct val="0"/>
            </a:spcBef>
            <a:spcAft>
              <a:spcPts val="0"/>
            </a:spcAft>
          </a:pPr>
          <a:r>
            <a:rPr lang="en-US" sz="1800" kern="1200" dirty="0" smtClean="0"/>
            <a:t>      - There are other alternatives</a:t>
          </a:r>
        </a:p>
        <a:p>
          <a:pPr lvl="0" algn="l" defTabSz="1422400" rtl="0">
            <a:lnSpc>
              <a:spcPct val="90000"/>
            </a:lnSpc>
            <a:spcBef>
              <a:spcPct val="0"/>
            </a:spcBef>
            <a:spcAft>
              <a:spcPts val="0"/>
            </a:spcAft>
          </a:pPr>
          <a:r>
            <a:rPr lang="en-US" sz="1800" kern="1200" dirty="0" smtClean="0"/>
            <a:t>      - In some cases, JSLink works quite well with CSR, in others it does not play well with CSR at all</a:t>
          </a:r>
          <a:endParaRPr lang="en-US" sz="1800" kern="1200" dirty="0"/>
        </a:p>
      </dsp:txBody>
      <dsp:txXfrm>
        <a:off x="69277" y="3089110"/>
        <a:ext cx="10377046" cy="1280600"/>
      </dsp:txXfrm>
    </dsp:sp>
    <dsp:sp modelId="{728BF77C-9C68-40F1-BB96-F8B36C52BBC6}">
      <dsp:nvSpPr>
        <dsp:cNvPr id="0" name=""/>
        <dsp:cNvSpPr/>
      </dsp:nvSpPr>
      <dsp:spPr>
        <a:xfrm>
          <a:off x="0" y="4355327"/>
          <a:ext cx="10515600" cy="81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6350" rIns="35560" bIns="6350" numCol="1" spcCol="1270" anchor="t" anchorCtr="0">
          <a:noAutofit/>
        </a:bodyPr>
        <a:lstStyle/>
        <a:p>
          <a:pPr marL="57150" lvl="1" indent="-57150" algn="l" defTabSz="177800" rtl="0">
            <a:lnSpc>
              <a:spcPct val="90000"/>
            </a:lnSpc>
            <a:spcBef>
              <a:spcPct val="0"/>
            </a:spcBef>
            <a:spcAft>
              <a:spcPct val="20000"/>
            </a:spcAft>
            <a:buChar char="••"/>
          </a:pPr>
          <a:endParaRPr lang="en-US" sz="400" kern="1200" dirty="0"/>
        </a:p>
      </dsp:txBody>
      <dsp:txXfrm>
        <a:off x="0" y="4355327"/>
        <a:ext cx="10515600" cy="8166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E951B6-D534-4B05-802B-E193C00494A2}">
      <dsp:nvSpPr>
        <dsp:cNvPr id="0" name=""/>
        <dsp:cNvSpPr/>
      </dsp:nvSpPr>
      <dsp:spPr>
        <a:xfrm>
          <a:off x="0" y="114464"/>
          <a:ext cx="3610127" cy="21660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Set the JSLink property of a web part</a:t>
          </a:r>
          <a:endParaRPr lang="en-US" sz="2500" kern="1200" dirty="0"/>
        </a:p>
      </dsp:txBody>
      <dsp:txXfrm>
        <a:off x="0" y="114464"/>
        <a:ext cx="3610127" cy="2166076"/>
      </dsp:txXfrm>
    </dsp:sp>
    <dsp:sp modelId="{B3ED3915-7CE0-4068-9414-DA558B362833}">
      <dsp:nvSpPr>
        <dsp:cNvPr id="0" name=""/>
        <dsp:cNvSpPr/>
      </dsp:nvSpPr>
      <dsp:spPr>
        <a:xfrm>
          <a:off x="3971139" y="114464"/>
          <a:ext cx="3610127" cy="2166076"/>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Deploy as a sandbox solution and declaratively set the JSLink on a Field or Content Type in the solution</a:t>
          </a:r>
          <a:endParaRPr lang="en-US" sz="2500" kern="1200" dirty="0"/>
        </a:p>
      </dsp:txBody>
      <dsp:txXfrm>
        <a:off x="3971139" y="114464"/>
        <a:ext cx="3610127" cy="2166076"/>
      </dsp:txXfrm>
    </dsp:sp>
    <dsp:sp modelId="{E2207479-53E0-4F2D-AFE2-CA728A7AAE42}">
      <dsp:nvSpPr>
        <dsp:cNvPr id="0" name=""/>
        <dsp:cNvSpPr/>
      </dsp:nvSpPr>
      <dsp:spPr>
        <a:xfrm>
          <a:off x="7942279" y="114464"/>
          <a:ext cx="3610127" cy="2166076"/>
        </a:xfrm>
        <a:prstGeom prst="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Set the JSLink property of a content type programmatically</a:t>
          </a:r>
          <a:endParaRPr lang="en-US" sz="2500" kern="1200" dirty="0"/>
        </a:p>
      </dsp:txBody>
      <dsp:txXfrm>
        <a:off x="7942279" y="114464"/>
        <a:ext cx="3610127" cy="2166076"/>
      </dsp:txXfrm>
    </dsp:sp>
    <dsp:sp modelId="{B15FE589-013C-4D13-8DD6-34CF1DD754DC}">
      <dsp:nvSpPr>
        <dsp:cNvPr id="0" name=""/>
        <dsp:cNvSpPr/>
      </dsp:nvSpPr>
      <dsp:spPr>
        <a:xfrm>
          <a:off x="1985569" y="2641553"/>
          <a:ext cx="3610127" cy="2166076"/>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Set the JSLink property of a site column programmatically</a:t>
          </a:r>
          <a:endParaRPr lang="en-US" sz="2500" kern="1200" dirty="0"/>
        </a:p>
      </dsp:txBody>
      <dsp:txXfrm>
        <a:off x="1985569" y="2641553"/>
        <a:ext cx="3610127" cy="2166076"/>
      </dsp:txXfrm>
    </dsp:sp>
    <dsp:sp modelId="{631C4508-D240-488D-ADAD-E726D572A8E9}">
      <dsp:nvSpPr>
        <dsp:cNvPr id="0" name=""/>
        <dsp:cNvSpPr/>
      </dsp:nvSpPr>
      <dsp:spPr>
        <a:xfrm>
          <a:off x="5956709" y="2641553"/>
          <a:ext cx="3610127" cy="2166076"/>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Add user custom actions to the web or site so the JavaScript is loaded on every page</a:t>
          </a:r>
          <a:endParaRPr lang="en-US" sz="2500" kern="1200" dirty="0"/>
        </a:p>
      </dsp:txBody>
      <dsp:txXfrm>
        <a:off x="5956709" y="2641553"/>
        <a:ext cx="3610127" cy="216607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227D80-DF05-421C-A17B-5E4BABB9AFE1}">
      <dsp:nvSpPr>
        <dsp:cNvPr id="0" name=""/>
        <dsp:cNvSpPr/>
      </dsp:nvSpPr>
      <dsp:spPr>
        <a:xfrm>
          <a:off x="0" y="206558"/>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smtClean="0"/>
            <a:t>Pros</a:t>
          </a:r>
          <a:endParaRPr lang="en-US" sz="2600" kern="1200"/>
        </a:p>
      </dsp:txBody>
      <dsp:txXfrm>
        <a:off x="30442" y="237000"/>
        <a:ext cx="10454716" cy="562726"/>
      </dsp:txXfrm>
    </dsp:sp>
    <dsp:sp modelId="{0BD53981-A40D-42E4-AEA8-8453F79ECFC6}">
      <dsp:nvSpPr>
        <dsp:cNvPr id="0" name=""/>
        <dsp:cNvSpPr/>
      </dsp:nvSpPr>
      <dsp:spPr>
        <a:xfrm>
          <a:off x="0" y="830168"/>
          <a:ext cx="10515600" cy="699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en-US" sz="2000" kern="1200" smtClean="0"/>
            <a:t>Very easy.</a:t>
          </a:r>
          <a:endParaRPr lang="en-US" sz="2000" kern="1200"/>
        </a:p>
        <a:p>
          <a:pPr marL="228600" lvl="1" indent="-228600" algn="l" defTabSz="889000" rtl="0">
            <a:lnSpc>
              <a:spcPct val="90000"/>
            </a:lnSpc>
            <a:spcBef>
              <a:spcPct val="0"/>
            </a:spcBef>
            <a:spcAft>
              <a:spcPct val="20000"/>
            </a:spcAft>
            <a:buChar char="••"/>
          </a:pPr>
          <a:r>
            <a:rPr lang="en-US" sz="2000" kern="1200" smtClean="0"/>
            <a:t>Doesn’t require any additional code or packaging (i.e. it can be done OOB by a non-developer)</a:t>
          </a:r>
          <a:endParaRPr lang="en-US" sz="2000" kern="1200"/>
        </a:p>
      </dsp:txBody>
      <dsp:txXfrm>
        <a:off x="0" y="830168"/>
        <a:ext cx="10515600" cy="699660"/>
      </dsp:txXfrm>
    </dsp:sp>
    <dsp:sp modelId="{140C5289-FBF9-411C-A4B1-E6A0B82933CB}">
      <dsp:nvSpPr>
        <dsp:cNvPr id="0" name=""/>
        <dsp:cNvSpPr/>
      </dsp:nvSpPr>
      <dsp:spPr>
        <a:xfrm>
          <a:off x="0" y="1529829"/>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smtClean="0"/>
            <a:t>Cons</a:t>
          </a:r>
          <a:endParaRPr lang="en-US" sz="2600" kern="1200"/>
        </a:p>
      </dsp:txBody>
      <dsp:txXfrm>
        <a:off x="30442" y="1560271"/>
        <a:ext cx="10454716" cy="562726"/>
      </dsp:txXfrm>
    </dsp:sp>
    <dsp:sp modelId="{5A443C98-69E1-4464-8FC5-6CBE3731C725}">
      <dsp:nvSpPr>
        <dsp:cNvPr id="0" name=""/>
        <dsp:cNvSpPr/>
      </dsp:nvSpPr>
      <dsp:spPr>
        <a:xfrm>
          <a:off x="0" y="2153439"/>
          <a:ext cx="10515600" cy="1991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en-US" sz="2000" kern="1200" smtClean="0"/>
            <a:t>It’s really a one-off solution (i.e. not enterprise)</a:t>
          </a:r>
          <a:endParaRPr lang="en-US" sz="2000" kern="1200"/>
        </a:p>
        <a:p>
          <a:pPr marL="457200" lvl="2" indent="-228600" algn="l" defTabSz="889000" rtl="0">
            <a:lnSpc>
              <a:spcPct val="90000"/>
            </a:lnSpc>
            <a:spcBef>
              <a:spcPct val="0"/>
            </a:spcBef>
            <a:spcAft>
              <a:spcPct val="20000"/>
            </a:spcAft>
            <a:buChar char="••"/>
          </a:pPr>
          <a:r>
            <a:rPr lang="en-US" sz="2000" kern="1200" smtClean="0"/>
            <a:t>Needs to be applied separately to the new, edit, and display forms</a:t>
          </a:r>
          <a:endParaRPr lang="en-US" sz="2000" kern="1200"/>
        </a:p>
        <a:p>
          <a:pPr marL="457200" lvl="2" indent="-228600" algn="l" defTabSz="889000" rtl="0">
            <a:lnSpc>
              <a:spcPct val="90000"/>
            </a:lnSpc>
            <a:spcBef>
              <a:spcPct val="0"/>
            </a:spcBef>
            <a:spcAft>
              <a:spcPct val="20000"/>
            </a:spcAft>
            <a:buChar char="••"/>
          </a:pPr>
          <a:r>
            <a:rPr lang="en-US" sz="2000" kern="1200" smtClean="0"/>
            <a:t>Needs to be applied separately to each view in which your field is displayed (or might be displayed)</a:t>
          </a:r>
          <a:endParaRPr lang="en-US" sz="2000" kern="1200"/>
        </a:p>
        <a:p>
          <a:pPr marL="457200" lvl="2" indent="-228600" algn="l" defTabSz="889000" rtl="0">
            <a:lnSpc>
              <a:spcPct val="90000"/>
            </a:lnSpc>
            <a:spcBef>
              <a:spcPct val="0"/>
            </a:spcBef>
            <a:spcAft>
              <a:spcPct val="20000"/>
            </a:spcAft>
            <a:buChar char="••"/>
          </a:pPr>
          <a:r>
            <a:rPr lang="en-US" sz="2000" kern="1200" smtClean="0"/>
            <a:t>If somebody adds a view later, or modifies a view later, it may need to be applied again</a:t>
          </a:r>
          <a:endParaRPr lang="en-US" sz="2000" kern="1200"/>
        </a:p>
        <a:p>
          <a:pPr marL="457200" lvl="2" indent="-228600" algn="l" defTabSz="889000" rtl="0">
            <a:lnSpc>
              <a:spcPct val="90000"/>
            </a:lnSpc>
            <a:spcBef>
              <a:spcPct val="0"/>
            </a:spcBef>
            <a:spcAft>
              <a:spcPct val="20000"/>
            </a:spcAft>
            <a:buChar char="••"/>
          </a:pPr>
          <a:r>
            <a:rPr lang="en-US" sz="2000" kern="1200" smtClean="0"/>
            <a:t>If you want to use it in another list, start the whole process over again</a:t>
          </a:r>
          <a:endParaRPr lang="en-US" sz="2000" kern="1200"/>
        </a:p>
      </dsp:txBody>
      <dsp:txXfrm>
        <a:off x="0" y="2153439"/>
        <a:ext cx="10515600" cy="19913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3AC844-2C66-4277-9E5A-7EB92D796C44}">
      <dsp:nvSpPr>
        <dsp:cNvPr id="0" name=""/>
        <dsp:cNvSpPr/>
      </dsp:nvSpPr>
      <dsp:spPr>
        <a:xfrm>
          <a:off x="0" y="18188"/>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smtClean="0"/>
            <a:t>Pros</a:t>
          </a:r>
          <a:endParaRPr lang="en-US" sz="2600" kern="1200"/>
        </a:p>
      </dsp:txBody>
      <dsp:txXfrm>
        <a:off x="30442" y="48630"/>
        <a:ext cx="10454716" cy="562726"/>
      </dsp:txXfrm>
    </dsp:sp>
    <dsp:sp modelId="{891FD0DA-C686-4503-8FB2-846B3FA28339}">
      <dsp:nvSpPr>
        <dsp:cNvPr id="0" name=""/>
        <dsp:cNvSpPr/>
      </dsp:nvSpPr>
      <dsp:spPr>
        <a:xfrm>
          <a:off x="0" y="641799"/>
          <a:ext cx="10515600" cy="699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en-US" sz="2000" kern="1200" smtClean="0"/>
            <a:t>Somewhat self documenting</a:t>
          </a:r>
          <a:endParaRPr lang="en-US" sz="2000" kern="1200"/>
        </a:p>
        <a:p>
          <a:pPr marL="228600" lvl="1" indent="-228600" algn="l" defTabSz="889000" rtl="0">
            <a:lnSpc>
              <a:spcPct val="90000"/>
            </a:lnSpc>
            <a:spcBef>
              <a:spcPct val="0"/>
            </a:spcBef>
            <a:spcAft>
              <a:spcPct val="20000"/>
            </a:spcAft>
            <a:buChar char="••"/>
          </a:pPr>
          <a:r>
            <a:rPr lang="en-US" sz="2000" kern="1200" smtClean="0"/>
            <a:t>Can be deployed by an admin through the browser</a:t>
          </a:r>
          <a:endParaRPr lang="en-US" sz="2000" kern="1200"/>
        </a:p>
      </dsp:txBody>
      <dsp:txXfrm>
        <a:off x="0" y="641799"/>
        <a:ext cx="10515600" cy="699660"/>
      </dsp:txXfrm>
    </dsp:sp>
    <dsp:sp modelId="{41CA6141-AE96-4880-992F-ABC551B279D4}">
      <dsp:nvSpPr>
        <dsp:cNvPr id="0" name=""/>
        <dsp:cNvSpPr/>
      </dsp:nvSpPr>
      <dsp:spPr>
        <a:xfrm>
          <a:off x="0" y="1341459"/>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smtClean="0"/>
            <a:t>Cons</a:t>
          </a:r>
          <a:endParaRPr lang="en-US" sz="2600" kern="1200"/>
        </a:p>
      </dsp:txBody>
      <dsp:txXfrm>
        <a:off x="30442" y="1371901"/>
        <a:ext cx="10454716" cy="562726"/>
      </dsp:txXfrm>
    </dsp:sp>
    <dsp:sp modelId="{4D66EC53-1CA6-413A-9F89-66CFD243F937}">
      <dsp:nvSpPr>
        <dsp:cNvPr id="0" name=""/>
        <dsp:cNvSpPr/>
      </dsp:nvSpPr>
      <dsp:spPr>
        <a:xfrm>
          <a:off x="0" y="1965069"/>
          <a:ext cx="10515600" cy="236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en-US" sz="2000" kern="1200" smtClean="0"/>
            <a:t>It is a messy solution (i.e. does not uninstall cleanly)</a:t>
          </a:r>
          <a:endParaRPr lang="en-US" sz="2000" kern="1200"/>
        </a:p>
        <a:p>
          <a:pPr marL="457200" lvl="2" indent="-228600" algn="l" defTabSz="889000" rtl="0">
            <a:lnSpc>
              <a:spcPct val="90000"/>
            </a:lnSpc>
            <a:spcBef>
              <a:spcPct val="0"/>
            </a:spcBef>
            <a:spcAft>
              <a:spcPct val="20000"/>
            </a:spcAft>
            <a:buChar char="••"/>
          </a:pPr>
          <a:r>
            <a:rPr lang="en-US" sz="2000" kern="1200" smtClean="0"/>
            <a:t>It leaves behind any instances like site columns</a:t>
          </a:r>
          <a:endParaRPr lang="en-US" sz="2000" kern="1200"/>
        </a:p>
        <a:p>
          <a:pPr marL="457200" lvl="2" indent="-228600" algn="l" defTabSz="889000" rtl="0">
            <a:lnSpc>
              <a:spcPct val="90000"/>
            </a:lnSpc>
            <a:spcBef>
              <a:spcPct val="0"/>
            </a:spcBef>
            <a:spcAft>
              <a:spcPct val="20000"/>
            </a:spcAft>
            <a:buChar char="••"/>
          </a:pPr>
          <a:r>
            <a:rPr lang="en-US" sz="2000" kern="1200" smtClean="0"/>
            <a:t>Those columns still have their JSLink pointing the JavaScript</a:t>
          </a:r>
          <a:endParaRPr lang="en-US" sz="2000" kern="1200"/>
        </a:p>
        <a:p>
          <a:pPr marL="228600" lvl="1" indent="-228600" algn="l" defTabSz="889000" rtl="0">
            <a:lnSpc>
              <a:spcPct val="90000"/>
            </a:lnSpc>
            <a:spcBef>
              <a:spcPct val="0"/>
            </a:spcBef>
            <a:spcAft>
              <a:spcPct val="20000"/>
            </a:spcAft>
            <a:buChar char="••"/>
          </a:pPr>
          <a:r>
            <a:rPr lang="en-US" sz="2000" kern="1200" smtClean="0"/>
            <a:t>Because it’s messy, it is almost impossible to upgrade</a:t>
          </a:r>
          <a:endParaRPr lang="en-US" sz="2000" kern="1200"/>
        </a:p>
        <a:p>
          <a:pPr marL="457200" lvl="2" indent="-228600" algn="l" defTabSz="889000" rtl="0">
            <a:lnSpc>
              <a:spcPct val="90000"/>
            </a:lnSpc>
            <a:spcBef>
              <a:spcPct val="0"/>
            </a:spcBef>
            <a:spcAft>
              <a:spcPct val="20000"/>
            </a:spcAft>
            <a:buChar char="••"/>
          </a:pPr>
          <a:r>
            <a:rPr lang="en-US" sz="2000" kern="1200" smtClean="0"/>
            <a:t>Module files cannot be overwritten through upgrade</a:t>
          </a:r>
          <a:endParaRPr lang="en-US" sz="2000" kern="1200"/>
        </a:p>
        <a:p>
          <a:pPr marL="457200" lvl="2" indent="-228600" algn="l" defTabSz="889000" rtl="0">
            <a:lnSpc>
              <a:spcPct val="90000"/>
            </a:lnSpc>
            <a:spcBef>
              <a:spcPct val="0"/>
            </a:spcBef>
            <a:spcAft>
              <a:spcPct val="20000"/>
            </a:spcAft>
            <a:buChar char="••"/>
          </a:pPr>
          <a:r>
            <a:rPr lang="en-US" sz="2000" kern="1200" smtClean="0"/>
            <a:t>Site Column instances need to be deleted before they can be upgraded, and therefore need to be deleted form any list using them (loss of data)</a:t>
          </a:r>
          <a:endParaRPr lang="en-US" sz="2000" kern="1200"/>
        </a:p>
      </dsp:txBody>
      <dsp:txXfrm>
        <a:off x="0" y="1965069"/>
        <a:ext cx="10515600" cy="23680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BD8C17-4D40-4A8E-A2E4-2B294FB4C492}">
      <dsp:nvSpPr>
        <dsp:cNvPr id="0" name=""/>
        <dsp:cNvSpPr/>
      </dsp:nvSpPr>
      <dsp:spPr>
        <a:xfrm>
          <a:off x="0" y="172741"/>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smtClean="0"/>
            <a:t>Pros</a:t>
          </a:r>
          <a:endParaRPr lang="en-US" sz="2700" kern="1200"/>
        </a:p>
      </dsp:txBody>
      <dsp:txXfrm>
        <a:off x="31613" y="204354"/>
        <a:ext cx="10452374" cy="584369"/>
      </dsp:txXfrm>
    </dsp:sp>
    <dsp:sp modelId="{5A95E0BC-F563-40DF-B475-D53015EB85A6}">
      <dsp:nvSpPr>
        <dsp:cNvPr id="0" name=""/>
        <dsp:cNvSpPr/>
      </dsp:nvSpPr>
      <dsp:spPr>
        <a:xfrm>
          <a:off x="0" y="820336"/>
          <a:ext cx="10515600" cy="1033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en-US" sz="2100" kern="1200" smtClean="0"/>
            <a:t>It’s easier to manage than individually setting the JSLink on all columns</a:t>
          </a:r>
          <a:endParaRPr lang="en-US" sz="2100" kern="1200"/>
        </a:p>
        <a:p>
          <a:pPr marL="228600" lvl="1" indent="-228600" algn="l" defTabSz="933450" rtl="0">
            <a:lnSpc>
              <a:spcPct val="90000"/>
            </a:lnSpc>
            <a:spcBef>
              <a:spcPct val="0"/>
            </a:spcBef>
            <a:spcAft>
              <a:spcPct val="20000"/>
            </a:spcAft>
            <a:buChar char="••"/>
          </a:pPr>
          <a:r>
            <a:rPr lang="en-US" sz="2100" kern="1200" smtClean="0"/>
            <a:t>Not exactly the same functionality as a custom field, but you do at least end up with a reusable component</a:t>
          </a:r>
          <a:endParaRPr lang="en-US" sz="2100" kern="1200"/>
        </a:p>
      </dsp:txBody>
      <dsp:txXfrm>
        <a:off x="0" y="820336"/>
        <a:ext cx="10515600" cy="1033964"/>
      </dsp:txXfrm>
    </dsp:sp>
    <dsp:sp modelId="{33E875D6-CACA-4832-88DC-C4CFAA2C9275}">
      <dsp:nvSpPr>
        <dsp:cNvPr id="0" name=""/>
        <dsp:cNvSpPr/>
      </dsp:nvSpPr>
      <dsp:spPr>
        <a:xfrm>
          <a:off x="0" y="1854301"/>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smtClean="0"/>
            <a:t>Cons</a:t>
          </a:r>
          <a:endParaRPr lang="en-US" sz="2700" kern="1200"/>
        </a:p>
      </dsp:txBody>
      <dsp:txXfrm>
        <a:off x="31613" y="1885914"/>
        <a:ext cx="10452374" cy="584369"/>
      </dsp:txXfrm>
    </dsp:sp>
    <dsp:sp modelId="{7188A1C8-E603-416D-8EA5-2D5ACD83B507}">
      <dsp:nvSpPr>
        <dsp:cNvPr id="0" name=""/>
        <dsp:cNvSpPr/>
      </dsp:nvSpPr>
      <dsp:spPr>
        <a:xfrm>
          <a:off x="0" y="2501896"/>
          <a:ext cx="10515600" cy="167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en-US" sz="2100" kern="1200" smtClean="0"/>
            <a:t>The biggie, JSLink on Content Types does not get called at all for Views; new, edit, and display forms only</a:t>
          </a:r>
          <a:endParaRPr lang="en-US" sz="2100" kern="1200"/>
        </a:p>
        <a:p>
          <a:pPr marL="228600" lvl="1" indent="-228600" algn="l" defTabSz="933450" rtl="0">
            <a:lnSpc>
              <a:spcPct val="90000"/>
            </a:lnSpc>
            <a:spcBef>
              <a:spcPct val="0"/>
            </a:spcBef>
            <a:spcAft>
              <a:spcPct val="20000"/>
            </a:spcAft>
            <a:buChar char="••"/>
          </a:pPr>
          <a:r>
            <a:rPr lang="en-US" sz="2100" kern="1200" smtClean="0"/>
            <a:t>Again it cannot be set on some content types…including Event (i.e. no calendars) and Survey</a:t>
          </a:r>
          <a:endParaRPr lang="en-US" sz="2100" kern="1200"/>
        </a:p>
        <a:p>
          <a:pPr marL="457200" lvl="2" indent="-228600" algn="l" defTabSz="933450" rtl="0">
            <a:lnSpc>
              <a:spcPct val="90000"/>
            </a:lnSpc>
            <a:spcBef>
              <a:spcPct val="0"/>
            </a:spcBef>
            <a:spcAft>
              <a:spcPct val="20000"/>
            </a:spcAft>
            <a:buChar char="••"/>
          </a:pPr>
          <a:r>
            <a:rPr lang="en-US" sz="2100" kern="1200" smtClean="0"/>
            <a:t>The fact that JSLink is not supported doesn’t necessarily mean that CSR is not supported</a:t>
          </a:r>
          <a:endParaRPr lang="en-US" sz="2100" kern="1200"/>
        </a:p>
      </dsp:txBody>
      <dsp:txXfrm>
        <a:off x="0" y="2501896"/>
        <a:ext cx="10515600" cy="1676699"/>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BC24F2-A104-4C75-B4B5-E72BF9C1C018}" type="datetimeFigureOut">
              <a:rPr lang="en-US" smtClean="0"/>
              <a:t>3/11/2016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688293-734F-41B1-B8A3-626CBE14D9C8}" type="slidenum">
              <a:rPr lang="en-US" smtClean="0"/>
              <a:t>‹#›</a:t>
            </a:fld>
            <a:endParaRPr lang="en-US" dirty="0"/>
          </a:p>
        </p:txBody>
      </p:sp>
    </p:spTree>
    <p:extLst>
      <p:ext uri="{BB962C8B-B14F-4D97-AF65-F5344CB8AC3E}">
        <p14:creationId xmlns:p14="http://schemas.microsoft.com/office/powerpoint/2010/main" val="293620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688293-734F-41B1-B8A3-626CBE14D9C8}" type="slidenum">
              <a:rPr lang="en-US" smtClean="0"/>
              <a:t>2</a:t>
            </a:fld>
            <a:endParaRPr lang="en-US" dirty="0"/>
          </a:p>
        </p:txBody>
      </p:sp>
    </p:spTree>
    <p:extLst>
      <p:ext uri="{BB962C8B-B14F-4D97-AF65-F5344CB8AC3E}">
        <p14:creationId xmlns:p14="http://schemas.microsoft.com/office/powerpoint/2010/main" val="2013558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Burbs - Spice up Your Forms and Views: Deep Dive into Client Side Rendering</a:t>
            </a:r>
            <a:endParaRPr lang="en-US" dirty="0"/>
          </a:p>
        </p:txBody>
      </p:sp>
      <p:sp>
        <p:nvSpPr>
          <p:cNvPr id="6" name="Slide Number Placeholder 5"/>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496866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Burbs - Spice up Your Forms and Views: Deep Dive into Client Side Rendering</a:t>
            </a:r>
            <a:endParaRPr lang="en-US" dirty="0"/>
          </a:p>
        </p:txBody>
      </p:sp>
      <p:sp>
        <p:nvSpPr>
          <p:cNvPr id="6" name="Slide Number Placeholder 5"/>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991764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Burbs - Spice up Your Forms and Views: Deep Dive into Client Side Rendering</a:t>
            </a:r>
            <a:endParaRPr lang="en-US" dirty="0"/>
          </a:p>
        </p:txBody>
      </p:sp>
      <p:sp>
        <p:nvSpPr>
          <p:cNvPr id="6" name="Slide Number Placeholder 5"/>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3207310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Segoe UI Light"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Segoe UI Light" panose="020B0502040204020203" pitchFamily="34" charset="0"/>
                <a:cs typeface="Segoe UI Light" panose="020B0502040204020203" pitchFamily="34" charset="0"/>
              </a:defRPr>
            </a:lvl1pPr>
            <a:lvl2pPr>
              <a:defRPr>
                <a:latin typeface="Segoe UI Light" panose="020B0502040204020203" pitchFamily="34" charset="0"/>
                <a:cs typeface="Segoe UI Light" panose="020B0502040204020203" pitchFamily="34" charset="0"/>
              </a:defRPr>
            </a:lvl2pPr>
            <a:lvl3pPr>
              <a:defRPr>
                <a:latin typeface="Segoe UI Light" panose="020B0502040204020203" pitchFamily="34" charset="0"/>
                <a:cs typeface="Segoe UI Light" panose="020B0502040204020203" pitchFamily="34" charset="0"/>
              </a:defRPr>
            </a:lvl3pPr>
            <a:lvl4pPr>
              <a:defRPr>
                <a:latin typeface="Segoe UI Light" panose="020B0502040204020203" pitchFamily="34" charset="0"/>
                <a:cs typeface="Segoe UI Light" panose="020B0502040204020203" pitchFamily="34" charset="0"/>
              </a:defRPr>
            </a:lvl4pPr>
            <a:lvl5pPr>
              <a:defRPr>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Segoe UI Light" panose="020B0502040204020203" pitchFamily="34" charset="0"/>
                <a:cs typeface="Segoe UI Light" panose="020B0502040204020203" pitchFamily="34" charset="0"/>
              </a:defRPr>
            </a:lvl1pPr>
          </a:lstStyle>
          <a:p>
            <a:r>
              <a:rPr lang="en-US" dirty="0" smtClean="0"/>
              <a:t>3/19/2016</a:t>
            </a:r>
            <a:endParaRPr lang="en-US" dirty="0"/>
          </a:p>
        </p:txBody>
      </p:sp>
      <p:sp>
        <p:nvSpPr>
          <p:cNvPr id="5" name="Footer Placeholder 4"/>
          <p:cNvSpPr>
            <a:spLocks noGrp="1"/>
          </p:cNvSpPr>
          <p:nvPr>
            <p:ph type="ftr" sz="quarter" idx="11"/>
          </p:nvPr>
        </p:nvSpPr>
        <p:spPr/>
        <p:txBody>
          <a:bodyPr/>
          <a:lstStyle>
            <a:lvl1pPr>
              <a:defRPr>
                <a:latin typeface="Segoe UI Light" panose="020B0502040204020203" pitchFamily="34" charset="0"/>
                <a:cs typeface="Segoe UI Light" panose="020B0502040204020203" pitchFamily="34" charset="0"/>
              </a:defRPr>
            </a:lvl1pPr>
          </a:lstStyle>
          <a:p>
            <a:r>
              <a:rPr lang="en-US" dirty="0" smtClean="0"/>
              <a:t>SharePoint Saturday Chicago Burbs - Spice up Your Forms and Views: Deep Dive into Client Side Rendering</a:t>
            </a:r>
            <a:endParaRPr lang="en-US" dirty="0"/>
          </a:p>
        </p:txBody>
      </p:sp>
      <p:sp>
        <p:nvSpPr>
          <p:cNvPr id="6" name="Slide Number Placeholder 5"/>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450897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Burbs - Spice up Your Forms and Views: Deep Dive into Client Side Rendering</a:t>
            </a:r>
            <a:endParaRPr lang="en-US" dirty="0"/>
          </a:p>
        </p:txBody>
      </p:sp>
      <p:sp>
        <p:nvSpPr>
          <p:cNvPr id="6" name="Slide Number Placeholder 5"/>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796188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dirty="0" smtClean="0"/>
              <a:t>3/19/2016</a:t>
            </a:r>
            <a:endParaRPr lang="en-US" dirty="0"/>
          </a:p>
        </p:txBody>
      </p:sp>
      <p:sp>
        <p:nvSpPr>
          <p:cNvPr id="6" name="Footer Placeholder 5"/>
          <p:cNvSpPr>
            <a:spLocks noGrp="1"/>
          </p:cNvSpPr>
          <p:nvPr>
            <p:ph type="ftr" sz="quarter" idx="11"/>
          </p:nvPr>
        </p:nvSpPr>
        <p:spPr/>
        <p:txBody>
          <a:bodyPr/>
          <a:lstStyle/>
          <a:p>
            <a:r>
              <a:rPr lang="en-US" dirty="0" smtClean="0"/>
              <a:t>SharePoint Saturday Chicago Burbs - Spice up Your Forms and Views: Deep Dive into Client Side Rendering</a:t>
            </a:r>
            <a:endParaRPr lang="en-US" dirty="0"/>
          </a:p>
        </p:txBody>
      </p:sp>
      <p:sp>
        <p:nvSpPr>
          <p:cNvPr id="7" name="Slide Number Placeholder 6"/>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800145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dirty="0" smtClean="0"/>
              <a:t>3/19/2016</a:t>
            </a:r>
            <a:endParaRPr lang="en-US" dirty="0"/>
          </a:p>
        </p:txBody>
      </p:sp>
      <p:sp>
        <p:nvSpPr>
          <p:cNvPr id="8" name="Footer Placeholder 7"/>
          <p:cNvSpPr>
            <a:spLocks noGrp="1"/>
          </p:cNvSpPr>
          <p:nvPr>
            <p:ph type="ftr" sz="quarter" idx="11"/>
          </p:nvPr>
        </p:nvSpPr>
        <p:spPr/>
        <p:txBody>
          <a:bodyPr/>
          <a:lstStyle/>
          <a:p>
            <a:r>
              <a:rPr lang="en-US" dirty="0" smtClean="0"/>
              <a:t>SharePoint Saturday Chicago Burbs - Spice up Your Forms and Views: Deep Dive into Client Side Rendering</a:t>
            </a:r>
            <a:endParaRPr lang="en-US" dirty="0"/>
          </a:p>
        </p:txBody>
      </p:sp>
      <p:sp>
        <p:nvSpPr>
          <p:cNvPr id="9" name="Slide Number Placeholder 8"/>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1897241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dirty="0" smtClean="0"/>
              <a:t>3/19/2016</a:t>
            </a:r>
            <a:endParaRPr lang="en-US" dirty="0"/>
          </a:p>
        </p:txBody>
      </p:sp>
      <p:sp>
        <p:nvSpPr>
          <p:cNvPr id="4" name="Footer Placeholder 3"/>
          <p:cNvSpPr>
            <a:spLocks noGrp="1"/>
          </p:cNvSpPr>
          <p:nvPr>
            <p:ph type="ftr" sz="quarter" idx="11"/>
          </p:nvPr>
        </p:nvSpPr>
        <p:spPr/>
        <p:txBody>
          <a:bodyPr/>
          <a:lstStyle/>
          <a:p>
            <a:r>
              <a:rPr lang="en-US" dirty="0" smtClean="0"/>
              <a:t>SharePoint Saturday Chicago Burbs - Spice up Your Forms and Views: Deep Dive into Client Side Rendering</a:t>
            </a:r>
            <a:endParaRPr lang="en-US" dirty="0"/>
          </a:p>
        </p:txBody>
      </p:sp>
      <p:sp>
        <p:nvSpPr>
          <p:cNvPr id="5" name="Slide Number Placeholder 4"/>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4257486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3/19/2016</a:t>
            </a:r>
            <a:endParaRPr lang="en-US" dirty="0"/>
          </a:p>
        </p:txBody>
      </p:sp>
      <p:sp>
        <p:nvSpPr>
          <p:cNvPr id="3" name="Footer Placeholder 2"/>
          <p:cNvSpPr>
            <a:spLocks noGrp="1"/>
          </p:cNvSpPr>
          <p:nvPr>
            <p:ph type="ftr" sz="quarter" idx="11"/>
          </p:nvPr>
        </p:nvSpPr>
        <p:spPr/>
        <p:txBody>
          <a:bodyPr/>
          <a:lstStyle/>
          <a:p>
            <a:r>
              <a:rPr lang="en-US" dirty="0" smtClean="0"/>
              <a:t>SharePoint Saturday Chicago Burbs - Spice up Your Forms and Views: Deep Dive into Client Side Rendering</a:t>
            </a:r>
            <a:endParaRPr lang="en-US" dirty="0"/>
          </a:p>
        </p:txBody>
      </p:sp>
      <p:sp>
        <p:nvSpPr>
          <p:cNvPr id="4" name="Slide Number Placeholder 3"/>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1632780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3/19/2016</a:t>
            </a:r>
            <a:endParaRPr lang="en-US" dirty="0"/>
          </a:p>
        </p:txBody>
      </p:sp>
      <p:sp>
        <p:nvSpPr>
          <p:cNvPr id="6" name="Footer Placeholder 5"/>
          <p:cNvSpPr>
            <a:spLocks noGrp="1"/>
          </p:cNvSpPr>
          <p:nvPr>
            <p:ph type="ftr" sz="quarter" idx="11"/>
          </p:nvPr>
        </p:nvSpPr>
        <p:spPr/>
        <p:txBody>
          <a:bodyPr/>
          <a:lstStyle/>
          <a:p>
            <a:r>
              <a:rPr lang="en-US" dirty="0" smtClean="0"/>
              <a:t>SharePoint Saturday Chicago Burbs - Spice up Your Forms and Views: Deep Dive into Client Side Rendering</a:t>
            </a:r>
            <a:endParaRPr lang="en-US" dirty="0"/>
          </a:p>
        </p:txBody>
      </p:sp>
      <p:sp>
        <p:nvSpPr>
          <p:cNvPr id="7" name="Slide Number Placeholder 6"/>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2648210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3/19/2016</a:t>
            </a:r>
            <a:endParaRPr lang="en-US" dirty="0"/>
          </a:p>
        </p:txBody>
      </p:sp>
      <p:sp>
        <p:nvSpPr>
          <p:cNvPr id="6" name="Footer Placeholder 5"/>
          <p:cNvSpPr>
            <a:spLocks noGrp="1"/>
          </p:cNvSpPr>
          <p:nvPr>
            <p:ph type="ftr" sz="quarter" idx="11"/>
          </p:nvPr>
        </p:nvSpPr>
        <p:spPr/>
        <p:txBody>
          <a:bodyPr/>
          <a:lstStyle/>
          <a:p>
            <a:r>
              <a:rPr lang="en-US" dirty="0" smtClean="0"/>
              <a:t>SharePoint Saturday Chicago Burbs - Spice up Your Forms and Views: Deep Dive into Client Side Rendering</a:t>
            </a:r>
            <a:endParaRPr lang="en-US" dirty="0"/>
          </a:p>
        </p:txBody>
      </p:sp>
      <p:sp>
        <p:nvSpPr>
          <p:cNvPr id="7" name="Slide Number Placeholder 6"/>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1865525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5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3/19/2016</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SharePoint Saturday Chicago Burbs - Spice up Your Forms and Views: Deep Dive into Client Side Rendering</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6A78F4-5139-40F1-A7A7-1865EB09C2F7}" type="slidenum">
              <a:rPr lang="en-US" smtClean="0"/>
              <a:t>‹#›</a:t>
            </a:fld>
            <a:endParaRPr lang="en-US" dirty="0"/>
          </a:p>
        </p:txBody>
      </p:sp>
    </p:spTree>
    <p:extLst>
      <p:ext uri="{BB962C8B-B14F-4D97-AF65-F5344CB8AC3E}">
        <p14:creationId xmlns:p14="http://schemas.microsoft.com/office/powerpoint/2010/main" val="15331791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3" Type="http://schemas.openxmlformats.org/officeDocument/2006/relationships/hyperlink" Target="mailto:joe@intellipointsol.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peasyforms.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codeproject.com/search.aspx?q=markeev&amp;doctypeid=1;2;3;13;14&amp;authorid=7585543" TargetMode="External"/><Relationship Id="rId2" Type="http://schemas.openxmlformats.org/officeDocument/2006/relationships/hyperlink" Target="http://www.martinhatch.com/2013/08/jslink-and-display-templates-part-1.html" TargetMode="External"/><Relationship Id="rId1" Type="http://schemas.openxmlformats.org/officeDocument/2006/relationships/slideLayout" Target="../slideLayouts/slideLayout2.xml"/><Relationship Id="rId6" Type="http://schemas.openxmlformats.org/officeDocument/2006/relationships/hyperlink" Target="https://github.com/mcsheaj/CSRDemos" TargetMode="External"/><Relationship Id="rId5" Type="http://schemas.openxmlformats.org/officeDocument/2006/relationships/hyperlink" Target="https://github.com/OfficeDev/PnP" TargetMode="External"/><Relationship Id="rId4" Type="http://schemas.openxmlformats.org/officeDocument/2006/relationships/hyperlink" Target="http://www.wictorwilen.se/the-correct-way-to-execute-javascript-functions-in-sharepoint-2013-mds-enabled-sit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Burbs - Spice up Your Forms and Views: Deep Dive into Client Side Rendering</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82" y="40459"/>
            <a:ext cx="10681244" cy="6498452"/>
          </a:xfrm>
          <a:prstGeom prst="rect">
            <a:avLst/>
          </a:prstGeom>
        </p:spPr>
      </p:pic>
      <p:pic>
        <p:nvPicPr>
          <p:cNvPr id="9" name="Content Placeholder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0189" y="346363"/>
            <a:ext cx="1276350" cy="1276350"/>
          </a:xfrm>
        </p:spPr>
      </p:pic>
      <p:sp>
        <p:nvSpPr>
          <p:cNvPr id="10" name="TextBox 9"/>
          <p:cNvSpPr txBox="1"/>
          <p:nvPr/>
        </p:nvSpPr>
        <p:spPr>
          <a:xfrm>
            <a:off x="2518140" y="1720322"/>
            <a:ext cx="6586949" cy="1138773"/>
          </a:xfrm>
          <a:prstGeom prst="rect">
            <a:avLst/>
          </a:prstGeom>
          <a:noFill/>
        </p:spPr>
        <p:txBody>
          <a:bodyPr wrap="square" rtlCol="0">
            <a:spAutoFit/>
          </a:bodyPr>
          <a:lstStyle/>
          <a:p>
            <a:r>
              <a:rPr lang="en-US" sz="4000" dirty="0" smtClean="0">
                <a:effectLst/>
                <a:latin typeface="Segoe UI Light" panose="020B0502040204020203" pitchFamily="34" charset="0"/>
                <a:cs typeface="Segoe UI Light" panose="020B0502040204020203" pitchFamily="34" charset="0"/>
              </a:rPr>
              <a:t>  </a:t>
            </a:r>
            <a:r>
              <a:rPr lang="en-US" sz="3600" dirty="0" smtClean="0">
                <a:effectLst/>
                <a:latin typeface="Segoe UI Light" panose="020B0502040204020203" pitchFamily="34" charset="0"/>
                <a:cs typeface="Segoe UI Light" panose="020B0502040204020203" pitchFamily="34" charset="0"/>
              </a:rPr>
              <a:t>Spice up Your Forms and Views</a:t>
            </a:r>
          </a:p>
          <a:p>
            <a:r>
              <a:rPr lang="en-US" sz="2800" dirty="0" smtClean="0">
                <a:effectLst/>
                <a:latin typeface="Segoe UI Light" panose="020B0502040204020203" pitchFamily="34" charset="0"/>
                <a:cs typeface="Segoe UI Light" panose="020B0502040204020203" pitchFamily="34" charset="0"/>
              </a:rPr>
              <a:t>Deep Dive into Client Side Rendering (CSR)</a:t>
            </a:r>
            <a:endParaRPr lang="en-US" sz="2800" dirty="0">
              <a:latin typeface="Segoe UI Light" panose="020B0502040204020203" pitchFamily="34" charset="0"/>
              <a:cs typeface="Segoe UI Light" panose="020B0502040204020203" pitchFamily="34" charset="0"/>
            </a:endParaRPr>
          </a:p>
        </p:txBody>
      </p:sp>
      <p:sp>
        <p:nvSpPr>
          <p:cNvPr id="11" name="TextBox 10"/>
          <p:cNvSpPr txBox="1"/>
          <p:nvPr/>
        </p:nvSpPr>
        <p:spPr>
          <a:xfrm>
            <a:off x="2649277" y="3481700"/>
            <a:ext cx="2778646" cy="1015663"/>
          </a:xfrm>
          <a:prstGeom prst="rect">
            <a:avLst/>
          </a:prstGeom>
          <a:noFill/>
        </p:spPr>
        <p:txBody>
          <a:bodyPr wrap="none" rtlCol="0">
            <a:spAutoFit/>
          </a:bodyPr>
          <a:lstStyle/>
          <a:p>
            <a:r>
              <a:rPr lang="en-US" sz="2000" dirty="0" smtClean="0">
                <a:latin typeface="Segoe UI Light" panose="020B0502040204020203" pitchFamily="34" charset="0"/>
                <a:cs typeface="Segoe UI Light" panose="020B0502040204020203" pitchFamily="34" charset="0"/>
              </a:rPr>
              <a:t>Joe McShea</a:t>
            </a:r>
          </a:p>
          <a:p>
            <a:r>
              <a:rPr lang="en-US" sz="2000" dirty="0" smtClean="0">
                <a:latin typeface="Segoe UI Light" panose="020B0502040204020203" pitchFamily="34" charset="0"/>
                <a:cs typeface="Segoe UI Light" panose="020B0502040204020203" pitchFamily="34" charset="0"/>
              </a:rPr>
              <a:t>Owner/Consultant</a:t>
            </a:r>
          </a:p>
          <a:p>
            <a:r>
              <a:rPr lang="en-US" sz="2000" dirty="0" smtClean="0">
                <a:latin typeface="Segoe UI Light" panose="020B0502040204020203" pitchFamily="34" charset="0"/>
                <a:cs typeface="Segoe UI Light" panose="020B0502040204020203" pitchFamily="34" charset="0"/>
              </a:rPr>
              <a:t>IntelliPoint Solutions LLC</a:t>
            </a:r>
            <a:endParaRPr 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844779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Burbs - Spice up Your Forms and Views: Deep Dive into Client Side Rendering</a:t>
            </a:r>
            <a:endParaRPr lang="en-US" dirty="0"/>
          </a:p>
        </p:txBody>
      </p:sp>
      <p:pic>
        <p:nvPicPr>
          <p:cNvPr id="8" name="Picture 7"/>
          <p:cNvPicPr>
            <a:picLocks noChangeAspect="1"/>
          </p:cNvPicPr>
          <p:nvPr/>
        </p:nvPicPr>
        <p:blipFill>
          <a:blip r:embed="rId3">
            <a:lum bright="1000"/>
            <a:extLst>
              <a:ext uri="{28A0092B-C50C-407E-A947-70E740481C1C}">
                <a14:useLocalDpi xmlns:a14="http://schemas.microsoft.com/office/drawing/2010/main" val="0"/>
              </a:ext>
            </a:extLst>
          </a:blip>
          <a:stretch>
            <a:fillRect/>
          </a:stretch>
        </p:blipFill>
        <p:spPr>
          <a:xfrm>
            <a:off x="1128714" y="217677"/>
            <a:ext cx="9916247" cy="5942838"/>
          </a:xfrm>
          <a:prstGeom prst="rect">
            <a:avLst/>
          </a:prstGeom>
          <a:effectLst>
            <a:softEdge rad="101600"/>
          </a:effectLst>
        </p:spPr>
      </p:pic>
    </p:spTree>
    <p:extLst>
      <p:ext uri="{BB962C8B-B14F-4D97-AF65-F5344CB8AC3E}">
        <p14:creationId xmlns:p14="http://schemas.microsoft.com/office/powerpoint/2010/main" val="2646197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building?</a:t>
            </a:r>
            <a:endParaRPr lang="en-US" dirty="0"/>
          </a:p>
        </p:txBody>
      </p:sp>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Burbs - Spice up Your Forms and Views: Deep Dive into Client Side Rendering</a:t>
            </a:r>
            <a:endParaRPr lang="en-US" dirty="0"/>
          </a:p>
        </p:txBody>
      </p:sp>
      <p:pic>
        <p:nvPicPr>
          <p:cNvPr id="7" name="Picture 6"/>
          <p:cNvPicPr>
            <a:picLocks noChangeAspect="1"/>
          </p:cNvPicPr>
          <p:nvPr/>
        </p:nvPicPr>
        <p:blipFill>
          <a:blip r:embed="rId2"/>
          <a:stretch>
            <a:fillRect/>
          </a:stretch>
        </p:blipFill>
        <p:spPr>
          <a:xfrm>
            <a:off x="2663266" y="1350147"/>
            <a:ext cx="6486525" cy="4981575"/>
          </a:xfrm>
          <a:prstGeom prst="rect">
            <a:avLst/>
          </a:prstGeom>
        </p:spPr>
      </p:pic>
    </p:spTree>
    <p:extLst>
      <p:ext uri="{BB962C8B-B14F-4D97-AF65-F5344CB8AC3E}">
        <p14:creationId xmlns:p14="http://schemas.microsoft.com/office/powerpoint/2010/main" val="4994957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just as importantly</a:t>
            </a:r>
            <a:endParaRPr lang="en-US" dirty="0"/>
          </a:p>
        </p:txBody>
      </p:sp>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Burbs - Spice up Your Forms and Views: Deep Dive into Client Side Rendering</a:t>
            </a:r>
            <a:endParaRPr lang="en-US" dirty="0"/>
          </a:p>
        </p:txBody>
      </p:sp>
      <p:pic>
        <p:nvPicPr>
          <p:cNvPr id="6" name="Picture 5"/>
          <p:cNvPicPr>
            <a:picLocks noChangeAspect="1"/>
          </p:cNvPicPr>
          <p:nvPr/>
        </p:nvPicPr>
        <p:blipFill>
          <a:blip r:embed="rId2"/>
          <a:stretch>
            <a:fillRect/>
          </a:stretch>
        </p:blipFill>
        <p:spPr>
          <a:xfrm>
            <a:off x="1319809" y="2352809"/>
            <a:ext cx="9552381" cy="2152381"/>
          </a:xfrm>
          <a:prstGeom prst="rect">
            <a:avLst/>
          </a:prstGeom>
        </p:spPr>
      </p:pic>
    </p:spTree>
    <p:extLst>
      <p:ext uri="{BB962C8B-B14F-4D97-AF65-F5344CB8AC3E}">
        <p14:creationId xmlns:p14="http://schemas.microsoft.com/office/powerpoint/2010/main" val="8242072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Star Rating CSR</a:t>
            </a:r>
            <a:endParaRPr lang="en-US" dirty="0"/>
          </a:p>
        </p:txBody>
      </p:sp>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Burbs - Spice up Your Forms and Views: Deep Dive into Client Side Rendering</a:t>
            </a:r>
            <a:endParaRPr lang="en-US" dirty="0"/>
          </a:p>
        </p:txBody>
      </p:sp>
    </p:spTree>
    <p:extLst>
      <p:ext uri="{BB962C8B-B14F-4D97-AF65-F5344CB8AC3E}">
        <p14:creationId xmlns:p14="http://schemas.microsoft.com/office/powerpoint/2010/main" val="42186707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389"/>
            <a:ext cx="10515600" cy="1325563"/>
          </a:xfrm>
        </p:spPr>
        <p:txBody>
          <a:bodyPr/>
          <a:lstStyle/>
          <a:p>
            <a:r>
              <a:rPr lang="en-US" dirty="0" smtClean="0"/>
              <a:t>Deployment Options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52027019"/>
              </p:ext>
            </p:extLst>
          </p:nvPr>
        </p:nvGraphicFramePr>
        <p:xfrm>
          <a:off x="319796" y="1264596"/>
          <a:ext cx="11552407" cy="49220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Burbs - Spice up Your Forms and Views: Deep Dive into Client Side Rendering</a:t>
            </a:r>
            <a:endParaRPr lang="en-US" dirty="0"/>
          </a:p>
        </p:txBody>
      </p:sp>
    </p:spTree>
    <p:extLst>
      <p:ext uri="{BB962C8B-B14F-4D97-AF65-F5344CB8AC3E}">
        <p14:creationId xmlns:p14="http://schemas.microsoft.com/office/powerpoint/2010/main" val="13389010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the JSLink property of a web </a:t>
            </a:r>
            <a:r>
              <a:rPr lang="en-US" dirty="0" smtClean="0"/>
              <a:t>part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8037795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Burbs - Spice up Your Forms and Views: Deep Dive into Client Side Rendering</a:t>
            </a:r>
            <a:endParaRPr lang="en-US" dirty="0"/>
          </a:p>
        </p:txBody>
      </p:sp>
    </p:spTree>
    <p:extLst>
      <p:ext uri="{BB962C8B-B14F-4D97-AF65-F5344CB8AC3E}">
        <p14:creationId xmlns:p14="http://schemas.microsoft.com/office/powerpoint/2010/main" val="2977082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as a </a:t>
            </a:r>
            <a:r>
              <a:rPr lang="en-US" dirty="0" smtClean="0"/>
              <a:t>Sandbox Solution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5498019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Burbs - Spice up Your Forms and Views: Deep Dive into Client Side Rendering</a:t>
            </a:r>
            <a:endParaRPr lang="en-US" dirty="0"/>
          </a:p>
        </p:txBody>
      </p:sp>
    </p:spTree>
    <p:extLst>
      <p:ext uri="{BB962C8B-B14F-4D97-AF65-F5344CB8AC3E}">
        <p14:creationId xmlns:p14="http://schemas.microsoft.com/office/powerpoint/2010/main" val="22962775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a:t>
            </a:r>
            <a:r>
              <a:rPr lang="en-US" dirty="0" smtClean="0"/>
              <a:t>Content Type JSLink </a:t>
            </a:r>
            <a:r>
              <a:rPr lang="en-US" dirty="0"/>
              <a:t>Programmatically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192741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Burbs - Spice up Your Forms and Views: Deep Dive into Client Side Rendering</a:t>
            </a:r>
            <a:endParaRPr lang="en-US" dirty="0"/>
          </a:p>
        </p:txBody>
      </p:sp>
    </p:spTree>
    <p:extLst>
      <p:ext uri="{BB962C8B-B14F-4D97-AF65-F5344CB8AC3E}">
        <p14:creationId xmlns:p14="http://schemas.microsoft.com/office/powerpoint/2010/main" val="4564642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 </a:t>
            </a:r>
            <a:r>
              <a:rPr lang="en-US" dirty="0" smtClean="0"/>
              <a:t>Site Column JSLink Programmatically</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3194665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Burbs - Spice up Your Forms and Views: Deep Dive into Client Side Rendering</a:t>
            </a:r>
            <a:endParaRPr lang="en-US" dirty="0"/>
          </a:p>
        </p:txBody>
      </p:sp>
    </p:spTree>
    <p:extLst>
      <p:ext uri="{BB962C8B-B14F-4D97-AF65-F5344CB8AC3E}">
        <p14:creationId xmlns:p14="http://schemas.microsoft.com/office/powerpoint/2010/main" val="35141531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User Custom Actions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8935077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Burbs - Spice up Your Forms and Views: Deep Dive into Client Side Rendering</a:t>
            </a:r>
            <a:endParaRPr lang="en-US" dirty="0"/>
          </a:p>
        </p:txBody>
      </p:sp>
    </p:spTree>
    <p:extLst>
      <p:ext uri="{BB962C8B-B14F-4D97-AF65-F5344CB8AC3E}">
        <p14:creationId xmlns:p14="http://schemas.microsoft.com/office/powerpoint/2010/main" val="450107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Who Am I?</a:t>
            </a:r>
            <a:endParaRPr lang="en-US" sz="4800" dirty="0"/>
          </a:p>
        </p:txBody>
      </p:sp>
      <p:sp>
        <p:nvSpPr>
          <p:cNvPr id="3" name="Content Placeholder 2"/>
          <p:cNvSpPr>
            <a:spLocks noGrp="1"/>
          </p:cNvSpPr>
          <p:nvPr>
            <p:ph idx="1"/>
          </p:nvPr>
        </p:nvSpPr>
        <p:spPr>
          <a:xfrm>
            <a:off x="838200" y="1527243"/>
            <a:ext cx="10515600" cy="4649720"/>
          </a:xfrm>
        </p:spPr>
        <p:txBody>
          <a:bodyPr>
            <a:normAutofit lnSpcReduction="10000"/>
          </a:bodyPr>
          <a:lstStyle/>
          <a:p>
            <a:pPr marL="0" indent="0">
              <a:buNone/>
            </a:pPr>
            <a:r>
              <a:rPr lang="en-US" sz="3200" dirty="0" smtClean="0"/>
              <a:t>Joe McShea</a:t>
            </a:r>
          </a:p>
          <a:p>
            <a:pPr marL="0" indent="0">
              <a:buNone/>
            </a:pPr>
            <a:r>
              <a:rPr lang="en-US" sz="3200" dirty="0" smtClean="0">
                <a:solidFill>
                  <a:srgbClr val="002060"/>
                </a:solidFill>
              </a:rPr>
              <a:t>IntelliPoint</a:t>
            </a:r>
            <a:r>
              <a:rPr lang="en-US" dirty="0" smtClean="0">
                <a:solidFill>
                  <a:srgbClr val="002060"/>
                </a:solidFill>
              </a:rPr>
              <a:t> Solutions LLC</a:t>
            </a:r>
          </a:p>
          <a:p>
            <a:pPr marL="0" indent="0">
              <a:buNone/>
            </a:pPr>
            <a:r>
              <a:rPr lang="en-US" dirty="0" smtClean="0">
                <a:solidFill>
                  <a:srgbClr val="002060"/>
                </a:solidFill>
              </a:rPr>
              <a:t>Owner/Software Architect</a:t>
            </a:r>
          </a:p>
          <a:p>
            <a:pPr lvl="1">
              <a:buFont typeface="Wingdings" panose="05000000000000000000" pitchFamily="2" charset="2"/>
              <a:buChar char="§"/>
            </a:pPr>
            <a:r>
              <a:rPr lang="en-US" dirty="0" smtClean="0"/>
              <a:t>Over 20 years as a software developer/architect</a:t>
            </a:r>
            <a:endParaRPr lang="en-US" dirty="0" smtClean="0"/>
          </a:p>
          <a:p>
            <a:pPr lvl="1">
              <a:buFont typeface="Wingdings" panose="05000000000000000000" pitchFamily="2" charset="2"/>
              <a:buChar char="§"/>
            </a:pPr>
            <a:r>
              <a:rPr lang="en-US" dirty="0" smtClean="0"/>
              <a:t>Focused on the Microsoft stack and SharePoint/Office 365 since 2007</a:t>
            </a:r>
          </a:p>
          <a:p>
            <a:pPr lvl="1">
              <a:buFont typeface="Wingdings" panose="05000000000000000000" pitchFamily="2" charset="2"/>
              <a:buChar char="§"/>
            </a:pPr>
            <a:r>
              <a:rPr lang="en-US" dirty="0" smtClean="0"/>
              <a:t>Author of SPEasyForms, an open source forms solution for SharePoint 2010, 2013, and Online available for download on CodePlex</a:t>
            </a:r>
          </a:p>
          <a:p>
            <a:pPr lvl="1">
              <a:buFont typeface="Wingdings" panose="05000000000000000000" pitchFamily="2" charset="2"/>
              <a:buChar char="§"/>
            </a:pPr>
            <a:r>
              <a:rPr lang="en-US" dirty="0" smtClean="0"/>
              <a:t>Contact</a:t>
            </a:r>
          </a:p>
          <a:p>
            <a:pPr lvl="2">
              <a:buFont typeface="Wingdings" panose="05000000000000000000" pitchFamily="2" charset="2"/>
              <a:buChar char="§"/>
            </a:pPr>
            <a:r>
              <a:rPr lang="en-US" sz="2400" dirty="0" smtClean="0">
                <a:hlinkClick r:id="rId3"/>
              </a:rPr>
              <a:t>joe@intellipointsol.com</a:t>
            </a:r>
            <a:endParaRPr lang="en-US" sz="2400" dirty="0" smtClean="0"/>
          </a:p>
          <a:p>
            <a:pPr lvl="2">
              <a:buFont typeface="Wingdings" panose="05000000000000000000" pitchFamily="2" charset="2"/>
              <a:buChar char="§"/>
            </a:pPr>
            <a:r>
              <a:rPr lang="en-US" sz="2400" dirty="0" smtClean="0"/>
              <a:t>@Joe_McShea (twitter)</a:t>
            </a:r>
          </a:p>
          <a:p>
            <a:pPr lvl="2">
              <a:buFont typeface="Wingdings" panose="05000000000000000000" pitchFamily="2" charset="2"/>
              <a:buChar char="§"/>
            </a:pPr>
            <a:r>
              <a:rPr lang="en-US" sz="2400" dirty="0" smtClean="0">
                <a:hlinkClick r:id="rId4"/>
              </a:rPr>
              <a:t>http://speasyforms.com</a:t>
            </a:r>
            <a:r>
              <a:rPr lang="en-US" sz="2400" dirty="0" smtClean="0"/>
              <a:t> (blog)	</a:t>
            </a:r>
            <a:endParaRPr lang="en-US" sz="2400" dirty="0"/>
          </a:p>
        </p:txBody>
      </p:sp>
      <p:sp>
        <p:nvSpPr>
          <p:cNvPr id="4" name="Footer Placeholder 3"/>
          <p:cNvSpPr>
            <a:spLocks noGrp="1"/>
          </p:cNvSpPr>
          <p:nvPr>
            <p:ph type="ftr" sz="quarter" idx="11"/>
          </p:nvPr>
        </p:nvSpPr>
        <p:spPr/>
        <p:txBody>
          <a:bodyPr/>
          <a:lstStyle/>
          <a:p>
            <a:r>
              <a:rPr lang="en-US" dirty="0" smtClean="0"/>
              <a:t>SharePoint Saturday Chicago Burbs - Spice up Your Forms and Views: Deep Dive into Client Side Rendering</a:t>
            </a:r>
            <a:endParaRPr lang="en-US" dirty="0"/>
          </a:p>
        </p:txBody>
      </p:sp>
      <p:sp>
        <p:nvSpPr>
          <p:cNvPr id="5" name="Date Placeholder 4"/>
          <p:cNvSpPr>
            <a:spLocks noGrp="1"/>
          </p:cNvSpPr>
          <p:nvPr>
            <p:ph type="dt" sz="half" idx="10"/>
          </p:nvPr>
        </p:nvSpPr>
        <p:spPr/>
        <p:txBody>
          <a:bodyPr/>
          <a:lstStyle/>
          <a:p>
            <a:r>
              <a:rPr lang="en-US" dirty="0" smtClean="0"/>
              <a:t>3/19/2016</a:t>
            </a:r>
            <a:endParaRPr lang="en-US" dirty="0"/>
          </a:p>
        </p:txBody>
      </p:sp>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92971" y="525223"/>
            <a:ext cx="6678934" cy="1002020"/>
          </a:xfrm>
          <a:prstGeom prst="rect">
            <a:avLst/>
          </a:prstGeom>
        </p:spPr>
      </p:pic>
    </p:spTree>
    <p:extLst>
      <p:ext uri="{BB962C8B-B14F-4D97-AF65-F5344CB8AC3E}">
        <p14:creationId xmlns:p14="http://schemas.microsoft.com/office/powerpoint/2010/main" val="12759216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Random Thoughts: </a:t>
            </a:r>
            <a:r>
              <a:rPr lang="en-US" sz="4000" dirty="0"/>
              <a:t>What is the difference between JSLINK and Client Side Rendering?</a:t>
            </a:r>
          </a:p>
        </p:txBody>
      </p:sp>
      <p:sp>
        <p:nvSpPr>
          <p:cNvPr id="3" name="Content Placeholder 2"/>
          <p:cNvSpPr>
            <a:spLocks noGrp="1"/>
          </p:cNvSpPr>
          <p:nvPr>
            <p:ph idx="1"/>
          </p:nvPr>
        </p:nvSpPr>
        <p:spPr/>
        <p:txBody>
          <a:bodyPr>
            <a:normAutofit fontScale="85000" lnSpcReduction="10000"/>
          </a:bodyPr>
          <a:lstStyle/>
          <a:p>
            <a:pPr marL="0" indent="0">
              <a:buNone/>
            </a:pPr>
            <a:endParaRPr lang="en-US" sz="3200" b="1" dirty="0" smtClean="0"/>
          </a:p>
          <a:p>
            <a:pPr marL="0" indent="0">
              <a:buNone/>
            </a:pPr>
            <a:r>
              <a:rPr lang="en-US" sz="4100" b="1" dirty="0" smtClean="0">
                <a:solidFill>
                  <a:schemeClr val="accent5">
                    <a:lumMod val="50000"/>
                  </a:schemeClr>
                </a:solidFill>
              </a:rPr>
              <a:t>CSR </a:t>
            </a:r>
            <a:r>
              <a:rPr lang="en-US" sz="4100" dirty="0" smtClean="0">
                <a:solidFill>
                  <a:schemeClr val="accent5">
                    <a:lumMod val="50000"/>
                  </a:schemeClr>
                </a:solidFill>
              </a:rPr>
              <a:t>is </a:t>
            </a:r>
            <a:r>
              <a:rPr lang="en-US" sz="4100" dirty="0">
                <a:solidFill>
                  <a:schemeClr val="accent5">
                    <a:lumMod val="50000"/>
                  </a:schemeClr>
                </a:solidFill>
              </a:rPr>
              <a:t>a framework for </a:t>
            </a:r>
            <a:r>
              <a:rPr lang="en-US" sz="4100" dirty="0" err="1" smtClean="0">
                <a:solidFill>
                  <a:schemeClr val="accent5">
                    <a:lumMod val="50000"/>
                  </a:schemeClr>
                </a:solidFill>
              </a:rPr>
              <a:t>modifing</a:t>
            </a:r>
            <a:r>
              <a:rPr lang="en-US" sz="4100" dirty="0" smtClean="0">
                <a:solidFill>
                  <a:schemeClr val="accent5">
                    <a:lumMod val="50000"/>
                  </a:schemeClr>
                </a:solidFill>
              </a:rPr>
              <a:t> </a:t>
            </a:r>
            <a:r>
              <a:rPr lang="en-US" sz="4100" b="1" dirty="0">
                <a:solidFill>
                  <a:schemeClr val="accent5">
                    <a:lumMod val="50000"/>
                  </a:schemeClr>
                </a:solidFill>
              </a:rPr>
              <a:t>SharePoint </a:t>
            </a:r>
            <a:r>
              <a:rPr lang="en-US" sz="4100" dirty="0">
                <a:solidFill>
                  <a:schemeClr val="accent5">
                    <a:lumMod val="50000"/>
                  </a:schemeClr>
                </a:solidFill>
              </a:rPr>
              <a:t>fields, views, forms, and search results in the browser</a:t>
            </a:r>
            <a:r>
              <a:rPr lang="en-US" sz="4100" dirty="0" smtClean="0">
                <a:solidFill>
                  <a:schemeClr val="accent5">
                    <a:lumMod val="50000"/>
                  </a:schemeClr>
                </a:solidFill>
              </a:rPr>
              <a:t>.</a:t>
            </a:r>
            <a:r>
              <a:rPr lang="en-US" sz="4100" dirty="0">
                <a:solidFill>
                  <a:schemeClr val="accent5">
                    <a:lumMod val="50000"/>
                  </a:schemeClr>
                </a:solidFill>
              </a:rPr>
              <a:t/>
            </a:r>
            <a:br>
              <a:rPr lang="en-US" sz="4100" dirty="0">
                <a:solidFill>
                  <a:schemeClr val="accent5">
                    <a:lumMod val="50000"/>
                  </a:schemeClr>
                </a:solidFill>
              </a:rPr>
            </a:br>
            <a:endParaRPr lang="en-US" sz="4100" dirty="0">
              <a:solidFill>
                <a:schemeClr val="accent5">
                  <a:lumMod val="50000"/>
                </a:schemeClr>
              </a:solidFill>
            </a:endParaRPr>
          </a:p>
          <a:p>
            <a:pPr marL="0" indent="0">
              <a:buNone/>
            </a:pPr>
            <a:r>
              <a:rPr lang="en-US" sz="4100" b="1" dirty="0">
                <a:solidFill>
                  <a:schemeClr val="accent5">
                    <a:lumMod val="50000"/>
                  </a:schemeClr>
                </a:solidFill>
              </a:rPr>
              <a:t>JSLink</a:t>
            </a:r>
            <a:r>
              <a:rPr lang="en-US" sz="4100" dirty="0">
                <a:solidFill>
                  <a:schemeClr val="accent5">
                    <a:lumMod val="50000"/>
                  </a:schemeClr>
                </a:solidFill>
              </a:rPr>
              <a:t> is nothing more than one of several mechanisms for injecting JavaScript into SharePoint pages. </a:t>
            </a:r>
            <a:endParaRPr lang="en-US" sz="4100" dirty="0" smtClean="0">
              <a:solidFill>
                <a:schemeClr val="accent5">
                  <a:lumMod val="50000"/>
                </a:schemeClr>
              </a:solidFill>
            </a:endParaRPr>
          </a:p>
          <a:p>
            <a:pPr marL="0" indent="0">
              <a:buNone/>
            </a:pPr>
            <a:endParaRPr lang="en-US" sz="4100" dirty="0">
              <a:solidFill>
                <a:schemeClr val="accent5">
                  <a:lumMod val="50000"/>
                </a:schemeClr>
              </a:solidFill>
            </a:endParaRPr>
          </a:p>
          <a:p>
            <a:pPr marL="0" indent="0">
              <a:buNone/>
            </a:pPr>
            <a:r>
              <a:rPr lang="en-US" sz="4100" dirty="0" smtClean="0">
                <a:solidFill>
                  <a:schemeClr val="accent5">
                    <a:lumMod val="50000"/>
                  </a:schemeClr>
                </a:solidFill>
              </a:rPr>
              <a:t>Using </a:t>
            </a:r>
            <a:r>
              <a:rPr lang="en-US" sz="4100" b="1" dirty="0">
                <a:solidFill>
                  <a:schemeClr val="accent5">
                    <a:lumMod val="50000"/>
                  </a:schemeClr>
                </a:solidFill>
              </a:rPr>
              <a:t>CSR </a:t>
            </a:r>
            <a:r>
              <a:rPr lang="en-US" sz="4100" dirty="0">
                <a:solidFill>
                  <a:schemeClr val="accent5">
                    <a:lumMod val="50000"/>
                  </a:schemeClr>
                </a:solidFill>
              </a:rPr>
              <a:t>depends on a method of getting JavaScript injected into the page, but not necessarily on </a:t>
            </a:r>
            <a:r>
              <a:rPr lang="en-US" sz="4100" b="1" dirty="0">
                <a:solidFill>
                  <a:schemeClr val="accent5">
                    <a:lumMod val="50000"/>
                  </a:schemeClr>
                </a:solidFill>
              </a:rPr>
              <a:t>JSLink</a:t>
            </a:r>
            <a:r>
              <a:rPr lang="en-US" sz="4100" dirty="0" smtClean="0">
                <a:solidFill>
                  <a:schemeClr val="accent5">
                    <a:lumMod val="50000"/>
                  </a:schemeClr>
                </a:solidFill>
              </a:rPr>
              <a:t>.</a:t>
            </a:r>
            <a:endParaRPr lang="en-US" sz="4100" dirty="0">
              <a:solidFill>
                <a:schemeClr val="accent5">
                  <a:lumMod val="50000"/>
                </a:schemeClr>
              </a:solidFill>
            </a:endParaRPr>
          </a:p>
        </p:txBody>
      </p:sp>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Burbs - Spice up Your Forms and Views: Deep Dive into Client Side Rendering</a:t>
            </a:r>
            <a:endParaRPr lang="en-US" dirty="0"/>
          </a:p>
        </p:txBody>
      </p:sp>
    </p:spTree>
    <p:extLst>
      <p:ext uri="{BB962C8B-B14F-4D97-AF65-F5344CB8AC3E}">
        <p14:creationId xmlns:p14="http://schemas.microsoft.com/office/powerpoint/2010/main" val="6284567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Random Thoughts: How </a:t>
            </a:r>
            <a:r>
              <a:rPr lang="en-US" sz="4000" dirty="0"/>
              <a:t>can I run an external Script before CSR code is executed? </a:t>
            </a:r>
          </a:p>
        </p:txBody>
      </p:sp>
      <p:sp>
        <p:nvSpPr>
          <p:cNvPr id="3" name="Content Placeholder 2"/>
          <p:cNvSpPr>
            <a:spLocks noGrp="1"/>
          </p:cNvSpPr>
          <p:nvPr>
            <p:ph idx="1"/>
          </p:nvPr>
        </p:nvSpPr>
        <p:spPr/>
        <p:txBody>
          <a:bodyPr/>
          <a:lstStyle/>
          <a:p>
            <a:pPr marL="0" indent="0">
              <a:buNone/>
            </a:pPr>
            <a:r>
              <a:rPr lang="en-US" dirty="0">
                <a:solidFill>
                  <a:schemeClr val="accent5">
                    <a:lumMod val="50000"/>
                  </a:schemeClr>
                </a:solidFill>
              </a:rPr>
              <a:t>If you're setting </a:t>
            </a:r>
            <a:r>
              <a:rPr lang="en-US" b="1" dirty="0">
                <a:solidFill>
                  <a:schemeClr val="accent5">
                    <a:lumMod val="50000"/>
                  </a:schemeClr>
                </a:solidFill>
              </a:rPr>
              <a:t>JSLink</a:t>
            </a:r>
            <a:r>
              <a:rPr lang="en-US" dirty="0">
                <a:solidFill>
                  <a:schemeClr val="accent5">
                    <a:lumMod val="50000"/>
                  </a:schemeClr>
                </a:solidFill>
              </a:rPr>
              <a:t>, the easiest way is that you can set it to multiple scripts separated by a pipe </a:t>
            </a:r>
            <a:r>
              <a:rPr lang="en-US" dirty="0" smtClean="0">
                <a:solidFill>
                  <a:schemeClr val="accent5">
                    <a:lumMod val="50000"/>
                  </a:schemeClr>
                </a:solidFill>
              </a:rPr>
              <a:t>(</a:t>
            </a:r>
            <a:r>
              <a:rPr lang="en-US" b="1" dirty="0" smtClean="0">
                <a:solidFill>
                  <a:schemeClr val="accent5">
                    <a:lumMod val="50000"/>
                  </a:schemeClr>
                </a:solidFill>
              </a:rPr>
              <a:t>|</a:t>
            </a:r>
            <a:r>
              <a:rPr lang="en-US" dirty="0" smtClean="0">
                <a:solidFill>
                  <a:schemeClr val="accent5">
                    <a:lumMod val="50000"/>
                  </a:schemeClr>
                </a:solidFill>
              </a:rPr>
              <a:t>). </a:t>
            </a:r>
            <a:r>
              <a:rPr lang="en-US" dirty="0">
                <a:solidFill>
                  <a:schemeClr val="accent5">
                    <a:lumMod val="50000"/>
                  </a:schemeClr>
                </a:solidFill>
              </a:rPr>
              <a:t>Those scripts are executed synchronously in the order you specify them. </a:t>
            </a:r>
            <a:r>
              <a:rPr lang="en-US" b="1" dirty="0">
                <a:solidFill>
                  <a:schemeClr val="accent5">
                    <a:lumMod val="50000"/>
                  </a:schemeClr>
                </a:solidFill>
              </a:rPr>
              <a:t>CSR</a:t>
            </a:r>
            <a:r>
              <a:rPr lang="en-US" dirty="0">
                <a:solidFill>
                  <a:schemeClr val="accent5">
                    <a:lumMod val="50000"/>
                  </a:schemeClr>
                </a:solidFill>
              </a:rPr>
              <a:t> is smart enough to only load each script once, even if it is configured in the JSLink for multiple fields in the same form.</a:t>
            </a:r>
          </a:p>
          <a:p>
            <a:pPr marL="0" indent="0">
              <a:buNone/>
            </a:pPr>
            <a:endParaRPr lang="en-US" dirty="0" smtClean="0">
              <a:solidFill>
                <a:schemeClr val="accent5">
                  <a:lumMod val="50000"/>
                </a:schemeClr>
              </a:solidFill>
            </a:endParaRPr>
          </a:p>
          <a:p>
            <a:pPr marL="0" indent="0">
              <a:buNone/>
            </a:pPr>
            <a:r>
              <a:rPr lang="en-US" dirty="0" smtClean="0">
                <a:solidFill>
                  <a:schemeClr val="accent5">
                    <a:lumMod val="50000"/>
                  </a:schemeClr>
                </a:solidFill>
              </a:rPr>
              <a:t>If </a:t>
            </a:r>
            <a:r>
              <a:rPr lang="en-US" dirty="0">
                <a:solidFill>
                  <a:schemeClr val="accent5">
                    <a:lumMod val="50000"/>
                  </a:schemeClr>
                </a:solidFill>
              </a:rPr>
              <a:t>you're using a </a:t>
            </a:r>
            <a:r>
              <a:rPr lang="en-US" b="1" dirty="0" smtClean="0">
                <a:solidFill>
                  <a:schemeClr val="accent5">
                    <a:lumMod val="50000"/>
                  </a:schemeClr>
                </a:solidFill>
              </a:rPr>
              <a:t>Display Template </a:t>
            </a:r>
            <a:r>
              <a:rPr lang="en-US" dirty="0">
                <a:solidFill>
                  <a:schemeClr val="accent5">
                    <a:lumMod val="50000"/>
                  </a:schemeClr>
                </a:solidFill>
              </a:rPr>
              <a:t>to customize a view for instance, you can load the external dependencies by setting </a:t>
            </a:r>
            <a:r>
              <a:rPr lang="en-US" b="1" dirty="0">
                <a:solidFill>
                  <a:schemeClr val="accent5">
                    <a:lumMod val="50000"/>
                  </a:schemeClr>
                </a:solidFill>
              </a:rPr>
              <a:t>ScriptLink</a:t>
            </a:r>
            <a:r>
              <a:rPr lang="en-US" dirty="0">
                <a:solidFill>
                  <a:schemeClr val="accent5">
                    <a:lumMod val="50000"/>
                  </a:schemeClr>
                </a:solidFill>
              </a:rPr>
              <a:t> user custom actions at the Web or Site level.  </a:t>
            </a:r>
            <a:r>
              <a:rPr lang="en-US" b="1" dirty="0">
                <a:solidFill>
                  <a:schemeClr val="accent5">
                    <a:lumMod val="50000"/>
                  </a:schemeClr>
                </a:solidFill>
              </a:rPr>
              <a:t>ScriptLinks</a:t>
            </a:r>
            <a:r>
              <a:rPr lang="en-US" dirty="0">
                <a:solidFill>
                  <a:schemeClr val="accent5">
                    <a:lumMod val="50000"/>
                  </a:schemeClr>
                </a:solidFill>
              </a:rPr>
              <a:t> are always loaded before </a:t>
            </a:r>
            <a:r>
              <a:rPr lang="en-US" b="1" dirty="0">
                <a:solidFill>
                  <a:schemeClr val="accent5">
                    <a:lumMod val="50000"/>
                  </a:schemeClr>
                </a:solidFill>
              </a:rPr>
              <a:t>JSLink</a:t>
            </a:r>
            <a:r>
              <a:rPr lang="en-US" dirty="0" smtClean="0">
                <a:solidFill>
                  <a:schemeClr val="accent5">
                    <a:lumMod val="50000"/>
                  </a:schemeClr>
                </a:solidFill>
              </a:rPr>
              <a:t>.</a:t>
            </a:r>
            <a:endParaRPr lang="en-US" dirty="0">
              <a:solidFill>
                <a:schemeClr val="accent5">
                  <a:lumMod val="50000"/>
                </a:schemeClr>
              </a:solidFill>
            </a:endParaRPr>
          </a:p>
        </p:txBody>
      </p:sp>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Burbs - Spice up Your Forms and Views: Deep Dive into Client Side Rendering</a:t>
            </a:r>
            <a:endParaRPr lang="en-US" dirty="0"/>
          </a:p>
        </p:txBody>
      </p:sp>
    </p:spTree>
    <p:extLst>
      <p:ext uri="{BB962C8B-B14F-4D97-AF65-F5344CB8AC3E}">
        <p14:creationId xmlns:p14="http://schemas.microsoft.com/office/powerpoint/2010/main" val="31864582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Random Thoughts: Is </a:t>
            </a:r>
            <a:r>
              <a:rPr lang="en-US" sz="4000" dirty="0"/>
              <a:t>CSR PostRender supposed to fire </a:t>
            </a:r>
            <a:r>
              <a:rPr lang="en-US" sz="4000" dirty="0" smtClean="0"/>
              <a:t>more than once?</a:t>
            </a:r>
            <a:endParaRPr lang="en-US" sz="4000" dirty="0"/>
          </a:p>
        </p:txBody>
      </p:sp>
      <p:sp>
        <p:nvSpPr>
          <p:cNvPr id="3" name="Content Placeholder 2"/>
          <p:cNvSpPr>
            <a:spLocks noGrp="1"/>
          </p:cNvSpPr>
          <p:nvPr>
            <p:ph idx="1"/>
          </p:nvPr>
        </p:nvSpPr>
        <p:spPr/>
        <p:txBody>
          <a:bodyPr>
            <a:normAutofit/>
          </a:bodyPr>
          <a:lstStyle/>
          <a:p>
            <a:pPr marL="0" indent="0">
              <a:buNone/>
            </a:pPr>
            <a:r>
              <a:rPr lang="en-US" dirty="0">
                <a:solidFill>
                  <a:schemeClr val="accent5">
                    <a:lumMod val="50000"/>
                  </a:schemeClr>
                </a:solidFill>
              </a:rPr>
              <a:t>Yes.  At least on forms, CSR PreRender fires once before each field override, then the override occurs, and the CSR Post Render fires. So it looks like</a:t>
            </a:r>
            <a:r>
              <a:rPr lang="en-US" dirty="0" smtClean="0">
                <a:solidFill>
                  <a:schemeClr val="accent5">
                    <a:lumMod val="50000"/>
                  </a:schemeClr>
                </a:solidFill>
              </a:rPr>
              <a:t>:</a:t>
            </a:r>
            <a:endParaRPr lang="en-US" dirty="0">
              <a:solidFill>
                <a:schemeClr val="accent5">
                  <a:lumMod val="50000"/>
                </a:schemeClr>
              </a:solidFill>
            </a:endParaRPr>
          </a:p>
          <a:p>
            <a:pPr marL="457200" lvl="1" indent="0">
              <a:lnSpc>
                <a:spcPct val="100000"/>
              </a:lnSpc>
              <a:spcBef>
                <a:spcPts val="0"/>
              </a:spcBef>
              <a:buNone/>
            </a:pPr>
            <a:r>
              <a:rPr lang="en-US" sz="1300" b="1" dirty="0"/>
              <a:t>OnPreRender</a:t>
            </a:r>
          </a:p>
          <a:p>
            <a:pPr marL="457200" lvl="1" indent="0">
              <a:lnSpc>
                <a:spcPct val="100000"/>
              </a:lnSpc>
              <a:spcBef>
                <a:spcPts val="0"/>
              </a:spcBef>
              <a:buNone/>
            </a:pPr>
            <a:r>
              <a:rPr lang="en-US" sz="1300" b="1" dirty="0"/>
              <a:t>RenderTitle -&gt; return HTML for the title field</a:t>
            </a:r>
          </a:p>
          <a:p>
            <a:pPr marL="457200" lvl="1" indent="0">
              <a:lnSpc>
                <a:spcPct val="100000"/>
              </a:lnSpc>
              <a:spcBef>
                <a:spcPts val="0"/>
              </a:spcBef>
              <a:buNone/>
            </a:pPr>
            <a:r>
              <a:rPr lang="en-US" sz="1300" b="1" dirty="0"/>
              <a:t>OnPostRender</a:t>
            </a:r>
          </a:p>
          <a:p>
            <a:pPr marL="457200" lvl="1" indent="0">
              <a:lnSpc>
                <a:spcPct val="100000"/>
              </a:lnSpc>
              <a:spcBef>
                <a:spcPts val="0"/>
              </a:spcBef>
              <a:buNone/>
            </a:pPr>
            <a:endParaRPr lang="en-US" sz="1300" b="1" dirty="0"/>
          </a:p>
          <a:p>
            <a:pPr marL="457200" lvl="1" indent="0">
              <a:lnSpc>
                <a:spcPct val="100000"/>
              </a:lnSpc>
              <a:spcBef>
                <a:spcPts val="0"/>
              </a:spcBef>
              <a:buNone/>
            </a:pPr>
            <a:r>
              <a:rPr lang="en-US" sz="1300" b="1" dirty="0"/>
              <a:t>OnPreRender</a:t>
            </a:r>
          </a:p>
          <a:p>
            <a:pPr marL="457200" lvl="1" indent="0">
              <a:lnSpc>
                <a:spcPct val="100000"/>
              </a:lnSpc>
              <a:spcBef>
                <a:spcPts val="0"/>
              </a:spcBef>
              <a:buNone/>
            </a:pPr>
            <a:r>
              <a:rPr lang="en-US" sz="1300" b="1" dirty="0"/>
              <a:t>RenderBody -&gt; return HTML for the body field</a:t>
            </a:r>
          </a:p>
          <a:p>
            <a:pPr marL="457200" lvl="1" indent="0">
              <a:lnSpc>
                <a:spcPct val="100000"/>
              </a:lnSpc>
              <a:spcBef>
                <a:spcPts val="0"/>
              </a:spcBef>
              <a:buNone/>
            </a:pPr>
            <a:r>
              <a:rPr lang="en-US" sz="1300" b="1" dirty="0"/>
              <a:t>OnPostRender</a:t>
            </a:r>
          </a:p>
          <a:p>
            <a:pPr marL="0" indent="0">
              <a:buNone/>
            </a:pPr>
            <a:r>
              <a:rPr lang="en-US" dirty="0">
                <a:solidFill>
                  <a:schemeClr val="accent5">
                    <a:lumMod val="50000"/>
                  </a:schemeClr>
                </a:solidFill>
              </a:rPr>
              <a:t>Also, in your render callback you can call </a:t>
            </a:r>
            <a:r>
              <a:rPr lang="en-US" b="1" dirty="0"/>
              <a:t>ctx.registerInitCallback</a:t>
            </a:r>
            <a:r>
              <a:rPr lang="en-US" dirty="0">
                <a:solidFill>
                  <a:schemeClr val="accent5">
                    <a:lumMod val="50000"/>
                  </a:schemeClr>
                </a:solidFill>
              </a:rPr>
              <a:t> passing in the field internal name and a callback function</a:t>
            </a:r>
            <a:r>
              <a:rPr lang="en-US" dirty="0" smtClean="0">
                <a:solidFill>
                  <a:schemeClr val="accent5">
                    <a:lumMod val="50000"/>
                  </a:schemeClr>
                </a:solidFill>
              </a:rPr>
              <a:t>. These methods get called in the same order as the render methods, but none are called until ALL fields have been rendered.</a:t>
            </a:r>
            <a:endParaRPr lang="en-US" dirty="0">
              <a:solidFill>
                <a:schemeClr val="accent5">
                  <a:lumMod val="50000"/>
                </a:schemeClr>
              </a:solidFill>
            </a:endParaRPr>
          </a:p>
          <a:p>
            <a:pPr marL="0" indent="0">
              <a:buNone/>
            </a:pPr>
            <a:endParaRPr lang="en-US" dirty="0"/>
          </a:p>
        </p:txBody>
      </p:sp>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Burbs - Spice up Your Forms and Views: Deep Dive into Client Side Rendering</a:t>
            </a:r>
            <a:endParaRPr lang="en-US" dirty="0"/>
          </a:p>
        </p:txBody>
      </p:sp>
    </p:spTree>
    <p:extLst>
      <p:ext uri="{BB962C8B-B14F-4D97-AF65-F5344CB8AC3E}">
        <p14:creationId xmlns:p14="http://schemas.microsoft.com/office/powerpoint/2010/main" val="12785372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Random Thoughts: Will </a:t>
            </a:r>
            <a:r>
              <a:rPr lang="en-US" sz="4000" dirty="0"/>
              <a:t>I overwrite or append to existing </a:t>
            </a:r>
            <a:r>
              <a:rPr lang="en-US" sz="4000" dirty="0" smtClean="0"/>
              <a:t>validators </a:t>
            </a:r>
            <a:r>
              <a:rPr lang="en-US" sz="4000" dirty="0"/>
              <a:t>with </a:t>
            </a:r>
            <a:r>
              <a:rPr lang="en-US" sz="4000" dirty="0" err="1"/>
              <a:t>registerClientValidators</a:t>
            </a:r>
            <a:r>
              <a:rPr lang="en-US" sz="4000" dirty="0"/>
              <a:t>?</a:t>
            </a:r>
          </a:p>
        </p:txBody>
      </p:sp>
      <p:sp>
        <p:nvSpPr>
          <p:cNvPr id="3" name="Content Placeholder 2"/>
          <p:cNvSpPr>
            <a:spLocks noGrp="1"/>
          </p:cNvSpPr>
          <p:nvPr>
            <p:ph idx="1"/>
          </p:nvPr>
        </p:nvSpPr>
        <p:spPr/>
        <p:txBody>
          <a:bodyPr/>
          <a:lstStyle/>
          <a:p>
            <a:r>
              <a:rPr lang="en-US" dirty="0" smtClean="0">
                <a:solidFill>
                  <a:schemeClr val="accent1">
                    <a:lumMod val="50000"/>
                  </a:schemeClr>
                </a:solidFill>
              </a:rPr>
              <a:t>Once you call </a:t>
            </a:r>
            <a:r>
              <a:rPr lang="en-US" dirty="0" err="1" smtClean="0">
                <a:solidFill>
                  <a:schemeClr val="accent1">
                    <a:lumMod val="50000"/>
                  </a:schemeClr>
                </a:solidFill>
              </a:rPr>
              <a:t>registerClientValidators</a:t>
            </a:r>
            <a:r>
              <a:rPr lang="en-US" dirty="0" smtClean="0">
                <a:solidFill>
                  <a:schemeClr val="accent1">
                    <a:lumMod val="50000"/>
                  </a:schemeClr>
                </a:solidFill>
              </a:rPr>
              <a:t>, OOB validators will not fire automatically</a:t>
            </a:r>
          </a:p>
          <a:p>
            <a:r>
              <a:rPr lang="en-US" dirty="0" smtClean="0">
                <a:solidFill>
                  <a:schemeClr val="accent1">
                    <a:lumMod val="50000"/>
                  </a:schemeClr>
                </a:solidFill>
              </a:rPr>
              <a:t>Required Field Validator</a:t>
            </a:r>
          </a:p>
          <a:p>
            <a:pPr lvl="1"/>
            <a:r>
              <a:rPr lang="en-US" dirty="0" smtClean="0">
                <a:solidFill>
                  <a:schemeClr val="accent1">
                    <a:lumMod val="50000"/>
                  </a:schemeClr>
                </a:solidFill>
              </a:rPr>
              <a:t>You must add it to your validator set if you want it to fire</a:t>
            </a:r>
          </a:p>
          <a:p>
            <a:pPr lvl="1"/>
            <a:r>
              <a:rPr lang="en-US" dirty="0" smtClean="0">
                <a:solidFill>
                  <a:schemeClr val="accent1">
                    <a:lumMod val="50000"/>
                  </a:schemeClr>
                </a:solidFill>
              </a:rPr>
              <a:t>Do not add it to the validator set if the current field is not required, check the field schema</a:t>
            </a:r>
          </a:p>
          <a:p>
            <a:pPr lvl="1"/>
            <a:r>
              <a:rPr lang="en-US" dirty="0" smtClean="0">
                <a:solidFill>
                  <a:schemeClr val="accent1">
                    <a:lumMod val="50000"/>
                  </a:schemeClr>
                </a:solidFill>
              </a:rPr>
              <a:t>SharePoint forms will not let you save with an empty required field, but if you override validators and do not add the required field validator, no error message is displayed either</a:t>
            </a:r>
            <a:endParaRPr lang="en-US" dirty="0">
              <a:solidFill>
                <a:schemeClr val="accent1">
                  <a:lumMod val="50000"/>
                </a:schemeClr>
              </a:solidFill>
            </a:endParaRPr>
          </a:p>
        </p:txBody>
      </p:sp>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Burbs - Spice up Your Forms and Views: Deep Dive into Client Side Rendering</a:t>
            </a:r>
            <a:endParaRPr lang="en-US" dirty="0"/>
          </a:p>
        </p:txBody>
      </p:sp>
    </p:spTree>
    <p:extLst>
      <p:ext uri="{BB962C8B-B14F-4D97-AF65-F5344CB8AC3E}">
        <p14:creationId xmlns:p14="http://schemas.microsoft.com/office/powerpoint/2010/main" val="10380527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sz="2400" dirty="0"/>
              <a:t>Martin Hatch, 7 part blog series on </a:t>
            </a:r>
            <a:r>
              <a:rPr lang="en-US" sz="2400" dirty="0" smtClean="0"/>
              <a:t>CSR</a:t>
            </a:r>
          </a:p>
          <a:p>
            <a:pPr marL="0" indent="0">
              <a:buNone/>
            </a:pPr>
            <a:r>
              <a:rPr lang="en-US" sz="1600" u="sng" dirty="0" smtClean="0">
                <a:solidFill>
                  <a:schemeClr val="accent1">
                    <a:lumMod val="50000"/>
                  </a:schemeClr>
                </a:solidFill>
                <a:hlinkClick r:id="rId2"/>
              </a:rPr>
              <a:t>www.martinhatch.com/2013/08/jslink-and-display-templates-part-1.html</a:t>
            </a:r>
            <a:endParaRPr lang="en-US" sz="1600" u="sng" dirty="0">
              <a:solidFill>
                <a:schemeClr val="accent1">
                  <a:lumMod val="50000"/>
                </a:schemeClr>
              </a:solidFill>
            </a:endParaRPr>
          </a:p>
          <a:p>
            <a:r>
              <a:rPr lang="en-US" sz="2400" dirty="0" smtClean="0"/>
              <a:t>Andrew Markeev, has several good CSR posts on Code Project</a:t>
            </a:r>
          </a:p>
          <a:p>
            <a:pPr marL="0" indent="0">
              <a:buNone/>
            </a:pPr>
            <a:r>
              <a:rPr lang="en-US" sz="1600" u="sng" dirty="0" smtClean="0">
                <a:solidFill>
                  <a:schemeClr val="accent1">
                    <a:lumMod val="50000"/>
                  </a:schemeClr>
                </a:solidFill>
                <a:hlinkClick r:id="rId3"/>
              </a:rPr>
              <a:t>www.codeproject.com/search.aspx?q=markeev&amp;doctypeid=1%3b2%3b3%3b13%3b14&amp;authorid=7585543</a:t>
            </a:r>
            <a:endParaRPr lang="en-US" sz="1600" u="sng" dirty="0" smtClean="0">
              <a:solidFill>
                <a:schemeClr val="accent1">
                  <a:lumMod val="50000"/>
                </a:schemeClr>
              </a:solidFill>
            </a:endParaRPr>
          </a:p>
          <a:p>
            <a:r>
              <a:rPr lang="en-US" sz="2400" dirty="0"/>
              <a:t>Wictor </a:t>
            </a:r>
            <a:r>
              <a:rPr lang="en-US" sz="2400" dirty="0" smtClean="0"/>
              <a:t>Wilén, great write-up on CSR and MDS</a:t>
            </a:r>
          </a:p>
          <a:p>
            <a:pPr marL="0" indent="0">
              <a:buNone/>
            </a:pPr>
            <a:r>
              <a:rPr lang="en-US" sz="1600" dirty="0" smtClean="0">
                <a:hlinkClick r:id="rId4"/>
              </a:rPr>
              <a:t>www.wictorwilen.se/the-correct-way-to-execute-javascript-functions-in-sharepoint-2013-mds-enabled-sites </a:t>
            </a:r>
            <a:endParaRPr lang="en-US" sz="1600" dirty="0" smtClean="0"/>
          </a:p>
          <a:p>
            <a:r>
              <a:rPr lang="en-US" sz="2400" dirty="0"/>
              <a:t>Office365 Developer Patterns and Practices </a:t>
            </a:r>
            <a:endParaRPr lang="en-US" sz="2400" dirty="0" smtClean="0"/>
          </a:p>
          <a:p>
            <a:pPr marL="0" indent="0">
              <a:buNone/>
            </a:pPr>
            <a:r>
              <a:rPr lang="en-US" sz="1600" dirty="0" smtClean="0">
                <a:hlinkClick r:id="rId5"/>
              </a:rPr>
              <a:t>github.com/OfficeDev/PnP</a:t>
            </a:r>
            <a:endParaRPr lang="en-US" sz="1600" dirty="0" smtClean="0"/>
          </a:p>
          <a:p>
            <a:r>
              <a:rPr lang="en-US" sz="2400" dirty="0" smtClean="0"/>
              <a:t>Slides and Code from this presentation</a:t>
            </a:r>
          </a:p>
          <a:p>
            <a:pPr marL="0" indent="0">
              <a:buNone/>
            </a:pPr>
            <a:r>
              <a:rPr lang="en-US" sz="1600" dirty="0" smtClean="0">
                <a:hlinkClick r:id="rId6"/>
              </a:rPr>
              <a:t>github.com/mcsheaj/CSRDemos</a:t>
            </a:r>
            <a:endParaRPr lang="en-US" sz="1600" dirty="0"/>
          </a:p>
        </p:txBody>
      </p:sp>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Burbs - Spice up Your Forms and Views: Deep Dive into Client Side Rendering</a:t>
            </a:r>
            <a:endParaRPr lang="en-US" dirty="0"/>
          </a:p>
        </p:txBody>
      </p:sp>
    </p:spTree>
    <p:extLst>
      <p:ext uri="{BB962C8B-B14F-4D97-AF65-F5344CB8AC3E}">
        <p14:creationId xmlns:p14="http://schemas.microsoft.com/office/powerpoint/2010/main" val="36013527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Sponsors Here</a:t>
            </a:r>
            <a:endParaRPr lang="en-US" dirty="0"/>
          </a:p>
        </p:txBody>
      </p:sp>
      <p:sp>
        <p:nvSpPr>
          <p:cNvPr id="4" name="Footer Placeholder 3"/>
          <p:cNvSpPr>
            <a:spLocks noGrp="1"/>
          </p:cNvSpPr>
          <p:nvPr>
            <p:ph type="ftr" sz="quarter" idx="11"/>
          </p:nvPr>
        </p:nvSpPr>
        <p:spPr/>
        <p:txBody>
          <a:bodyPr/>
          <a:lstStyle/>
          <a:p>
            <a:r>
              <a:rPr lang="en-US" dirty="0" smtClean="0"/>
              <a:t>SharePoint Saturday Chicago Burbs - Spice up Your Forms and Views: Deep Dive into Client Side Rendering</a:t>
            </a:r>
            <a:endParaRPr lang="en-US" dirty="0"/>
          </a:p>
        </p:txBody>
      </p:sp>
      <p:sp>
        <p:nvSpPr>
          <p:cNvPr id="5" name="Date Placeholder 4"/>
          <p:cNvSpPr>
            <a:spLocks noGrp="1"/>
          </p:cNvSpPr>
          <p:nvPr>
            <p:ph type="dt" sz="half" idx="10"/>
          </p:nvPr>
        </p:nvSpPr>
        <p:spPr/>
        <p:txBody>
          <a:bodyPr/>
          <a:lstStyle/>
          <a:p>
            <a:r>
              <a:rPr lang="en-US" dirty="0" smtClean="0"/>
              <a:t>3/19/2016</a:t>
            </a:r>
            <a:endParaRPr lang="en-US" dirty="0"/>
          </a:p>
        </p:txBody>
      </p:sp>
    </p:spTree>
    <p:extLst>
      <p:ext uri="{BB962C8B-B14F-4D97-AF65-F5344CB8AC3E}">
        <p14:creationId xmlns:p14="http://schemas.microsoft.com/office/powerpoint/2010/main" val="16283098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838200" y="1592161"/>
            <a:ext cx="10515600" cy="4351338"/>
          </a:xfrm>
        </p:spPr>
        <p:txBody>
          <a:bodyPr>
            <a:noAutofit/>
          </a:bodyPr>
          <a:lstStyle/>
          <a:p>
            <a:pPr marL="0" indent="0">
              <a:buNone/>
            </a:pPr>
            <a:r>
              <a:rPr lang="en-US" sz="3400" dirty="0" smtClean="0">
                <a:solidFill>
                  <a:schemeClr val="tx1">
                    <a:lumMod val="65000"/>
                    <a:lumOff val="35000"/>
                  </a:schemeClr>
                </a:solidFill>
              </a:rPr>
              <a:t>I could have called this presentation ‘</a:t>
            </a:r>
            <a:r>
              <a:rPr lang="en-US" sz="3400" dirty="0" smtClean="0">
                <a:solidFill>
                  <a:schemeClr val="accent5">
                    <a:lumMod val="50000"/>
                  </a:schemeClr>
                </a:solidFill>
              </a:rPr>
              <a:t>In Search of the Elusive Custom Field Type</a:t>
            </a:r>
            <a:r>
              <a:rPr lang="en-US" sz="3400" dirty="0" smtClean="0">
                <a:solidFill>
                  <a:schemeClr val="tx1">
                    <a:lumMod val="65000"/>
                    <a:lumOff val="35000"/>
                  </a:schemeClr>
                </a:solidFill>
              </a:rPr>
              <a:t>’, because they afford some functionality that is not easy to replicate with Client Side Rendering. This has more to do deployment issues, lack of documentation, and JSLink limitations than with the implementation of Client Side Rendering, so we’re going to be spending a bit of time talking about deployment.</a:t>
            </a:r>
            <a:endParaRPr lang="en-US" sz="3400" dirty="0">
              <a:solidFill>
                <a:schemeClr val="tx1">
                  <a:lumMod val="65000"/>
                  <a:lumOff val="35000"/>
                </a:schemeClr>
              </a:solidFill>
            </a:endParaRPr>
          </a:p>
        </p:txBody>
      </p:sp>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Burbs - Spice up Your Forms and Views: Deep Dive into Client Side Rendering</a:t>
            </a:r>
            <a:endParaRPr lang="en-US" dirty="0"/>
          </a:p>
        </p:txBody>
      </p:sp>
    </p:spTree>
    <p:extLst>
      <p:ext uri="{BB962C8B-B14F-4D97-AF65-F5344CB8AC3E}">
        <p14:creationId xmlns:p14="http://schemas.microsoft.com/office/powerpoint/2010/main" val="21087004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a:t>
            </a:r>
            <a:r>
              <a:rPr lang="en-US" dirty="0" smtClean="0"/>
              <a:t>Audience &amp; Objectives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25705589"/>
              </p:ext>
            </p:extLst>
          </p:nvPr>
        </p:nvGraphicFramePr>
        <p:xfrm>
          <a:off x="838200" y="1825624"/>
          <a:ext cx="10515600" cy="4530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Burbs - Spice up Your Forms and Views: Deep Dive into Client Side Rendering</a:t>
            </a:r>
            <a:endParaRPr lang="en-US" dirty="0"/>
          </a:p>
        </p:txBody>
      </p:sp>
    </p:spTree>
    <p:extLst>
      <p:ext uri="{BB962C8B-B14F-4D97-AF65-F5344CB8AC3E}">
        <p14:creationId xmlns:p14="http://schemas.microsoft.com/office/powerpoint/2010/main" val="8417529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Client Side Rendering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484211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Burbs - Spice up Your Forms and Views: Deep Dive into Client Side Rendering</a:t>
            </a:r>
            <a:endParaRPr lang="en-US" dirty="0"/>
          </a:p>
        </p:txBody>
      </p:sp>
    </p:spTree>
    <p:extLst>
      <p:ext uri="{BB962C8B-B14F-4D97-AF65-F5344CB8AC3E}">
        <p14:creationId xmlns:p14="http://schemas.microsoft.com/office/powerpoint/2010/main" val="22674180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CSR</a:t>
            </a:r>
          </a:p>
        </p:txBody>
      </p:sp>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Burbs - Spice up Your Forms and Views: Deep Dive into Client Side Rendering</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96923717"/>
              </p:ext>
            </p:extLst>
          </p:nvPr>
        </p:nvGraphicFramePr>
        <p:xfrm>
          <a:off x="838200" y="1825626"/>
          <a:ext cx="10515600" cy="43939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20295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CSR</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3836371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Burbs - Spice up Your Forms and Views: Deep Dive into Client Side Rendering</a:t>
            </a:r>
            <a:endParaRPr lang="en-US" dirty="0"/>
          </a:p>
        </p:txBody>
      </p:sp>
    </p:spTree>
    <p:extLst>
      <p:ext uri="{BB962C8B-B14F-4D97-AF65-F5344CB8AC3E}">
        <p14:creationId xmlns:p14="http://schemas.microsoft.com/office/powerpoint/2010/main" val="7637633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JSLink?</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46687334"/>
              </p:ext>
            </p:extLst>
          </p:nvPr>
        </p:nvGraphicFramePr>
        <p:xfrm>
          <a:off x="838200" y="1825625"/>
          <a:ext cx="10515600" cy="4438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Burbs - Spice up Your Forms and Views: Deep Dive into Client Side Rendering</a:t>
            </a:r>
            <a:endParaRPr lang="en-US" dirty="0"/>
          </a:p>
        </p:txBody>
      </p:sp>
    </p:spTree>
    <p:extLst>
      <p:ext uri="{BB962C8B-B14F-4D97-AF65-F5344CB8AC3E}">
        <p14:creationId xmlns:p14="http://schemas.microsoft.com/office/powerpoint/2010/main" val="19036007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3082</TotalTime>
  <Words>1922</Words>
  <Application>Microsoft Office PowerPoint</Application>
  <PresentationFormat>Widescreen</PresentationFormat>
  <Paragraphs>196</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Segoe UI Light</vt:lpstr>
      <vt:lpstr>Wingdings</vt:lpstr>
      <vt:lpstr>Office Theme</vt:lpstr>
      <vt:lpstr>PowerPoint Presentation</vt:lpstr>
      <vt:lpstr>Who Am I?</vt:lpstr>
      <vt:lpstr>Insert Sponsors Here</vt:lpstr>
      <vt:lpstr>Abstract</vt:lpstr>
      <vt:lpstr>Target Audience &amp; Objectives</vt:lpstr>
      <vt:lpstr>What is Client Side Rendering</vt:lpstr>
      <vt:lpstr>Advantages of CSR</vt:lpstr>
      <vt:lpstr>Disadvantages of CSR</vt:lpstr>
      <vt:lpstr>What is JSLink?</vt:lpstr>
      <vt:lpstr>PowerPoint Presentation</vt:lpstr>
      <vt:lpstr>What are we building?</vt:lpstr>
      <vt:lpstr>And just as importantly</vt:lpstr>
      <vt:lpstr>Demo Star Rating CSR</vt:lpstr>
      <vt:lpstr>Deployment Options</vt:lpstr>
      <vt:lpstr>Set the JSLink property of a web part</vt:lpstr>
      <vt:lpstr>Deploy as a Sandbox Solution</vt:lpstr>
      <vt:lpstr>Set Content Type JSLink Programmatically</vt:lpstr>
      <vt:lpstr>Set Site Column JSLink Programmatically</vt:lpstr>
      <vt:lpstr>Add User Custom Actions</vt:lpstr>
      <vt:lpstr>Random Thoughts: What is the difference between JSLINK and Client Side Rendering?</vt:lpstr>
      <vt:lpstr>Random Thoughts: How can I run an external Script before CSR code is executed? </vt:lpstr>
      <vt:lpstr>Random Thoughts: Is CSR PostRender supposed to fire more than once?</vt:lpstr>
      <vt:lpstr>Random Thoughts: Will I overwrite or append to existing validators with registerClientValidators?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 McShea</dc:creator>
  <cp:lastModifiedBy>Joe McShea</cp:lastModifiedBy>
  <cp:revision>75</cp:revision>
  <dcterms:created xsi:type="dcterms:W3CDTF">2016-03-05T20:25:55Z</dcterms:created>
  <dcterms:modified xsi:type="dcterms:W3CDTF">2016-03-11T21:19:19Z</dcterms:modified>
</cp:coreProperties>
</file>