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3"/>
  </p:notesMasterIdLst>
  <p:sldIdLst>
    <p:sldId id="299" r:id="rId6"/>
    <p:sldId id="308" r:id="rId7"/>
    <p:sldId id="309" r:id="rId8"/>
    <p:sldId id="310" r:id="rId9"/>
    <p:sldId id="257" r:id="rId10"/>
    <p:sldId id="258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302" r:id="rId22"/>
    <p:sldId id="303" r:id="rId23"/>
    <p:sldId id="304" r:id="rId24"/>
    <p:sldId id="305" r:id="rId25"/>
    <p:sldId id="306" r:id="rId26"/>
    <p:sldId id="307" r:id="rId27"/>
    <p:sldId id="278" r:id="rId28"/>
    <p:sldId id="277" r:id="rId29"/>
    <p:sldId id="286" r:id="rId30"/>
    <p:sldId id="301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2A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4859" autoAdjust="0"/>
  </p:normalViewPr>
  <p:slideViewPr>
    <p:cSldViewPr snapToGrid="0">
      <p:cViewPr varScale="1">
        <p:scale>
          <a:sx n="69" d="100"/>
          <a:sy n="69" d="100"/>
        </p:scale>
        <p:origin x="39" y="4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74C58-5123-4F98-8431-21D16617A2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63E930-BCFA-4416-9D46-B920D5B0AE9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/>
            <a:t>Talk a little about Typescript</a:t>
          </a:r>
          <a:endParaRPr lang="en-US" dirty="0"/>
        </a:p>
      </dgm:t>
    </dgm:pt>
    <dgm:pt modelId="{DBDD288E-9B10-4DB8-AAB4-95E8703481A3}" type="parTrans" cxnId="{E18BBCA7-B78B-447B-8348-39B3595F403C}">
      <dgm:prSet/>
      <dgm:spPr/>
      <dgm:t>
        <a:bodyPr/>
        <a:lstStyle/>
        <a:p>
          <a:endParaRPr lang="en-US"/>
        </a:p>
      </dgm:t>
    </dgm:pt>
    <dgm:pt modelId="{556E14A5-48AF-44CB-BE10-E5F227E37991}" type="sibTrans" cxnId="{E18BBCA7-B78B-447B-8348-39B3595F403C}">
      <dgm:prSet/>
      <dgm:spPr/>
      <dgm:t>
        <a:bodyPr/>
        <a:lstStyle/>
        <a:p>
          <a:endParaRPr lang="en-US"/>
        </a:p>
      </dgm:t>
    </dgm:pt>
    <dgm:pt modelId="{B21618F0-CB09-4AAE-8EBF-7CB87B8BED3F}">
      <dgm:prSet/>
      <dgm:spPr>
        <a:solidFill>
          <a:schemeClr val="accent6"/>
        </a:solidFill>
      </dgm:spPr>
      <dgm:t>
        <a:bodyPr/>
        <a:lstStyle/>
        <a:p>
          <a:r>
            <a:rPr lang="en-US" b="1" dirty="0"/>
            <a:t>Talk a little about Knockout</a:t>
          </a:r>
          <a:endParaRPr lang="en-US" dirty="0"/>
        </a:p>
      </dgm:t>
    </dgm:pt>
    <dgm:pt modelId="{AF1E34A2-A85C-4AA0-BAA5-C976E9609D5D}" type="parTrans" cxnId="{46176DC0-5AE1-4572-8AA7-44171A0C2F29}">
      <dgm:prSet/>
      <dgm:spPr/>
      <dgm:t>
        <a:bodyPr/>
        <a:lstStyle/>
        <a:p>
          <a:endParaRPr lang="en-US"/>
        </a:p>
      </dgm:t>
    </dgm:pt>
    <dgm:pt modelId="{97562922-CD85-4660-9ACD-655FB0335D21}" type="sibTrans" cxnId="{46176DC0-5AE1-4572-8AA7-44171A0C2F29}">
      <dgm:prSet/>
      <dgm:spPr/>
      <dgm:t>
        <a:bodyPr/>
        <a:lstStyle/>
        <a:p>
          <a:endParaRPr lang="en-US"/>
        </a:p>
      </dgm:t>
    </dgm:pt>
    <dgm:pt modelId="{2F49C3D5-A7D0-4B5C-8B20-6373B1FB66C0}">
      <dgm:prSet/>
      <dgm:spPr/>
      <dgm:t>
        <a:bodyPr/>
        <a:lstStyle/>
        <a:p>
          <a:r>
            <a:rPr lang="en-US" b="1" dirty="0"/>
            <a:t>Demo using them in SharePoint</a:t>
          </a:r>
          <a:endParaRPr lang="en-US" dirty="0"/>
        </a:p>
      </dgm:t>
    </dgm:pt>
    <dgm:pt modelId="{33B1255E-BB2C-4830-9547-8788EDFC7B1E}" type="parTrans" cxnId="{5F2860B7-662D-49F9-B210-2960B2D6E92B}">
      <dgm:prSet/>
      <dgm:spPr/>
      <dgm:t>
        <a:bodyPr/>
        <a:lstStyle/>
        <a:p>
          <a:endParaRPr lang="en-US"/>
        </a:p>
      </dgm:t>
    </dgm:pt>
    <dgm:pt modelId="{5ECC3B6C-4D97-4190-B3DF-BA8F5138717A}" type="sibTrans" cxnId="{5F2860B7-662D-49F9-B210-2960B2D6E92B}">
      <dgm:prSet/>
      <dgm:spPr/>
      <dgm:t>
        <a:bodyPr/>
        <a:lstStyle/>
        <a:p>
          <a:endParaRPr lang="en-US"/>
        </a:p>
      </dgm:t>
    </dgm:pt>
    <dgm:pt modelId="{7767981E-7971-4E48-A6C5-A83F290E8596}" type="pres">
      <dgm:prSet presAssocID="{F8374C58-5123-4F98-8431-21D16617A20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E0EFBD-DF3A-4292-9159-0A070DC220D5}" type="pres">
      <dgm:prSet presAssocID="{7363E930-BCFA-4416-9D46-B920D5B0AE9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0FF0E-FB52-4476-BCBE-A8F72E5B808A}" type="pres">
      <dgm:prSet presAssocID="{556E14A5-48AF-44CB-BE10-E5F227E37991}" presName="spacer" presStyleCnt="0"/>
      <dgm:spPr/>
    </dgm:pt>
    <dgm:pt modelId="{216244C1-D423-4173-8449-237AEB57C120}" type="pres">
      <dgm:prSet presAssocID="{B21618F0-CB09-4AAE-8EBF-7CB87B8BED3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4DB5-79FD-4CF5-A0BB-C54D3B258931}" type="pres">
      <dgm:prSet presAssocID="{97562922-CD85-4660-9ACD-655FB0335D21}" presName="spacer" presStyleCnt="0"/>
      <dgm:spPr/>
    </dgm:pt>
    <dgm:pt modelId="{E5CF1062-7797-44A6-AF37-05701425EF43}" type="pres">
      <dgm:prSet presAssocID="{2F49C3D5-A7D0-4B5C-8B20-6373B1FB66C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2860B7-662D-49F9-B210-2960B2D6E92B}" srcId="{F8374C58-5123-4F98-8431-21D16617A201}" destId="{2F49C3D5-A7D0-4B5C-8B20-6373B1FB66C0}" srcOrd="2" destOrd="0" parTransId="{33B1255E-BB2C-4830-9547-8788EDFC7B1E}" sibTransId="{5ECC3B6C-4D97-4190-B3DF-BA8F5138717A}"/>
    <dgm:cxn modelId="{70387326-7C29-45B2-A292-404865D0AD82}" type="presOf" srcId="{F8374C58-5123-4F98-8431-21D16617A201}" destId="{7767981E-7971-4E48-A6C5-A83F290E8596}" srcOrd="0" destOrd="0" presId="urn:microsoft.com/office/officeart/2005/8/layout/vList2"/>
    <dgm:cxn modelId="{E18BBCA7-B78B-447B-8348-39B3595F403C}" srcId="{F8374C58-5123-4F98-8431-21D16617A201}" destId="{7363E930-BCFA-4416-9D46-B920D5B0AE97}" srcOrd="0" destOrd="0" parTransId="{DBDD288E-9B10-4DB8-AAB4-95E8703481A3}" sibTransId="{556E14A5-48AF-44CB-BE10-E5F227E37991}"/>
    <dgm:cxn modelId="{46176DC0-5AE1-4572-8AA7-44171A0C2F29}" srcId="{F8374C58-5123-4F98-8431-21D16617A201}" destId="{B21618F0-CB09-4AAE-8EBF-7CB87B8BED3F}" srcOrd="1" destOrd="0" parTransId="{AF1E34A2-A85C-4AA0-BAA5-C976E9609D5D}" sibTransId="{97562922-CD85-4660-9ACD-655FB0335D21}"/>
    <dgm:cxn modelId="{DAFCD590-58B2-4604-A806-781B9D1F53B1}" type="presOf" srcId="{7363E930-BCFA-4416-9D46-B920D5B0AE97}" destId="{8EE0EFBD-DF3A-4292-9159-0A070DC220D5}" srcOrd="0" destOrd="0" presId="urn:microsoft.com/office/officeart/2005/8/layout/vList2"/>
    <dgm:cxn modelId="{3124A570-F8FB-4F69-8419-6AB30AECBAD2}" type="presOf" srcId="{B21618F0-CB09-4AAE-8EBF-7CB87B8BED3F}" destId="{216244C1-D423-4173-8449-237AEB57C120}" srcOrd="0" destOrd="0" presId="urn:microsoft.com/office/officeart/2005/8/layout/vList2"/>
    <dgm:cxn modelId="{5C7392F1-65A7-477D-923A-8714355B8EBB}" type="presOf" srcId="{2F49C3D5-A7D0-4B5C-8B20-6373B1FB66C0}" destId="{E5CF1062-7797-44A6-AF37-05701425EF43}" srcOrd="0" destOrd="0" presId="urn:microsoft.com/office/officeart/2005/8/layout/vList2"/>
    <dgm:cxn modelId="{A4A8B424-AC70-41E3-AAF8-82601B00E4FB}" type="presParOf" srcId="{7767981E-7971-4E48-A6C5-A83F290E8596}" destId="{8EE0EFBD-DF3A-4292-9159-0A070DC220D5}" srcOrd="0" destOrd="0" presId="urn:microsoft.com/office/officeart/2005/8/layout/vList2"/>
    <dgm:cxn modelId="{4AE167F0-4351-4C1A-8C95-3931A763E778}" type="presParOf" srcId="{7767981E-7971-4E48-A6C5-A83F290E8596}" destId="{24E0FF0E-FB52-4476-BCBE-A8F72E5B808A}" srcOrd="1" destOrd="0" presId="urn:microsoft.com/office/officeart/2005/8/layout/vList2"/>
    <dgm:cxn modelId="{D45AF088-24AF-4763-9FED-377387696EED}" type="presParOf" srcId="{7767981E-7971-4E48-A6C5-A83F290E8596}" destId="{216244C1-D423-4173-8449-237AEB57C120}" srcOrd="2" destOrd="0" presId="urn:microsoft.com/office/officeart/2005/8/layout/vList2"/>
    <dgm:cxn modelId="{EADD8A8E-6E8C-4CE4-A4D6-533DE3F1D4DE}" type="presParOf" srcId="{7767981E-7971-4E48-A6C5-A83F290E8596}" destId="{F2314DB5-79FD-4CF5-A0BB-C54D3B258931}" srcOrd="3" destOrd="0" presId="urn:microsoft.com/office/officeart/2005/8/layout/vList2"/>
    <dgm:cxn modelId="{34940582-5EDD-4041-AA6D-ACD8A892A3ED}" type="presParOf" srcId="{7767981E-7971-4E48-A6C5-A83F290E8596}" destId="{E5CF1062-7797-44A6-AF37-05701425EF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B82E88-6702-4FFF-A878-4A227B04ECC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A431CB-79A9-4E88-B1E7-65E6A5B6965C}">
      <dgm:prSet/>
      <dgm:spPr/>
      <dgm:t>
        <a:bodyPr/>
        <a:lstStyle/>
        <a:p>
          <a:pPr rtl="0"/>
          <a:r>
            <a:rPr lang="en-US" dirty="0"/>
            <a:t>Strongly typed JavaScript</a:t>
          </a:r>
        </a:p>
      </dgm:t>
    </dgm:pt>
    <dgm:pt modelId="{A0CA8C20-CDCF-46EB-93D1-B59CF55E6011}" type="parTrans" cxnId="{D3325CB4-4770-4D7C-AB9C-70E1476F22EB}">
      <dgm:prSet/>
      <dgm:spPr/>
      <dgm:t>
        <a:bodyPr/>
        <a:lstStyle/>
        <a:p>
          <a:endParaRPr lang="en-US"/>
        </a:p>
      </dgm:t>
    </dgm:pt>
    <dgm:pt modelId="{6AF2AD4A-8470-485C-AD3B-B8C8B751CB56}" type="sibTrans" cxnId="{D3325CB4-4770-4D7C-AB9C-70E1476F22EB}">
      <dgm:prSet/>
      <dgm:spPr/>
      <dgm:t>
        <a:bodyPr/>
        <a:lstStyle/>
        <a:p>
          <a:endParaRPr lang="en-US"/>
        </a:p>
      </dgm:t>
    </dgm:pt>
    <dgm:pt modelId="{CE52C3B1-CD1C-41F7-BE8B-6B7B20A9BF8C}">
      <dgm:prSet/>
      <dgm:spPr/>
      <dgm:t>
        <a:bodyPr/>
        <a:lstStyle/>
        <a:p>
          <a:pPr rtl="0"/>
          <a:r>
            <a:rPr lang="en-US" dirty="0"/>
            <a:t>Adds Classes, Interfaces, Modules</a:t>
          </a:r>
        </a:p>
      </dgm:t>
    </dgm:pt>
    <dgm:pt modelId="{5F7A0E87-D3EB-46AF-B1D6-656B560F1C1E}" type="parTrans" cxnId="{5C41FB87-5960-4D82-BB40-AE24538B957E}">
      <dgm:prSet/>
      <dgm:spPr/>
      <dgm:t>
        <a:bodyPr/>
        <a:lstStyle/>
        <a:p>
          <a:endParaRPr lang="en-US"/>
        </a:p>
      </dgm:t>
    </dgm:pt>
    <dgm:pt modelId="{6FC06D51-493E-4445-B954-FCC90A96C4AF}" type="sibTrans" cxnId="{5C41FB87-5960-4D82-BB40-AE24538B957E}">
      <dgm:prSet/>
      <dgm:spPr/>
      <dgm:t>
        <a:bodyPr/>
        <a:lstStyle/>
        <a:p>
          <a:endParaRPr lang="en-US"/>
        </a:p>
      </dgm:t>
    </dgm:pt>
    <dgm:pt modelId="{20D5A8D8-4F6D-41CE-A074-0FAFB759541B}">
      <dgm:prSet/>
      <dgm:spPr/>
      <dgm:t>
        <a:bodyPr/>
        <a:lstStyle/>
        <a:p>
          <a:pPr rtl="0"/>
          <a:r>
            <a:rPr lang="en-US" dirty="0"/>
            <a:t>Superset of JavaScript</a:t>
          </a:r>
        </a:p>
      </dgm:t>
    </dgm:pt>
    <dgm:pt modelId="{608404F2-7AAB-4174-AE3A-70B7F0E944C2}" type="parTrans" cxnId="{63E7C13C-4E38-464D-A9ED-DD73FA73DB0B}">
      <dgm:prSet/>
      <dgm:spPr/>
      <dgm:t>
        <a:bodyPr/>
        <a:lstStyle/>
        <a:p>
          <a:endParaRPr lang="en-US"/>
        </a:p>
      </dgm:t>
    </dgm:pt>
    <dgm:pt modelId="{7DBF02B8-448E-4CEE-AAA6-802F7637B95A}" type="sibTrans" cxnId="{63E7C13C-4E38-464D-A9ED-DD73FA73DB0B}">
      <dgm:prSet/>
      <dgm:spPr/>
      <dgm:t>
        <a:bodyPr/>
        <a:lstStyle/>
        <a:p>
          <a:endParaRPr lang="en-US"/>
        </a:p>
      </dgm:t>
    </dgm:pt>
    <dgm:pt modelId="{AF03BD3A-6DE6-43CB-A2AA-C8D91B78985A}" type="pres">
      <dgm:prSet presAssocID="{E1B82E88-6702-4FFF-A878-4A227B04EC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F99D7C-976F-482A-A115-9DE07BE54028}" type="pres">
      <dgm:prSet presAssocID="{CBA431CB-79A9-4E88-B1E7-65E6A5B6965C}" presName="linNode" presStyleCnt="0"/>
      <dgm:spPr/>
    </dgm:pt>
    <dgm:pt modelId="{2C19A970-0289-4F66-89A8-EFF6EF1A4264}" type="pres">
      <dgm:prSet presAssocID="{CBA431CB-79A9-4E88-B1E7-65E6A5B6965C}" presName="parentText" presStyleLbl="node1" presStyleIdx="0" presStyleCnt="3" custScaleX="120773" custLinFactNeighborX="-66798" custLinFactNeighborY="3864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3D478-89F9-411B-B8F1-B30ECE74E112}" type="pres">
      <dgm:prSet presAssocID="{6AF2AD4A-8470-485C-AD3B-B8C8B751CB56}" presName="sp" presStyleCnt="0"/>
      <dgm:spPr/>
    </dgm:pt>
    <dgm:pt modelId="{8296CB9A-4E2D-489E-8C5F-01E31D6DE539}" type="pres">
      <dgm:prSet presAssocID="{CE52C3B1-CD1C-41F7-BE8B-6B7B20A9BF8C}" presName="linNode" presStyleCnt="0"/>
      <dgm:spPr/>
    </dgm:pt>
    <dgm:pt modelId="{78D863EE-3D5F-4FA9-9867-B480DE92A514}" type="pres">
      <dgm:prSet presAssocID="{CE52C3B1-CD1C-41F7-BE8B-6B7B20A9BF8C}" presName="parentText" presStyleLbl="node1" presStyleIdx="1" presStyleCnt="3" custScaleX="120773" custLinFactNeighborX="56957" custLinFactNeighborY="-660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D588B-2AC4-4D05-8897-40FB0619E609}" type="pres">
      <dgm:prSet presAssocID="{6FC06D51-493E-4445-B954-FCC90A96C4AF}" presName="sp" presStyleCnt="0"/>
      <dgm:spPr/>
    </dgm:pt>
    <dgm:pt modelId="{97A862C4-3BC9-4777-85BC-CD3CEFCB5E56}" type="pres">
      <dgm:prSet presAssocID="{20D5A8D8-4F6D-41CE-A074-0FAFB759541B}" presName="linNode" presStyleCnt="0"/>
      <dgm:spPr/>
    </dgm:pt>
    <dgm:pt modelId="{B803BD96-31F3-4D11-9283-4A1DB5B9DE28}" type="pres">
      <dgm:prSet presAssocID="{20D5A8D8-4F6D-41CE-A074-0FAFB759541B}" presName="parentText" presStyleLbl="node1" presStyleIdx="2" presStyleCnt="3" custScaleX="120773" custLinFactNeighborX="-5666" custLinFactNeighborY="-5152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70A542-EDFC-44C1-9E17-1823876581E5}" type="presOf" srcId="{E1B82E88-6702-4FFF-A878-4A227B04ECCA}" destId="{AF03BD3A-6DE6-43CB-A2AA-C8D91B78985A}" srcOrd="0" destOrd="0" presId="urn:microsoft.com/office/officeart/2005/8/layout/vList5"/>
    <dgm:cxn modelId="{2780FA58-90C8-4F99-8741-8D705157AE8B}" type="presOf" srcId="{20D5A8D8-4F6D-41CE-A074-0FAFB759541B}" destId="{B803BD96-31F3-4D11-9283-4A1DB5B9DE28}" srcOrd="0" destOrd="0" presId="urn:microsoft.com/office/officeart/2005/8/layout/vList5"/>
    <dgm:cxn modelId="{63E7C13C-4E38-464D-A9ED-DD73FA73DB0B}" srcId="{E1B82E88-6702-4FFF-A878-4A227B04ECCA}" destId="{20D5A8D8-4F6D-41CE-A074-0FAFB759541B}" srcOrd="2" destOrd="0" parTransId="{608404F2-7AAB-4174-AE3A-70B7F0E944C2}" sibTransId="{7DBF02B8-448E-4CEE-AAA6-802F7637B95A}"/>
    <dgm:cxn modelId="{A482F21F-A3F1-408A-8BDF-ECD8F78E1187}" type="presOf" srcId="{CE52C3B1-CD1C-41F7-BE8B-6B7B20A9BF8C}" destId="{78D863EE-3D5F-4FA9-9867-B480DE92A514}" srcOrd="0" destOrd="0" presId="urn:microsoft.com/office/officeart/2005/8/layout/vList5"/>
    <dgm:cxn modelId="{EE0652DB-0545-4054-8E87-60C7F9F56151}" type="presOf" srcId="{CBA431CB-79A9-4E88-B1E7-65E6A5B6965C}" destId="{2C19A970-0289-4F66-89A8-EFF6EF1A4264}" srcOrd="0" destOrd="0" presId="urn:microsoft.com/office/officeart/2005/8/layout/vList5"/>
    <dgm:cxn modelId="{5C41FB87-5960-4D82-BB40-AE24538B957E}" srcId="{E1B82E88-6702-4FFF-A878-4A227B04ECCA}" destId="{CE52C3B1-CD1C-41F7-BE8B-6B7B20A9BF8C}" srcOrd="1" destOrd="0" parTransId="{5F7A0E87-D3EB-46AF-B1D6-656B560F1C1E}" sibTransId="{6FC06D51-493E-4445-B954-FCC90A96C4AF}"/>
    <dgm:cxn modelId="{D3325CB4-4770-4D7C-AB9C-70E1476F22EB}" srcId="{E1B82E88-6702-4FFF-A878-4A227B04ECCA}" destId="{CBA431CB-79A9-4E88-B1E7-65E6A5B6965C}" srcOrd="0" destOrd="0" parTransId="{A0CA8C20-CDCF-46EB-93D1-B59CF55E6011}" sibTransId="{6AF2AD4A-8470-485C-AD3B-B8C8B751CB56}"/>
    <dgm:cxn modelId="{E14F7730-0F00-4019-8C73-9A8834113D5E}" type="presParOf" srcId="{AF03BD3A-6DE6-43CB-A2AA-C8D91B78985A}" destId="{80F99D7C-976F-482A-A115-9DE07BE54028}" srcOrd="0" destOrd="0" presId="urn:microsoft.com/office/officeart/2005/8/layout/vList5"/>
    <dgm:cxn modelId="{2B70060B-E2FA-4D35-A89B-D4F8F5EC8F10}" type="presParOf" srcId="{80F99D7C-976F-482A-A115-9DE07BE54028}" destId="{2C19A970-0289-4F66-89A8-EFF6EF1A4264}" srcOrd="0" destOrd="0" presId="urn:microsoft.com/office/officeart/2005/8/layout/vList5"/>
    <dgm:cxn modelId="{9A44A180-9397-4903-8910-CCA3ED0EDBE7}" type="presParOf" srcId="{AF03BD3A-6DE6-43CB-A2AA-C8D91B78985A}" destId="{FAE3D478-89F9-411B-B8F1-B30ECE74E112}" srcOrd="1" destOrd="0" presId="urn:microsoft.com/office/officeart/2005/8/layout/vList5"/>
    <dgm:cxn modelId="{F8467BD6-B940-4981-833C-4A19127BBC3D}" type="presParOf" srcId="{AF03BD3A-6DE6-43CB-A2AA-C8D91B78985A}" destId="{8296CB9A-4E2D-489E-8C5F-01E31D6DE539}" srcOrd="2" destOrd="0" presId="urn:microsoft.com/office/officeart/2005/8/layout/vList5"/>
    <dgm:cxn modelId="{4EEAD1C6-F0F1-463D-8751-05D21FCBFD46}" type="presParOf" srcId="{8296CB9A-4E2D-489E-8C5F-01E31D6DE539}" destId="{78D863EE-3D5F-4FA9-9867-B480DE92A514}" srcOrd="0" destOrd="0" presId="urn:microsoft.com/office/officeart/2005/8/layout/vList5"/>
    <dgm:cxn modelId="{ECD66D6E-503C-4522-A0EC-42C1A151A179}" type="presParOf" srcId="{AF03BD3A-6DE6-43CB-A2AA-C8D91B78985A}" destId="{725D588B-2AC4-4D05-8897-40FB0619E609}" srcOrd="3" destOrd="0" presId="urn:microsoft.com/office/officeart/2005/8/layout/vList5"/>
    <dgm:cxn modelId="{EB88316C-1796-4F70-A097-70C703ED3BD7}" type="presParOf" srcId="{AF03BD3A-6DE6-43CB-A2AA-C8D91B78985A}" destId="{97A862C4-3BC9-4777-85BC-CD3CEFCB5E56}" srcOrd="4" destOrd="0" presId="urn:microsoft.com/office/officeart/2005/8/layout/vList5"/>
    <dgm:cxn modelId="{E55E4E22-5C86-44F6-9D85-EA4F43844C95}" type="presParOf" srcId="{97A862C4-3BC9-4777-85BC-CD3CEFCB5E56}" destId="{B803BD96-31F3-4D11-9283-4A1DB5B9DE2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919F31-656B-45CE-9B86-3E1BD106896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6E64F-4418-47F2-A3D6-03D9AC667F1D}">
      <dgm:prSet/>
      <dgm:spPr>
        <a:solidFill>
          <a:schemeClr val="accent6"/>
        </a:solidFill>
      </dgm:spPr>
      <dgm:t>
        <a:bodyPr/>
        <a:lstStyle/>
        <a:p>
          <a:pPr rtl="0"/>
          <a:r>
            <a:rPr lang="en-US" dirty="0"/>
            <a:t>Easier transition for server-side developers</a:t>
          </a:r>
        </a:p>
      </dgm:t>
    </dgm:pt>
    <dgm:pt modelId="{41D89E60-4833-44B7-8DBE-EB2ABCF4F219}" type="parTrans" cxnId="{C1BB4D4E-958E-41A4-8821-D55D43AB17FB}">
      <dgm:prSet/>
      <dgm:spPr/>
      <dgm:t>
        <a:bodyPr/>
        <a:lstStyle/>
        <a:p>
          <a:endParaRPr lang="en-US"/>
        </a:p>
      </dgm:t>
    </dgm:pt>
    <dgm:pt modelId="{5A132525-99CE-41DD-9A3A-3D05AC51E6EC}" type="sibTrans" cxnId="{C1BB4D4E-958E-41A4-8821-D55D43AB17FB}">
      <dgm:prSet/>
      <dgm:spPr/>
      <dgm:t>
        <a:bodyPr/>
        <a:lstStyle/>
        <a:p>
          <a:endParaRPr lang="en-US"/>
        </a:p>
      </dgm:t>
    </dgm:pt>
    <dgm:pt modelId="{8554055F-73E9-49A2-8468-78D3A8049B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/>
            <a:t>Early detection of errors</a:t>
          </a:r>
        </a:p>
      </dgm:t>
    </dgm:pt>
    <dgm:pt modelId="{9B9F7270-6770-4E1A-AD9F-3EF92EEF2A55}" type="parTrans" cxnId="{2771BAA8-6EC8-4890-B853-D31BAC4C416B}">
      <dgm:prSet/>
      <dgm:spPr/>
      <dgm:t>
        <a:bodyPr/>
        <a:lstStyle/>
        <a:p>
          <a:endParaRPr lang="en-US"/>
        </a:p>
      </dgm:t>
    </dgm:pt>
    <dgm:pt modelId="{D42EEB68-3810-4194-9220-AC9B3152C60D}" type="sibTrans" cxnId="{2771BAA8-6EC8-4890-B853-D31BAC4C416B}">
      <dgm:prSet/>
      <dgm:spPr/>
      <dgm:t>
        <a:bodyPr/>
        <a:lstStyle/>
        <a:p>
          <a:endParaRPr lang="en-US"/>
        </a:p>
      </dgm:t>
    </dgm:pt>
    <dgm:pt modelId="{B5529948-A10F-4D1A-8265-35A1E87D50A6}">
      <dgm:prSet/>
      <dgm:spPr>
        <a:solidFill>
          <a:srgbClr val="FF0066"/>
        </a:solidFill>
      </dgm:spPr>
      <dgm:t>
        <a:bodyPr/>
        <a:lstStyle/>
        <a:p>
          <a:pPr rtl="0"/>
          <a:r>
            <a:rPr lang="en-US" dirty="0"/>
            <a:t>Better tool support</a:t>
          </a:r>
        </a:p>
      </dgm:t>
    </dgm:pt>
    <dgm:pt modelId="{A53E7A9F-E909-45A2-A016-EC52EE0AA342}" type="parTrans" cxnId="{956BF93A-F58F-4F95-8008-0E487918FD39}">
      <dgm:prSet/>
      <dgm:spPr/>
      <dgm:t>
        <a:bodyPr/>
        <a:lstStyle/>
        <a:p>
          <a:endParaRPr lang="en-US"/>
        </a:p>
      </dgm:t>
    </dgm:pt>
    <dgm:pt modelId="{BD87BD78-E3D2-4ECE-B5A6-4B086E81170E}" type="sibTrans" cxnId="{956BF93A-F58F-4F95-8008-0E487918FD39}">
      <dgm:prSet/>
      <dgm:spPr/>
      <dgm:t>
        <a:bodyPr/>
        <a:lstStyle/>
        <a:p>
          <a:endParaRPr lang="en-US"/>
        </a:p>
      </dgm:t>
    </dgm:pt>
    <dgm:pt modelId="{13680809-6901-4E53-9C25-B4B772EEEA62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dirty="0"/>
            <a:t>Because Microsoft says so</a:t>
          </a:r>
        </a:p>
      </dgm:t>
    </dgm:pt>
    <dgm:pt modelId="{B5E0A951-B89E-4B96-A32E-A039D8949937}" type="parTrans" cxnId="{D285EFDF-85A3-46E2-A346-FDEC8DE701A1}">
      <dgm:prSet/>
      <dgm:spPr/>
      <dgm:t>
        <a:bodyPr/>
        <a:lstStyle/>
        <a:p>
          <a:endParaRPr lang="en-US"/>
        </a:p>
      </dgm:t>
    </dgm:pt>
    <dgm:pt modelId="{782EEAE0-E56C-4168-8CBB-C14BC1ABD9E5}" type="sibTrans" cxnId="{D285EFDF-85A3-46E2-A346-FDEC8DE701A1}">
      <dgm:prSet/>
      <dgm:spPr/>
      <dgm:t>
        <a:bodyPr/>
        <a:lstStyle/>
        <a:p>
          <a:endParaRPr lang="en-US"/>
        </a:p>
      </dgm:t>
    </dgm:pt>
    <dgm:pt modelId="{98F078B7-B643-4B8D-99BA-8DF26A930E43}" type="pres">
      <dgm:prSet presAssocID="{F3919F31-656B-45CE-9B86-3E1BD106896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D29A80-DFF9-42D5-8321-575EC58CC7A6}" type="pres">
      <dgm:prSet presAssocID="{F3919F31-656B-45CE-9B86-3E1BD1068967}" presName="diamond" presStyleLbl="bgShp" presStyleIdx="0" presStyleCnt="1"/>
      <dgm:spPr>
        <a:noFill/>
      </dgm:spPr>
    </dgm:pt>
    <dgm:pt modelId="{C14930DF-CE5D-439B-A21A-A81E31A88005}" type="pres">
      <dgm:prSet presAssocID="{F3919F31-656B-45CE-9B86-3E1BD1068967}" presName="quad1" presStyleLbl="node1" presStyleIdx="0" presStyleCnt="4" custScaleX="190748" custLinFactNeighborX="-46630" custLinFactNeighborY="-4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38BAFD-3BF8-4B40-8F7A-81DAB0CC4FB6}" type="pres">
      <dgm:prSet presAssocID="{F3919F31-656B-45CE-9B86-3E1BD1068967}" presName="quad2" presStyleLbl="node1" presStyleIdx="1" presStyleCnt="4" custScaleX="190748" custLinFactNeighborX="50733" custLinFactNeighborY="-3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A9740-E7D0-417F-A47B-796A16B6EAD4}" type="pres">
      <dgm:prSet presAssocID="{F3919F31-656B-45CE-9B86-3E1BD1068967}" presName="quad3" presStyleLbl="node1" presStyleIdx="2" presStyleCnt="4" custScaleX="190748" custLinFactNeighborX="-46630" custLinFactNeighborY="-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537A6-6622-4E16-992A-31AB38267826}" type="pres">
      <dgm:prSet presAssocID="{F3919F31-656B-45CE-9B86-3E1BD1068967}" presName="quad4" presStyleLbl="node1" presStyleIdx="3" presStyleCnt="4" custAng="0" custScaleX="190748" custLinFactNeighborX="50733" custLinFactNeighborY="-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71BAA8-6EC8-4890-B853-D31BAC4C416B}" srcId="{F3919F31-656B-45CE-9B86-3E1BD1068967}" destId="{8554055F-73E9-49A2-8468-78D3A8049BE9}" srcOrd="1" destOrd="0" parTransId="{9B9F7270-6770-4E1A-AD9F-3EF92EEF2A55}" sibTransId="{D42EEB68-3810-4194-9220-AC9B3152C60D}"/>
    <dgm:cxn modelId="{956BF93A-F58F-4F95-8008-0E487918FD39}" srcId="{F3919F31-656B-45CE-9B86-3E1BD1068967}" destId="{B5529948-A10F-4D1A-8265-35A1E87D50A6}" srcOrd="2" destOrd="0" parTransId="{A53E7A9F-E909-45A2-A016-EC52EE0AA342}" sibTransId="{BD87BD78-E3D2-4ECE-B5A6-4B086E81170E}"/>
    <dgm:cxn modelId="{FFE1FABD-5CBF-4552-B341-0EAE0AB14AA9}" type="presOf" srcId="{EFD6E64F-4418-47F2-A3D6-03D9AC667F1D}" destId="{C14930DF-CE5D-439B-A21A-A81E31A88005}" srcOrd="0" destOrd="0" presId="urn:microsoft.com/office/officeart/2005/8/layout/matrix3"/>
    <dgm:cxn modelId="{A0E28B59-CA70-462B-A97B-620B7D14FD84}" type="presOf" srcId="{B5529948-A10F-4D1A-8265-35A1E87D50A6}" destId="{D8FA9740-E7D0-417F-A47B-796A16B6EAD4}" srcOrd="0" destOrd="0" presId="urn:microsoft.com/office/officeart/2005/8/layout/matrix3"/>
    <dgm:cxn modelId="{2BE1303D-35B9-4215-BFE0-AAF4E6F951B2}" type="presOf" srcId="{8554055F-73E9-49A2-8468-78D3A8049BE9}" destId="{DC38BAFD-3BF8-4B40-8F7A-81DAB0CC4FB6}" srcOrd="0" destOrd="0" presId="urn:microsoft.com/office/officeart/2005/8/layout/matrix3"/>
    <dgm:cxn modelId="{C1BB4D4E-958E-41A4-8821-D55D43AB17FB}" srcId="{F3919F31-656B-45CE-9B86-3E1BD1068967}" destId="{EFD6E64F-4418-47F2-A3D6-03D9AC667F1D}" srcOrd="0" destOrd="0" parTransId="{41D89E60-4833-44B7-8DBE-EB2ABCF4F219}" sibTransId="{5A132525-99CE-41DD-9A3A-3D05AC51E6EC}"/>
    <dgm:cxn modelId="{4EB791B4-F231-47E4-8119-A20B9B6072E0}" type="presOf" srcId="{F3919F31-656B-45CE-9B86-3E1BD1068967}" destId="{98F078B7-B643-4B8D-99BA-8DF26A930E43}" srcOrd="0" destOrd="0" presId="urn:microsoft.com/office/officeart/2005/8/layout/matrix3"/>
    <dgm:cxn modelId="{78ACE598-D2D3-4A51-8E88-1DA95AC12A79}" type="presOf" srcId="{13680809-6901-4E53-9C25-B4B772EEEA62}" destId="{D70537A6-6622-4E16-992A-31AB38267826}" srcOrd="0" destOrd="0" presId="urn:microsoft.com/office/officeart/2005/8/layout/matrix3"/>
    <dgm:cxn modelId="{D285EFDF-85A3-46E2-A346-FDEC8DE701A1}" srcId="{F3919F31-656B-45CE-9B86-3E1BD1068967}" destId="{13680809-6901-4E53-9C25-B4B772EEEA62}" srcOrd="3" destOrd="0" parTransId="{B5E0A951-B89E-4B96-A32E-A039D8949937}" sibTransId="{782EEAE0-E56C-4168-8CBB-C14BC1ABD9E5}"/>
    <dgm:cxn modelId="{428A0E3A-8CE3-481E-A64F-AC2AC9ADA978}" type="presParOf" srcId="{98F078B7-B643-4B8D-99BA-8DF26A930E43}" destId="{E2D29A80-DFF9-42D5-8321-575EC58CC7A6}" srcOrd="0" destOrd="0" presId="urn:microsoft.com/office/officeart/2005/8/layout/matrix3"/>
    <dgm:cxn modelId="{F5F5CAAA-15B7-4D14-8EC8-E4343F1AFCEF}" type="presParOf" srcId="{98F078B7-B643-4B8D-99BA-8DF26A930E43}" destId="{C14930DF-CE5D-439B-A21A-A81E31A88005}" srcOrd="1" destOrd="0" presId="urn:microsoft.com/office/officeart/2005/8/layout/matrix3"/>
    <dgm:cxn modelId="{8F809618-C024-4788-BA89-6F3956925503}" type="presParOf" srcId="{98F078B7-B643-4B8D-99BA-8DF26A930E43}" destId="{DC38BAFD-3BF8-4B40-8F7A-81DAB0CC4FB6}" srcOrd="2" destOrd="0" presId="urn:microsoft.com/office/officeart/2005/8/layout/matrix3"/>
    <dgm:cxn modelId="{4312143A-E278-446B-AE50-1D6866A10209}" type="presParOf" srcId="{98F078B7-B643-4B8D-99BA-8DF26A930E43}" destId="{D8FA9740-E7D0-417F-A47B-796A16B6EAD4}" srcOrd="3" destOrd="0" presId="urn:microsoft.com/office/officeart/2005/8/layout/matrix3"/>
    <dgm:cxn modelId="{AE31CA45-FFC4-4CAF-A797-84D1915863A8}" type="presParOf" srcId="{98F078B7-B643-4B8D-99BA-8DF26A930E43}" destId="{D70537A6-6622-4E16-992A-31AB3826782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227042-BE84-46CD-9493-6B2CA28AFA3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B7AEE9-7CA4-424D-A940-4DFE3C68384B}">
      <dgm:prSet/>
      <dgm:spPr/>
      <dgm:t>
        <a:bodyPr/>
        <a:lstStyle/>
        <a:p>
          <a:pPr rtl="0"/>
          <a:r>
            <a:rPr lang="en-US" dirty="0"/>
            <a:t>JavaScript library to simplify CRUD applications</a:t>
          </a:r>
        </a:p>
      </dgm:t>
    </dgm:pt>
    <dgm:pt modelId="{62A46FD8-2DCF-4B80-B55C-5052B7935DA1}" type="parTrans" cxnId="{0057B518-B658-47B5-A643-E1104FEFFEF2}">
      <dgm:prSet/>
      <dgm:spPr/>
      <dgm:t>
        <a:bodyPr/>
        <a:lstStyle/>
        <a:p>
          <a:endParaRPr lang="en-US"/>
        </a:p>
      </dgm:t>
    </dgm:pt>
    <dgm:pt modelId="{47ED3736-E7D0-4A81-AE21-B591EFA7CBB8}" type="sibTrans" cxnId="{0057B518-B658-47B5-A643-E1104FEFFEF2}">
      <dgm:prSet/>
      <dgm:spPr/>
      <dgm:t>
        <a:bodyPr/>
        <a:lstStyle/>
        <a:p>
          <a:endParaRPr lang="en-US"/>
        </a:p>
      </dgm:t>
    </dgm:pt>
    <dgm:pt modelId="{B97541EE-CF10-4B0D-8C7E-D90E7310A3AC}">
      <dgm:prSet/>
      <dgm:spPr/>
      <dgm:t>
        <a:bodyPr/>
        <a:lstStyle/>
        <a:p>
          <a:pPr rtl="0"/>
          <a:r>
            <a:rPr lang="en-US" dirty="0"/>
            <a:t>Eases the creation of rich and responsive web sites</a:t>
          </a:r>
        </a:p>
      </dgm:t>
    </dgm:pt>
    <dgm:pt modelId="{0999BAA2-5E5B-4FEF-8C0A-3F44CEF906D3}" type="parTrans" cxnId="{2F89A9D1-63B6-40F7-84E0-0B3EEF644B3A}">
      <dgm:prSet/>
      <dgm:spPr/>
      <dgm:t>
        <a:bodyPr/>
        <a:lstStyle/>
        <a:p>
          <a:endParaRPr lang="en-US"/>
        </a:p>
      </dgm:t>
    </dgm:pt>
    <dgm:pt modelId="{55DCA9E1-3639-443F-B554-D2F35CA9F48E}" type="sibTrans" cxnId="{2F89A9D1-63B6-40F7-84E0-0B3EEF644B3A}">
      <dgm:prSet/>
      <dgm:spPr/>
      <dgm:t>
        <a:bodyPr/>
        <a:lstStyle/>
        <a:p>
          <a:endParaRPr lang="en-US"/>
        </a:p>
      </dgm:t>
    </dgm:pt>
    <dgm:pt modelId="{279A66D7-184D-4259-9F99-F55F823C96F5}">
      <dgm:prSet/>
      <dgm:spPr/>
      <dgm:t>
        <a:bodyPr/>
        <a:lstStyle/>
        <a:p>
          <a:pPr rtl="0"/>
          <a:r>
            <a:rPr lang="en-US" dirty="0"/>
            <a:t>Provides 2 way databinding between the data and it’s presentation</a:t>
          </a:r>
        </a:p>
      </dgm:t>
    </dgm:pt>
    <dgm:pt modelId="{788760EF-D936-4C8F-A5A0-6F721669BCE6}" type="parTrans" cxnId="{73E39F99-ED7B-4AD2-89EC-53C549948933}">
      <dgm:prSet/>
      <dgm:spPr/>
      <dgm:t>
        <a:bodyPr/>
        <a:lstStyle/>
        <a:p>
          <a:endParaRPr lang="en-US"/>
        </a:p>
      </dgm:t>
    </dgm:pt>
    <dgm:pt modelId="{A906618F-CEA7-42A5-94D0-A3F0A6E20534}" type="sibTrans" cxnId="{73E39F99-ED7B-4AD2-89EC-53C549948933}">
      <dgm:prSet/>
      <dgm:spPr/>
      <dgm:t>
        <a:bodyPr/>
        <a:lstStyle/>
        <a:p>
          <a:endParaRPr lang="en-US"/>
        </a:p>
      </dgm:t>
    </dgm:pt>
    <dgm:pt modelId="{4F6C0CD6-F977-4D6B-9E30-16FBA61D068D}">
      <dgm:prSet/>
      <dgm:spPr/>
      <dgm:t>
        <a:bodyPr/>
        <a:lstStyle/>
        <a:p>
          <a:pPr rtl="0"/>
          <a:r>
            <a:rPr lang="en-US" dirty="0"/>
            <a:t>Based on the Model View ViewModel (MVVM) pattern</a:t>
          </a:r>
        </a:p>
      </dgm:t>
    </dgm:pt>
    <dgm:pt modelId="{BD1C1766-AAD3-4C2E-A43F-AB2B2D4CDB73}" type="parTrans" cxnId="{2C27FCF6-3A0F-4841-B2D2-765BE7DEB9C8}">
      <dgm:prSet/>
      <dgm:spPr/>
      <dgm:t>
        <a:bodyPr/>
        <a:lstStyle/>
        <a:p>
          <a:endParaRPr lang="en-US"/>
        </a:p>
      </dgm:t>
    </dgm:pt>
    <dgm:pt modelId="{AEA4C6B7-9AF1-478A-A422-54AC619DBA7C}" type="sibTrans" cxnId="{2C27FCF6-3A0F-4841-B2D2-765BE7DEB9C8}">
      <dgm:prSet/>
      <dgm:spPr/>
      <dgm:t>
        <a:bodyPr/>
        <a:lstStyle/>
        <a:p>
          <a:endParaRPr lang="en-US"/>
        </a:p>
      </dgm:t>
    </dgm:pt>
    <dgm:pt modelId="{AA087025-BE25-4EA0-B525-D44F64E33E50}" type="pres">
      <dgm:prSet presAssocID="{9F227042-BE84-46CD-9493-6B2CA28AF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964CC5-1341-42BC-802E-8A32EDBFBD5C}" type="pres">
      <dgm:prSet presAssocID="{46B7AEE9-7CA4-424D-A940-4DFE3C68384B}" presName="linNode" presStyleCnt="0"/>
      <dgm:spPr/>
    </dgm:pt>
    <dgm:pt modelId="{A06141EF-D560-4A24-87F8-6F55C23C99B7}" type="pres">
      <dgm:prSet presAssocID="{46B7AEE9-7CA4-424D-A940-4DFE3C68384B}" presName="parentText" presStyleLbl="node1" presStyleIdx="0" presStyleCnt="4" custLinFactNeighborX="-56957" custLinFactNeighborY="592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279FF-EDDB-4EC4-AC76-120A73E9D387}" type="pres">
      <dgm:prSet presAssocID="{47ED3736-E7D0-4A81-AE21-B591EFA7CBB8}" presName="sp" presStyleCnt="0"/>
      <dgm:spPr/>
    </dgm:pt>
    <dgm:pt modelId="{F50D8452-220C-4862-AA39-62BDFC5833D2}" type="pres">
      <dgm:prSet presAssocID="{B97541EE-CF10-4B0D-8C7E-D90E7310A3AC}" presName="linNode" presStyleCnt="0"/>
      <dgm:spPr/>
    </dgm:pt>
    <dgm:pt modelId="{6987A3D5-F23F-4C71-97FD-C4066B969232}" type="pres">
      <dgm:prSet presAssocID="{B97541EE-CF10-4B0D-8C7E-D90E7310A3AC}" presName="parentText" presStyleLbl="node1" presStyleIdx="1" presStyleCnt="4" custLinFactNeighborX="50000" custLinFactNeighborY="-452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CA682-D353-4062-9E22-48B3CBB7D95C}" type="pres">
      <dgm:prSet presAssocID="{55DCA9E1-3639-443F-B554-D2F35CA9F48E}" presName="sp" presStyleCnt="0"/>
      <dgm:spPr/>
    </dgm:pt>
    <dgm:pt modelId="{643099BA-4D77-4748-8FA2-B57CB113851B}" type="pres">
      <dgm:prSet presAssocID="{279A66D7-184D-4259-9F99-F55F823C96F5}" presName="linNode" presStyleCnt="0"/>
      <dgm:spPr/>
    </dgm:pt>
    <dgm:pt modelId="{4999D31B-B452-463A-ABC3-D972D5D6734A}" type="pres">
      <dgm:prSet presAssocID="{279A66D7-184D-4259-9F99-F55F823C96F5}" presName="parentText" presStyleLbl="node1" presStyleIdx="2" presStyleCnt="4" custLinFactNeighborX="-57852" custLinFactNeighborY="-140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DACA1-7D89-4CF9-A02A-3A147AFB57C6}" type="pres">
      <dgm:prSet presAssocID="{A906618F-CEA7-42A5-94D0-A3F0A6E20534}" presName="sp" presStyleCnt="0"/>
      <dgm:spPr/>
    </dgm:pt>
    <dgm:pt modelId="{2CF07A4C-A119-4161-9DEB-8163D75B5F80}" type="pres">
      <dgm:prSet presAssocID="{4F6C0CD6-F977-4D6B-9E30-16FBA61D068D}" presName="linNode" presStyleCnt="0"/>
      <dgm:spPr/>
    </dgm:pt>
    <dgm:pt modelId="{0E1A1D33-51CA-41EE-83DE-AC2EAE45C4A6}" type="pres">
      <dgm:prSet presAssocID="{4F6C0CD6-F977-4D6B-9E30-16FBA61D068D}" presName="parentText" presStyleLbl="node1" presStyleIdx="3" presStyleCnt="4" custLinFactY="-18551" custLinFactNeighborX="50000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89A9D1-63B6-40F7-84E0-0B3EEF644B3A}" srcId="{9F227042-BE84-46CD-9493-6B2CA28AFA36}" destId="{B97541EE-CF10-4B0D-8C7E-D90E7310A3AC}" srcOrd="1" destOrd="0" parTransId="{0999BAA2-5E5B-4FEF-8C0A-3F44CEF906D3}" sibTransId="{55DCA9E1-3639-443F-B554-D2F35CA9F48E}"/>
    <dgm:cxn modelId="{76994F41-2404-49BD-A9E6-D9FC276DD27D}" type="presOf" srcId="{B97541EE-CF10-4B0D-8C7E-D90E7310A3AC}" destId="{6987A3D5-F23F-4C71-97FD-C4066B969232}" srcOrd="0" destOrd="0" presId="urn:microsoft.com/office/officeart/2005/8/layout/vList5"/>
    <dgm:cxn modelId="{CD8B8442-2751-499E-9C81-E950434B3053}" type="presOf" srcId="{46B7AEE9-7CA4-424D-A940-4DFE3C68384B}" destId="{A06141EF-D560-4A24-87F8-6F55C23C99B7}" srcOrd="0" destOrd="0" presId="urn:microsoft.com/office/officeart/2005/8/layout/vList5"/>
    <dgm:cxn modelId="{0057B518-B658-47B5-A643-E1104FEFFEF2}" srcId="{9F227042-BE84-46CD-9493-6B2CA28AFA36}" destId="{46B7AEE9-7CA4-424D-A940-4DFE3C68384B}" srcOrd="0" destOrd="0" parTransId="{62A46FD8-2DCF-4B80-B55C-5052B7935DA1}" sibTransId="{47ED3736-E7D0-4A81-AE21-B591EFA7CBB8}"/>
    <dgm:cxn modelId="{82390F25-6F6C-48A6-8FF6-3C5D5AA86FC0}" type="presOf" srcId="{4F6C0CD6-F977-4D6B-9E30-16FBA61D068D}" destId="{0E1A1D33-51CA-41EE-83DE-AC2EAE45C4A6}" srcOrd="0" destOrd="0" presId="urn:microsoft.com/office/officeart/2005/8/layout/vList5"/>
    <dgm:cxn modelId="{47848211-F8F1-43AE-A223-638F35DC8D2B}" type="presOf" srcId="{279A66D7-184D-4259-9F99-F55F823C96F5}" destId="{4999D31B-B452-463A-ABC3-D972D5D6734A}" srcOrd="0" destOrd="0" presId="urn:microsoft.com/office/officeart/2005/8/layout/vList5"/>
    <dgm:cxn modelId="{2C27FCF6-3A0F-4841-B2D2-765BE7DEB9C8}" srcId="{9F227042-BE84-46CD-9493-6B2CA28AFA36}" destId="{4F6C0CD6-F977-4D6B-9E30-16FBA61D068D}" srcOrd="3" destOrd="0" parTransId="{BD1C1766-AAD3-4C2E-A43F-AB2B2D4CDB73}" sibTransId="{AEA4C6B7-9AF1-478A-A422-54AC619DBA7C}"/>
    <dgm:cxn modelId="{EA2E2011-6BDC-4730-9450-0F0B4C6D1D32}" type="presOf" srcId="{9F227042-BE84-46CD-9493-6B2CA28AFA36}" destId="{AA087025-BE25-4EA0-B525-D44F64E33E50}" srcOrd="0" destOrd="0" presId="urn:microsoft.com/office/officeart/2005/8/layout/vList5"/>
    <dgm:cxn modelId="{73E39F99-ED7B-4AD2-89EC-53C549948933}" srcId="{9F227042-BE84-46CD-9493-6B2CA28AFA36}" destId="{279A66D7-184D-4259-9F99-F55F823C96F5}" srcOrd="2" destOrd="0" parTransId="{788760EF-D936-4C8F-A5A0-6F721669BCE6}" sibTransId="{A906618F-CEA7-42A5-94D0-A3F0A6E20534}"/>
    <dgm:cxn modelId="{3ADB1FF6-1DEA-4D80-8607-8AF415C7599A}" type="presParOf" srcId="{AA087025-BE25-4EA0-B525-D44F64E33E50}" destId="{B9964CC5-1341-42BC-802E-8A32EDBFBD5C}" srcOrd="0" destOrd="0" presId="urn:microsoft.com/office/officeart/2005/8/layout/vList5"/>
    <dgm:cxn modelId="{CCE4DE04-EA02-4A17-BC4C-BFFB701A47DE}" type="presParOf" srcId="{B9964CC5-1341-42BC-802E-8A32EDBFBD5C}" destId="{A06141EF-D560-4A24-87F8-6F55C23C99B7}" srcOrd="0" destOrd="0" presId="urn:microsoft.com/office/officeart/2005/8/layout/vList5"/>
    <dgm:cxn modelId="{B80EFF70-B5F4-4346-89F0-89E76DE4A93D}" type="presParOf" srcId="{AA087025-BE25-4EA0-B525-D44F64E33E50}" destId="{8EE279FF-EDDB-4EC4-AC76-120A73E9D387}" srcOrd="1" destOrd="0" presId="urn:microsoft.com/office/officeart/2005/8/layout/vList5"/>
    <dgm:cxn modelId="{D4971339-2F88-4D4A-A4DE-059D59AD0A9D}" type="presParOf" srcId="{AA087025-BE25-4EA0-B525-D44F64E33E50}" destId="{F50D8452-220C-4862-AA39-62BDFC5833D2}" srcOrd="2" destOrd="0" presId="urn:microsoft.com/office/officeart/2005/8/layout/vList5"/>
    <dgm:cxn modelId="{D52EA896-2FFE-4159-A10B-56187248EE31}" type="presParOf" srcId="{F50D8452-220C-4862-AA39-62BDFC5833D2}" destId="{6987A3D5-F23F-4C71-97FD-C4066B969232}" srcOrd="0" destOrd="0" presId="urn:microsoft.com/office/officeart/2005/8/layout/vList5"/>
    <dgm:cxn modelId="{D37E2CBA-1644-4767-B027-4F8A4E764B59}" type="presParOf" srcId="{AA087025-BE25-4EA0-B525-D44F64E33E50}" destId="{0E3CA682-D353-4062-9E22-48B3CBB7D95C}" srcOrd="3" destOrd="0" presId="urn:microsoft.com/office/officeart/2005/8/layout/vList5"/>
    <dgm:cxn modelId="{7EEFC72E-3012-44F2-8400-8A31B805E454}" type="presParOf" srcId="{AA087025-BE25-4EA0-B525-D44F64E33E50}" destId="{643099BA-4D77-4748-8FA2-B57CB113851B}" srcOrd="4" destOrd="0" presId="urn:microsoft.com/office/officeart/2005/8/layout/vList5"/>
    <dgm:cxn modelId="{500BAD13-DFA4-481D-9F20-8E22819DE7D9}" type="presParOf" srcId="{643099BA-4D77-4748-8FA2-B57CB113851B}" destId="{4999D31B-B452-463A-ABC3-D972D5D6734A}" srcOrd="0" destOrd="0" presId="urn:microsoft.com/office/officeart/2005/8/layout/vList5"/>
    <dgm:cxn modelId="{925F61E0-BE16-4656-8CBF-79773741C2DD}" type="presParOf" srcId="{AA087025-BE25-4EA0-B525-D44F64E33E50}" destId="{276DACA1-7D89-4CF9-A02A-3A147AFB57C6}" srcOrd="5" destOrd="0" presId="urn:microsoft.com/office/officeart/2005/8/layout/vList5"/>
    <dgm:cxn modelId="{5D247562-D20D-481D-9F6B-9DA832C36E22}" type="presParOf" srcId="{AA087025-BE25-4EA0-B525-D44F64E33E50}" destId="{2CF07A4C-A119-4161-9DEB-8163D75B5F80}" srcOrd="6" destOrd="0" presId="urn:microsoft.com/office/officeart/2005/8/layout/vList5"/>
    <dgm:cxn modelId="{3F1B349A-A5BA-4F8F-93F8-AC8A5728C9C4}" type="presParOf" srcId="{2CF07A4C-A119-4161-9DEB-8163D75B5F80}" destId="{0E1A1D33-51CA-41EE-83DE-AC2EAE45C4A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919F31-656B-45CE-9B86-3E1BD106896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6E64F-4418-47F2-A3D6-03D9AC667F1D}">
      <dgm:prSet/>
      <dgm:spPr>
        <a:solidFill>
          <a:schemeClr val="accent6"/>
        </a:solidFill>
      </dgm:spPr>
      <dgm:t>
        <a:bodyPr/>
        <a:lstStyle/>
        <a:p>
          <a:pPr rtl="0"/>
          <a:r>
            <a:rPr lang="en-US" dirty="0"/>
            <a:t>Um…really?</a:t>
          </a:r>
        </a:p>
      </dgm:t>
    </dgm:pt>
    <dgm:pt modelId="{41D89E60-4833-44B7-8DBE-EB2ABCF4F219}" type="parTrans" cxnId="{C1BB4D4E-958E-41A4-8821-D55D43AB17FB}">
      <dgm:prSet/>
      <dgm:spPr/>
      <dgm:t>
        <a:bodyPr/>
        <a:lstStyle/>
        <a:p>
          <a:endParaRPr lang="en-US"/>
        </a:p>
      </dgm:t>
    </dgm:pt>
    <dgm:pt modelId="{5A132525-99CE-41DD-9A3A-3D05AC51E6EC}" type="sibTrans" cxnId="{C1BB4D4E-958E-41A4-8821-D55D43AB17FB}">
      <dgm:prSet/>
      <dgm:spPr/>
      <dgm:t>
        <a:bodyPr/>
        <a:lstStyle/>
        <a:p>
          <a:endParaRPr lang="en-US"/>
        </a:p>
      </dgm:t>
    </dgm:pt>
    <dgm:pt modelId="{8554055F-73E9-49A2-8468-78D3A8049B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/>
            <a:t>Most SharePoint Customizations are CRUD applications</a:t>
          </a:r>
        </a:p>
      </dgm:t>
    </dgm:pt>
    <dgm:pt modelId="{9B9F7270-6770-4E1A-AD9F-3EF92EEF2A55}" type="parTrans" cxnId="{2771BAA8-6EC8-4890-B853-D31BAC4C416B}">
      <dgm:prSet/>
      <dgm:spPr/>
      <dgm:t>
        <a:bodyPr/>
        <a:lstStyle/>
        <a:p>
          <a:endParaRPr lang="en-US"/>
        </a:p>
      </dgm:t>
    </dgm:pt>
    <dgm:pt modelId="{D42EEB68-3810-4194-9220-AC9B3152C60D}" type="sibTrans" cxnId="{2771BAA8-6EC8-4890-B853-D31BAC4C416B}">
      <dgm:prSet/>
      <dgm:spPr/>
      <dgm:t>
        <a:bodyPr/>
        <a:lstStyle/>
        <a:p>
          <a:endParaRPr lang="en-US"/>
        </a:p>
      </dgm:t>
    </dgm:pt>
    <dgm:pt modelId="{B5529948-A10F-4D1A-8265-35A1E87D50A6}">
      <dgm:prSet/>
      <dgm:spPr>
        <a:solidFill>
          <a:srgbClr val="FF0066"/>
        </a:solidFill>
      </dgm:spPr>
      <dgm:t>
        <a:bodyPr/>
        <a:lstStyle/>
        <a:p>
          <a:pPr rtl="0"/>
          <a:r>
            <a:rPr lang="en-US" dirty="0"/>
            <a:t>CRUD is mostly boiler plate HTML and JavaScript</a:t>
          </a:r>
        </a:p>
      </dgm:t>
    </dgm:pt>
    <dgm:pt modelId="{A53E7A9F-E909-45A2-A016-EC52EE0AA342}" type="parTrans" cxnId="{956BF93A-F58F-4F95-8008-0E487918FD39}">
      <dgm:prSet/>
      <dgm:spPr/>
      <dgm:t>
        <a:bodyPr/>
        <a:lstStyle/>
        <a:p>
          <a:endParaRPr lang="en-US"/>
        </a:p>
      </dgm:t>
    </dgm:pt>
    <dgm:pt modelId="{BD87BD78-E3D2-4ECE-B5A6-4B086E81170E}" type="sibTrans" cxnId="{956BF93A-F58F-4F95-8008-0E487918FD39}">
      <dgm:prSet/>
      <dgm:spPr/>
      <dgm:t>
        <a:bodyPr/>
        <a:lstStyle/>
        <a:p>
          <a:endParaRPr lang="en-US"/>
        </a:p>
      </dgm:t>
    </dgm:pt>
    <dgm:pt modelId="{13680809-6901-4E53-9C25-B4B772EEEA62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dirty="0"/>
            <a:t>Knockout helps separate concerns and minimizes boiler plate code and markup</a:t>
          </a:r>
        </a:p>
      </dgm:t>
    </dgm:pt>
    <dgm:pt modelId="{B5E0A951-B89E-4B96-A32E-A039D8949937}" type="parTrans" cxnId="{D285EFDF-85A3-46E2-A346-FDEC8DE701A1}">
      <dgm:prSet/>
      <dgm:spPr/>
      <dgm:t>
        <a:bodyPr/>
        <a:lstStyle/>
        <a:p>
          <a:endParaRPr lang="en-US"/>
        </a:p>
      </dgm:t>
    </dgm:pt>
    <dgm:pt modelId="{782EEAE0-E56C-4168-8CBB-C14BC1ABD9E5}" type="sibTrans" cxnId="{D285EFDF-85A3-46E2-A346-FDEC8DE701A1}">
      <dgm:prSet/>
      <dgm:spPr/>
      <dgm:t>
        <a:bodyPr/>
        <a:lstStyle/>
        <a:p>
          <a:endParaRPr lang="en-US"/>
        </a:p>
      </dgm:t>
    </dgm:pt>
    <dgm:pt modelId="{98F078B7-B643-4B8D-99BA-8DF26A930E43}" type="pres">
      <dgm:prSet presAssocID="{F3919F31-656B-45CE-9B86-3E1BD106896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D29A80-DFF9-42D5-8321-575EC58CC7A6}" type="pres">
      <dgm:prSet presAssocID="{F3919F31-656B-45CE-9B86-3E1BD1068967}" presName="diamond" presStyleLbl="bgShp" presStyleIdx="0" presStyleCnt="1"/>
      <dgm:spPr>
        <a:noFill/>
      </dgm:spPr>
    </dgm:pt>
    <dgm:pt modelId="{C14930DF-CE5D-439B-A21A-A81E31A88005}" type="pres">
      <dgm:prSet presAssocID="{F3919F31-656B-45CE-9B86-3E1BD1068967}" presName="quad1" presStyleLbl="node1" presStyleIdx="0" presStyleCnt="4" custScaleX="190748" custLinFactNeighborX="-46630" custLinFactNeighborY="-4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38BAFD-3BF8-4B40-8F7A-81DAB0CC4FB6}" type="pres">
      <dgm:prSet presAssocID="{F3919F31-656B-45CE-9B86-3E1BD1068967}" presName="quad2" presStyleLbl="node1" presStyleIdx="1" presStyleCnt="4" custScaleX="190748" custLinFactNeighborX="50733" custLinFactNeighborY="-3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A9740-E7D0-417F-A47B-796A16B6EAD4}" type="pres">
      <dgm:prSet presAssocID="{F3919F31-656B-45CE-9B86-3E1BD1068967}" presName="quad3" presStyleLbl="node1" presStyleIdx="2" presStyleCnt="4" custScaleX="190748" custLinFactNeighborX="-46630" custLinFactNeighborY="-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537A6-6622-4E16-992A-31AB38267826}" type="pres">
      <dgm:prSet presAssocID="{F3919F31-656B-45CE-9B86-3E1BD1068967}" presName="quad4" presStyleLbl="node1" presStyleIdx="3" presStyleCnt="4" custAng="0" custScaleX="190748" custLinFactNeighborX="50733" custLinFactNeighborY="-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71BAA8-6EC8-4890-B853-D31BAC4C416B}" srcId="{F3919F31-656B-45CE-9B86-3E1BD1068967}" destId="{8554055F-73E9-49A2-8468-78D3A8049BE9}" srcOrd="1" destOrd="0" parTransId="{9B9F7270-6770-4E1A-AD9F-3EF92EEF2A55}" sibTransId="{D42EEB68-3810-4194-9220-AC9B3152C60D}"/>
    <dgm:cxn modelId="{956BF93A-F58F-4F95-8008-0E487918FD39}" srcId="{F3919F31-656B-45CE-9B86-3E1BD1068967}" destId="{B5529948-A10F-4D1A-8265-35A1E87D50A6}" srcOrd="2" destOrd="0" parTransId="{A53E7A9F-E909-45A2-A016-EC52EE0AA342}" sibTransId="{BD87BD78-E3D2-4ECE-B5A6-4B086E81170E}"/>
    <dgm:cxn modelId="{B36C96A0-3195-4964-B720-1852D8E47733}" type="presOf" srcId="{EFD6E64F-4418-47F2-A3D6-03D9AC667F1D}" destId="{C14930DF-CE5D-439B-A21A-A81E31A88005}" srcOrd="0" destOrd="0" presId="urn:microsoft.com/office/officeart/2005/8/layout/matrix3"/>
    <dgm:cxn modelId="{BF7CFC96-7782-413D-B6E2-080B956D11EF}" type="presOf" srcId="{13680809-6901-4E53-9C25-B4B772EEEA62}" destId="{D70537A6-6622-4E16-992A-31AB38267826}" srcOrd="0" destOrd="0" presId="urn:microsoft.com/office/officeart/2005/8/layout/matrix3"/>
    <dgm:cxn modelId="{AB7E9100-E0D6-472F-B095-362DD38D7650}" type="presOf" srcId="{B5529948-A10F-4D1A-8265-35A1E87D50A6}" destId="{D8FA9740-E7D0-417F-A47B-796A16B6EAD4}" srcOrd="0" destOrd="0" presId="urn:microsoft.com/office/officeart/2005/8/layout/matrix3"/>
    <dgm:cxn modelId="{203CA4B2-FBFC-42A4-9E23-FA54E7898B83}" type="presOf" srcId="{8554055F-73E9-49A2-8468-78D3A8049BE9}" destId="{DC38BAFD-3BF8-4B40-8F7A-81DAB0CC4FB6}" srcOrd="0" destOrd="0" presId="urn:microsoft.com/office/officeart/2005/8/layout/matrix3"/>
    <dgm:cxn modelId="{C1BB4D4E-958E-41A4-8821-D55D43AB17FB}" srcId="{F3919F31-656B-45CE-9B86-3E1BD1068967}" destId="{EFD6E64F-4418-47F2-A3D6-03D9AC667F1D}" srcOrd="0" destOrd="0" parTransId="{41D89E60-4833-44B7-8DBE-EB2ABCF4F219}" sibTransId="{5A132525-99CE-41DD-9A3A-3D05AC51E6EC}"/>
    <dgm:cxn modelId="{CD265321-03EA-47B7-BC5B-9B1730AACC3A}" type="presOf" srcId="{F3919F31-656B-45CE-9B86-3E1BD1068967}" destId="{98F078B7-B643-4B8D-99BA-8DF26A930E43}" srcOrd="0" destOrd="0" presId="urn:microsoft.com/office/officeart/2005/8/layout/matrix3"/>
    <dgm:cxn modelId="{D285EFDF-85A3-46E2-A346-FDEC8DE701A1}" srcId="{F3919F31-656B-45CE-9B86-3E1BD1068967}" destId="{13680809-6901-4E53-9C25-B4B772EEEA62}" srcOrd="3" destOrd="0" parTransId="{B5E0A951-B89E-4B96-A32E-A039D8949937}" sibTransId="{782EEAE0-E56C-4168-8CBB-C14BC1ABD9E5}"/>
    <dgm:cxn modelId="{14226DEC-A8A2-4F62-B2C4-CD33E77B3B70}" type="presParOf" srcId="{98F078B7-B643-4B8D-99BA-8DF26A930E43}" destId="{E2D29A80-DFF9-42D5-8321-575EC58CC7A6}" srcOrd="0" destOrd="0" presId="urn:microsoft.com/office/officeart/2005/8/layout/matrix3"/>
    <dgm:cxn modelId="{11662CF4-34E2-42C3-B717-EF6A0209C06E}" type="presParOf" srcId="{98F078B7-B643-4B8D-99BA-8DF26A930E43}" destId="{C14930DF-CE5D-439B-A21A-A81E31A88005}" srcOrd="1" destOrd="0" presId="urn:microsoft.com/office/officeart/2005/8/layout/matrix3"/>
    <dgm:cxn modelId="{BB6D1697-676D-43FC-A470-5084DA547A76}" type="presParOf" srcId="{98F078B7-B643-4B8D-99BA-8DF26A930E43}" destId="{DC38BAFD-3BF8-4B40-8F7A-81DAB0CC4FB6}" srcOrd="2" destOrd="0" presId="urn:microsoft.com/office/officeart/2005/8/layout/matrix3"/>
    <dgm:cxn modelId="{366672D1-4078-4E28-9F88-01484B897614}" type="presParOf" srcId="{98F078B7-B643-4B8D-99BA-8DF26A930E43}" destId="{D8FA9740-E7D0-417F-A47B-796A16B6EAD4}" srcOrd="3" destOrd="0" presId="urn:microsoft.com/office/officeart/2005/8/layout/matrix3"/>
    <dgm:cxn modelId="{076C3357-9573-48F2-B8DD-1E1F4B960BCE}" type="presParOf" srcId="{98F078B7-B643-4B8D-99BA-8DF26A930E43}" destId="{D70537A6-6622-4E16-992A-31AB3826782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BB5DA0-2EAA-444C-8DEC-33C3A07774E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C2D4C4-64CC-4DDC-986C-47FCC7550309}">
      <dgm:prSet/>
      <dgm:spPr/>
      <dgm:t>
        <a:bodyPr/>
        <a:lstStyle/>
        <a:p>
          <a:r>
            <a:rPr lang="en-US" dirty="0"/>
            <a:t>POJO</a:t>
          </a:r>
        </a:p>
      </dgm:t>
    </dgm:pt>
    <dgm:pt modelId="{0A12EDE4-034F-40DB-80CF-6C686275AE77}" type="parTrans" cxnId="{D0B686AA-F614-47A4-BD6F-6B215EC2CC37}">
      <dgm:prSet/>
      <dgm:spPr/>
      <dgm:t>
        <a:bodyPr/>
        <a:lstStyle/>
        <a:p>
          <a:endParaRPr lang="en-US"/>
        </a:p>
      </dgm:t>
    </dgm:pt>
    <dgm:pt modelId="{F0EA6119-5F1F-48D5-B34B-B58A07B499CE}" type="sibTrans" cxnId="{D0B686AA-F614-47A4-BD6F-6B215EC2CC37}">
      <dgm:prSet/>
      <dgm:spPr/>
      <dgm:t>
        <a:bodyPr/>
        <a:lstStyle/>
        <a:p>
          <a:endParaRPr lang="en-US"/>
        </a:p>
      </dgm:t>
    </dgm:pt>
    <dgm:pt modelId="{F398DC7A-3456-4428-BA5C-C992C5795990}">
      <dgm:prSet/>
      <dgm:spPr/>
      <dgm:t>
        <a:bodyPr/>
        <a:lstStyle/>
        <a:p>
          <a:r>
            <a:rPr lang="en-US" dirty="0"/>
            <a:t>Observable</a:t>
          </a:r>
        </a:p>
      </dgm:t>
    </dgm:pt>
    <dgm:pt modelId="{DFF2DE61-4B4C-4B6E-B9BC-DF246EE78BE5}" type="parTrans" cxnId="{30A3AFAC-6D78-4DA3-AC39-8421781A9761}">
      <dgm:prSet/>
      <dgm:spPr/>
      <dgm:t>
        <a:bodyPr/>
        <a:lstStyle/>
        <a:p>
          <a:endParaRPr lang="en-US"/>
        </a:p>
      </dgm:t>
    </dgm:pt>
    <dgm:pt modelId="{4107BB3A-57C9-49B5-A6F3-327F74BEE72D}" type="sibTrans" cxnId="{30A3AFAC-6D78-4DA3-AC39-8421781A9761}">
      <dgm:prSet/>
      <dgm:spPr/>
      <dgm:t>
        <a:bodyPr/>
        <a:lstStyle/>
        <a:p>
          <a:endParaRPr lang="en-US"/>
        </a:p>
      </dgm:t>
    </dgm:pt>
    <dgm:pt modelId="{F15EF471-E474-407B-AAC2-CC5B5DA7FA4A}">
      <dgm:prSet/>
      <dgm:spPr/>
      <dgm:t>
        <a:bodyPr/>
        <a:lstStyle/>
        <a:p>
          <a:r>
            <a:rPr lang="en-US" dirty="0"/>
            <a:t>Observable Array</a:t>
          </a:r>
        </a:p>
      </dgm:t>
    </dgm:pt>
    <dgm:pt modelId="{257987B9-1BC7-4162-8741-36EF7002CFED}" type="parTrans" cxnId="{C7A5372B-95B0-4F57-BF32-3CE95C8EF9FB}">
      <dgm:prSet/>
      <dgm:spPr/>
      <dgm:t>
        <a:bodyPr/>
        <a:lstStyle/>
        <a:p>
          <a:endParaRPr lang="en-US"/>
        </a:p>
      </dgm:t>
    </dgm:pt>
    <dgm:pt modelId="{1B354470-6725-48DD-8C5C-833C31641B4F}" type="sibTrans" cxnId="{C7A5372B-95B0-4F57-BF32-3CE95C8EF9FB}">
      <dgm:prSet/>
      <dgm:spPr/>
      <dgm:t>
        <a:bodyPr/>
        <a:lstStyle/>
        <a:p>
          <a:endParaRPr lang="en-US"/>
        </a:p>
      </dgm:t>
    </dgm:pt>
    <dgm:pt modelId="{49F653CB-9B78-40E1-9E2F-A62B1FF9053E}">
      <dgm:prSet/>
      <dgm:spPr/>
      <dgm:t>
        <a:bodyPr/>
        <a:lstStyle/>
        <a:p>
          <a:r>
            <a:rPr lang="en-US" dirty="0"/>
            <a:t>Event</a:t>
          </a:r>
        </a:p>
      </dgm:t>
    </dgm:pt>
    <dgm:pt modelId="{EF6B40A4-9482-4147-A704-43F0FD42EDBE}" type="parTrans" cxnId="{DC9EA65B-774E-4C70-A8C0-81B56E470069}">
      <dgm:prSet/>
      <dgm:spPr/>
      <dgm:t>
        <a:bodyPr/>
        <a:lstStyle/>
        <a:p>
          <a:endParaRPr lang="en-US"/>
        </a:p>
      </dgm:t>
    </dgm:pt>
    <dgm:pt modelId="{4397AF30-12C3-40C7-A751-CD6DCC926839}" type="sibTrans" cxnId="{DC9EA65B-774E-4C70-A8C0-81B56E470069}">
      <dgm:prSet/>
      <dgm:spPr/>
      <dgm:t>
        <a:bodyPr/>
        <a:lstStyle/>
        <a:p>
          <a:endParaRPr lang="en-US"/>
        </a:p>
      </dgm:t>
    </dgm:pt>
    <dgm:pt modelId="{3B8FB534-029F-4022-99F3-CCB435EDA3B6}" type="pres">
      <dgm:prSet presAssocID="{11BB5DA0-2EAA-444C-8DEC-33C3A07774E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8B580F-BEB5-4E67-A9FE-BCD93B4DB31D}" type="pres">
      <dgm:prSet presAssocID="{EEC2D4C4-64CC-4DDC-986C-47FCC7550309}" presName="linNode" presStyleCnt="0"/>
      <dgm:spPr/>
    </dgm:pt>
    <dgm:pt modelId="{A8DF4B1C-4053-48A7-9B84-4338E57AD5CF}" type="pres">
      <dgm:prSet presAssocID="{EEC2D4C4-64CC-4DDC-986C-47FCC755030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31C1C-803B-41AD-9BF1-52FA733EA293}" type="pres">
      <dgm:prSet presAssocID="{F0EA6119-5F1F-48D5-B34B-B58A07B499CE}" presName="sp" presStyleCnt="0"/>
      <dgm:spPr/>
    </dgm:pt>
    <dgm:pt modelId="{6C70DFC4-35E6-4201-813A-61752080A0E5}" type="pres">
      <dgm:prSet presAssocID="{F398DC7A-3456-4428-BA5C-C992C5795990}" presName="linNode" presStyleCnt="0"/>
      <dgm:spPr/>
    </dgm:pt>
    <dgm:pt modelId="{3CEF0401-9E65-4842-B2DB-939F5A9F66A8}" type="pres">
      <dgm:prSet presAssocID="{F398DC7A-3456-4428-BA5C-C992C579599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B2351-D0BF-486A-8090-CEDBC8B53089}" type="pres">
      <dgm:prSet presAssocID="{4107BB3A-57C9-49B5-A6F3-327F74BEE72D}" presName="sp" presStyleCnt="0"/>
      <dgm:spPr/>
    </dgm:pt>
    <dgm:pt modelId="{46E5DCAD-10D3-412A-A401-A92A42F92CFB}" type="pres">
      <dgm:prSet presAssocID="{F15EF471-E474-407B-AAC2-CC5B5DA7FA4A}" presName="linNode" presStyleCnt="0"/>
      <dgm:spPr/>
    </dgm:pt>
    <dgm:pt modelId="{B93882A3-6F74-47CE-B702-F959B885BC40}" type="pres">
      <dgm:prSet presAssocID="{F15EF471-E474-407B-AAC2-CC5B5DA7FA4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DD310-457C-4EFA-8690-F3554A5C506D}" type="pres">
      <dgm:prSet presAssocID="{1B354470-6725-48DD-8C5C-833C31641B4F}" presName="sp" presStyleCnt="0"/>
      <dgm:spPr/>
    </dgm:pt>
    <dgm:pt modelId="{14BC0BB9-FC5E-4B27-95D0-591832B32BDA}" type="pres">
      <dgm:prSet presAssocID="{49F653CB-9B78-40E1-9E2F-A62B1FF9053E}" presName="linNode" presStyleCnt="0"/>
      <dgm:spPr/>
    </dgm:pt>
    <dgm:pt modelId="{FD3875B4-3BFB-422B-90BA-FCCC6138EB35}" type="pres">
      <dgm:prSet presAssocID="{49F653CB-9B78-40E1-9E2F-A62B1FF9053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A3AFAC-6D78-4DA3-AC39-8421781A9761}" srcId="{11BB5DA0-2EAA-444C-8DEC-33C3A07774E9}" destId="{F398DC7A-3456-4428-BA5C-C992C5795990}" srcOrd="1" destOrd="0" parTransId="{DFF2DE61-4B4C-4B6E-B9BC-DF246EE78BE5}" sibTransId="{4107BB3A-57C9-49B5-A6F3-327F74BEE72D}"/>
    <dgm:cxn modelId="{7B621377-914C-4C37-B5DA-D367FD0959CE}" type="presOf" srcId="{11BB5DA0-2EAA-444C-8DEC-33C3A07774E9}" destId="{3B8FB534-029F-4022-99F3-CCB435EDA3B6}" srcOrd="0" destOrd="0" presId="urn:microsoft.com/office/officeart/2005/8/layout/vList5"/>
    <dgm:cxn modelId="{DC9EA65B-774E-4C70-A8C0-81B56E470069}" srcId="{11BB5DA0-2EAA-444C-8DEC-33C3A07774E9}" destId="{49F653CB-9B78-40E1-9E2F-A62B1FF9053E}" srcOrd="3" destOrd="0" parTransId="{EF6B40A4-9482-4147-A704-43F0FD42EDBE}" sibTransId="{4397AF30-12C3-40C7-A751-CD6DCC926839}"/>
    <dgm:cxn modelId="{4DF29655-36F8-46BA-A454-71D691B4F597}" type="presOf" srcId="{49F653CB-9B78-40E1-9E2F-A62B1FF9053E}" destId="{FD3875B4-3BFB-422B-90BA-FCCC6138EB35}" srcOrd="0" destOrd="0" presId="urn:microsoft.com/office/officeart/2005/8/layout/vList5"/>
    <dgm:cxn modelId="{49521192-EC77-4613-9FA3-5775813DA8CB}" type="presOf" srcId="{F398DC7A-3456-4428-BA5C-C992C5795990}" destId="{3CEF0401-9E65-4842-B2DB-939F5A9F66A8}" srcOrd="0" destOrd="0" presId="urn:microsoft.com/office/officeart/2005/8/layout/vList5"/>
    <dgm:cxn modelId="{C7A5372B-95B0-4F57-BF32-3CE95C8EF9FB}" srcId="{11BB5DA0-2EAA-444C-8DEC-33C3A07774E9}" destId="{F15EF471-E474-407B-AAC2-CC5B5DA7FA4A}" srcOrd="2" destOrd="0" parTransId="{257987B9-1BC7-4162-8741-36EF7002CFED}" sibTransId="{1B354470-6725-48DD-8C5C-833C31641B4F}"/>
    <dgm:cxn modelId="{7ADE0EC2-B118-403B-BB78-C46ECB7BD7CF}" type="presOf" srcId="{EEC2D4C4-64CC-4DDC-986C-47FCC7550309}" destId="{A8DF4B1C-4053-48A7-9B84-4338E57AD5CF}" srcOrd="0" destOrd="0" presId="urn:microsoft.com/office/officeart/2005/8/layout/vList5"/>
    <dgm:cxn modelId="{1A57602F-B96D-4833-8C9D-D155D4B32CEC}" type="presOf" srcId="{F15EF471-E474-407B-AAC2-CC5B5DA7FA4A}" destId="{B93882A3-6F74-47CE-B702-F959B885BC40}" srcOrd="0" destOrd="0" presId="urn:microsoft.com/office/officeart/2005/8/layout/vList5"/>
    <dgm:cxn modelId="{D0B686AA-F614-47A4-BD6F-6B215EC2CC37}" srcId="{11BB5DA0-2EAA-444C-8DEC-33C3A07774E9}" destId="{EEC2D4C4-64CC-4DDC-986C-47FCC7550309}" srcOrd="0" destOrd="0" parTransId="{0A12EDE4-034F-40DB-80CF-6C686275AE77}" sibTransId="{F0EA6119-5F1F-48D5-B34B-B58A07B499CE}"/>
    <dgm:cxn modelId="{81BFF083-09C5-46E6-8FB8-303E7FE4D0B9}" type="presParOf" srcId="{3B8FB534-029F-4022-99F3-CCB435EDA3B6}" destId="{3E8B580F-BEB5-4E67-A9FE-BCD93B4DB31D}" srcOrd="0" destOrd="0" presId="urn:microsoft.com/office/officeart/2005/8/layout/vList5"/>
    <dgm:cxn modelId="{A48C2CCA-3395-4039-851C-7025BB33443B}" type="presParOf" srcId="{3E8B580F-BEB5-4E67-A9FE-BCD93B4DB31D}" destId="{A8DF4B1C-4053-48A7-9B84-4338E57AD5CF}" srcOrd="0" destOrd="0" presId="urn:microsoft.com/office/officeart/2005/8/layout/vList5"/>
    <dgm:cxn modelId="{1AAA6E72-C1F1-4906-A437-25FBA33802F2}" type="presParOf" srcId="{3B8FB534-029F-4022-99F3-CCB435EDA3B6}" destId="{07431C1C-803B-41AD-9BF1-52FA733EA293}" srcOrd="1" destOrd="0" presId="urn:microsoft.com/office/officeart/2005/8/layout/vList5"/>
    <dgm:cxn modelId="{92B25698-CD9D-4D9B-8ACA-65A0C153A0C6}" type="presParOf" srcId="{3B8FB534-029F-4022-99F3-CCB435EDA3B6}" destId="{6C70DFC4-35E6-4201-813A-61752080A0E5}" srcOrd="2" destOrd="0" presId="urn:microsoft.com/office/officeart/2005/8/layout/vList5"/>
    <dgm:cxn modelId="{0F474669-7B81-4C24-ADE9-61BAD2374C2C}" type="presParOf" srcId="{6C70DFC4-35E6-4201-813A-61752080A0E5}" destId="{3CEF0401-9E65-4842-B2DB-939F5A9F66A8}" srcOrd="0" destOrd="0" presId="urn:microsoft.com/office/officeart/2005/8/layout/vList5"/>
    <dgm:cxn modelId="{673FBF29-AFA7-41C4-871C-EF1FBA0F08CC}" type="presParOf" srcId="{3B8FB534-029F-4022-99F3-CCB435EDA3B6}" destId="{4FAB2351-D0BF-486A-8090-CEDBC8B53089}" srcOrd="3" destOrd="0" presId="urn:microsoft.com/office/officeart/2005/8/layout/vList5"/>
    <dgm:cxn modelId="{52B262BC-64F9-4858-91C7-67CB4A5AF10B}" type="presParOf" srcId="{3B8FB534-029F-4022-99F3-CCB435EDA3B6}" destId="{46E5DCAD-10D3-412A-A401-A92A42F92CFB}" srcOrd="4" destOrd="0" presId="urn:microsoft.com/office/officeart/2005/8/layout/vList5"/>
    <dgm:cxn modelId="{5ECC131D-B0C8-4F87-ADA2-0A5593C22778}" type="presParOf" srcId="{46E5DCAD-10D3-412A-A401-A92A42F92CFB}" destId="{B93882A3-6F74-47CE-B702-F959B885BC40}" srcOrd="0" destOrd="0" presId="urn:microsoft.com/office/officeart/2005/8/layout/vList5"/>
    <dgm:cxn modelId="{A8D2AAE6-DB64-43F8-87D6-F286EF1176DD}" type="presParOf" srcId="{3B8FB534-029F-4022-99F3-CCB435EDA3B6}" destId="{2F9DD310-457C-4EFA-8690-F3554A5C506D}" srcOrd="5" destOrd="0" presId="urn:microsoft.com/office/officeart/2005/8/layout/vList5"/>
    <dgm:cxn modelId="{D54641C3-BB44-411A-8E4B-DB9E469D508B}" type="presParOf" srcId="{3B8FB534-029F-4022-99F3-CCB435EDA3B6}" destId="{14BC0BB9-FC5E-4B27-95D0-591832B32BDA}" srcOrd="6" destOrd="0" presId="urn:microsoft.com/office/officeart/2005/8/layout/vList5"/>
    <dgm:cxn modelId="{AE9261DD-52B2-42F8-B3F9-A1621DB241AD}" type="presParOf" srcId="{14BC0BB9-FC5E-4B27-95D0-591832B32BDA}" destId="{FD3875B4-3BFB-422B-90BA-FCCC6138EB3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0EFBD-DF3A-4292-9159-0A070DC220D5}">
      <dsp:nvSpPr>
        <dsp:cNvPr id="0" name=""/>
        <dsp:cNvSpPr/>
      </dsp:nvSpPr>
      <dsp:spPr>
        <a:xfrm>
          <a:off x="0" y="6062"/>
          <a:ext cx="9160125" cy="1175264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/>
            <a:t>Talk a little about Typescript</a:t>
          </a:r>
          <a:endParaRPr lang="en-US" sz="4900" kern="1200" dirty="0"/>
        </a:p>
      </dsp:txBody>
      <dsp:txXfrm>
        <a:off x="57372" y="63434"/>
        <a:ext cx="9045381" cy="1060520"/>
      </dsp:txXfrm>
    </dsp:sp>
    <dsp:sp modelId="{216244C1-D423-4173-8449-237AEB57C120}">
      <dsp:nvSpPr>
        <dsp:cNvPr id="0" name=""/>
        <dsp:cNvSpPr/>
      </dsp:nvSpPr>
      <dsp:spPr>
        <a:xfrm>
          <a:off x="0" y="1322447"/>
          <a:ext cx="9160125" cy="1175264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/>
            <a:t>Talk a little about Knockout</a:t>
          </a:r>
          <a:endParaRPr lang="en-US" sz="4900" kern="1200" dirty="0"/>
        </a:p>
      </dsp:txBody>
      <dsp:txXfrm>
        <a:off x="57372" y="1379819"/>
        <a:ext cx="9045381" cy="1060520"/>
      </dsp:txXfrm>
    </dsp:sp>
    <dsp:sp modelId="{E5CF1062-7797-44A6-AF37-05701425EF43}">
      <dsp:nvSpPr>
        <dsp:cNvPr id="0" name=""/>
        <dsp:cNvSpPr/>
      </dsp:nvSpPr>
      <dsp:spPr>
        <a:xfrm>
          <a:off x="0" y="2638832"/>
          <a:ext cx="9160125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/>
            <a:t>Demo using them in SharePoint</a:t>
          </a:r>
          <a:endParaRPr lang="en-US" sz="4900" kern="1200" dirty="0"/>
        </a:p>
      </dsp:txBody>
      <dsp:txXfrm>
        <a:off x="57372" y="2696204"/>
        <a:ext cx="9045381" cy="1060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9A970-0289-4F66-89A8-EFF6EF1A4264}">
      <dsp:nvSpPr>
        <dsp:cNvPr id="0" name=""/>
        <dsp:cNvSpPr/>
      </dsp:nvSpPr>
      <dsp:spPr>
        <a:xfrm>
          <a:off x="443083" y="543996"/>
          <a:ext cx="457200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Strongly typed JavaScript</a:t>
          </a:r>
        </a:p>
      </dsp:txBody>
      <dsp:txXfrm>
        <a:off x="511537" y="612450"/>
        <a:ext cx="4435094" cy="1265378"/>
      </dsp:txXfrm>
    </dsp:sp>
    <dsp:sp modelId="{78D863EE-3D5F-4FA9-9867-B480DE92A514}">
      <dsp:nvSpPr>
        <dsp:cNvPr id="0" name=""/>
        <dsp:cNvSpPr/>
      </dsp:nvSpPr>
      <dsp:spPr>
        <a:xfrm>
          <a:off x="5127972" y="548834"/>
          <a:ext cx="457200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Adds Classes, Interfaces, Modules</a:t>
          </a:r>
        </a:p>
      </dsp:txBody>
      <dsp:txXfrm>
        <a:off x="5196426" y="617288"/>
        <a:ext cx="4435094" cy="1265378"/>
      </dsp:txXfrm>
    </dsp:sp>
    <dsp:sp modelId="{B803BD96-31F3-4D11-9283-4A1DB5B9DE28}">
      <dsp:nvSpPr>
        <dsp:cNvPr id="0" name=""/>
        <dsp:cNvSpPr/>
      </dsp:nvSpPr>
      <dsp:spPr>
        <a:xfrm>
          <a:off x="2757305" y="2224440"/>
          <a:ext cx="457200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Superset of JavaScript</a:t>
          </a:r>
        </a:p>
      </dsp:txBody>
      <dsp:txXfrm>
        <a:off x="2825759" y="2292894"/>
        <a:ext cx="4435094" cy="12653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29A80-DFF9-42D5-8321-575EC58CC7A6}">
      <dsp:nvSpPr>
        <dsp:cNvPr id="0" name=""/>
        <dsp:cNvSpPr/>
      </dsp:nvSpPr>
      <dsp:spPr>
        <a:xfrm>
          <a:off x="1671988" y="0"/>
          <a:ext cx="4916666" cy="4916666"/>
        </a:xfrm>
        <a:prstGeom prst="diamond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930DF-CE5D-439B-A21A-A81E31A88005}">
      <dsp:nvSpPr>
        <dsp:cNvPr id="0" name=""/>
        <dsp:cNvSpPr/>
      </dsp:nvSpPr>
      <dsp:spPr>
        <a:xfrm>
          <a:off x="374895" y="458262"/>
          <a:ext cx="3657592" cy="1917499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Easier transition for server-side developers</a:t>
          </a:r>
        </a:p>
      </dsp:txBody>
      <dsp:txXfrm>
        <a:off x="468500" y="551867"/>
        <a:ext cx="3470382" cy="1730289"/>
      </dsp:txXfrm>
    </dsp:sp>
    <dsp:sp modelId="{DC38BAFD-3BF8-4B40-8F7A-81DAB0CC4FB6}">
      <dsp:nvSpPr>
        <dsp:cNvPr id="0" name=""/>
        <dsp:cNvSpPr/>
      </dsp:nvSpPr>
      <dsp:spPr>
        <a:xfrm>
          <a:off x="4306830" y="460947"/>
          <a:ext cx="3657592" cy="191749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Early detection of errors</a:t>
          </a:r>
        </a:p>
      </dsp:txBody>
      <dsp:txXfrm>
        <a:off x="4400435" y="554552"/>
        <a:ext cx="3470382" cy="1730289"/>
      </dsp:txXfrm>
    </dsp:sp>
    <dsp:sp modelId="{D8FA9740-E7D0-417F-A47B-796A16B6EAD4}">
      <dsp:nvSpPr>
        <dsp:cNvPr id="0" name=""/>
        <dsp:cNvSpPr/>
      </dsp:nvSpPr>
      <dsp:spPr>
        <a:xfrm>
          <a:off x="374895" y="2514441"/>
          <a:ext cx="3657592" cy="1917499"/>
        </a:xfrm>
        <a:prstGeom prst="roundRect">
          <a:avLst/>
        </a:prstGeom>
        <a:solidFill>
          <a:srgbClr val="FF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Better tool support</a:t>
          </a:r>
        </a:p>
      </dsp:txBody>
      <dsp:txXfrm>
        <a:off x="468500" y="2608046"/>
        <a:ext cx="3470382" cy="1730289"/>
      </dsp:txXfrm>
    </dsp:sp>
    <dsp:sp modelId="{D70537A6-6622-4E16-992A-31AB38267826}">
      <dsp:nvSpPr>
        <dsp:cNvPr id="0" name=""/>
        <dsp:cNvSpPr/>
      </dsp:nvSpPr>
      <dsp:spPr>
        <a:xfrm>
          <a:off x="4306830" y="2514441"/>
          <a:ext cx="3657592" cy="1917499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Because Microsoft says so</a:t>
          </a:r>
        </a:p>
      </dsp:txBody>
      <dsp:txXfrm>
        <a:off x="4400435" y="2608046"/>
        <a:ext cx="3470382" cy="17302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141EF-D560-4A24-87F8-6F55C23C99B7}">
      <dsp:nvSpPr>
        <dsp:cNvPr id="0" name=""/>
        <dsp:cNvSpPr/>
      </dsp:nvSpPr>
      <dsp:spPr>
        <a:xfrm>
          <a:off x="1374276" y="779580"/>
          <a:ext cx="4303775" cy="1310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JavaScript library to simplify CRUD applications</a:t>
          </a:r>
        </a:p>
      </dsp:txBody>
      <dsp:txXfrm>
        <a:off x="1438254" y="843558"/>
        <a:ext cx="4175819" cy="1182639"/>
      </dsp:txXfrm>
    </dsp:sp>
    <dsp:sp modelId="{6987A3D5-F23F-4C71-97FD-C4066B969232}">
      <dsp:nvSpPr>
        <dsp:cNvPr id="0" name=""/>
        <dsp:cNvSpPr/>
      </dsp:nvSpPr>
      <dsp:spPr>
        <a:xfrm>
          <a:off x="5977466" y="785608"/>
          <a:ext cx="4303775" cy="1310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Eases the creation of rich and responsive web sites</a:t>
          </a:r>
        </a:p>
      </dsp:txBody>
      <dsp:txXfrm>
        <a:off x="6041444" y="849586"/>
        <a:ext cx="4175819" cy="1182639"/>
      </dsp:txXfrm>
    </dsp:sp>
    <dsp:sp modelId="{4999D31B-B452-463A-ABC3-D972D5D6734A}">
      <dsp:nvSpPr>
        <dsp:cNvPr id="0" name=""/>
        <dsp:cNvSpPr/>
      </dsp:nvSpPr>
      <dsp:spPr>
        <a:xfrm>
          <a:off x="1335758" y="2571360"/>
          <a:ext cx="4303775" cy="1310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Provides 2 way databinding between the data and it’s presentation</a:t>
          </a:r>
        </a:p>
      </dsp:txBody>
      <dsp:txXfrm>
        <a:off x="1399736" y="2635338"/>
        <a:ext cx="4175819" cy="1182639"/>
      </dsp:txXfrm>
    </dsp:sp>
    <dsp:sp modelId="{0E1A1D33-51CA-41EE-83DE-AC2EAE45C4A6}">
      <dsp:nvSpPr>
        <dsp:cNvPr id="0" name=""/>
        <dsp:cNvSpPr/>
      </dsp:nvSpPr>
      <dsp:spPr>
        <a:xfrm>
          <a:off x="5977466" y="2577376"/>
          <a:ext cx="4303775" cy="1310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Based on the Model View ViewModel (MVVM) pattern</a:t>
          </a:r>
        </a:p>
      </dsp:txBody>
      <dsp:txXfrm>
        <a:off x="6041444" y="2641354"/>
        <a:ext cx="4175819" cy="11826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29A80-DFF9-42D5-8321-575EC58CC7A6}">
      <dsp:nvSpPr>
        <dsp:cNvPr id="0" name=""/>
        <dsp:cNvSpPr/>
      </dsp:nvSpPr>
      <dsp:spPr>
        <a:xfrm>
          <a:off x="1671988" y="0"/>
          <a:ext cx="4916666" cy="4916666"/>
        </a:xfrm>
        <a:prstGeom prst="diamond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930DF-CE5D-439B-A21A-A81E31A88005}">
      <dsp:nvSpPr>
        <dsp:cNvPr id="0" name=""/>
        <dsp:cNvSpPr/>
      </dsp:nvSpPr>
      <dsp:spPr>
        <a:xfrm>
          <a:off x="374895" y="458262"/>
          <a:ext cx="3657592" cy="1917499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Um…really?</a:t>
          </a:r>
        </a:p>
      </dsp:txBody>
      <dsp:txXfrm>
        <a:off x="468500" y="551867"/>
        <a:ext cx="3470382" cy="1730289"/>
      </dsp:txXfrm>
    </dsp:sp>
    <dsp:sp modelId="{DC38BAFD-3BF8-4B40-8F7A-81DAB0CC4FB6}">
      <dsp:nvSpPr>
        <dsp:cNvPr id="0" name=""/>
        <dsp:cNvSpPr/>
      </dsp:nvSpPr>
      <dsp:spPr>
        <a:xfrm>
          <a:off x="4306830" y="460947"/>
          <a:ext cx="3657592" cy="191749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Most SharePoint Customizations are CRUD applications</a:t>
          </a:r>
        </a:p>
      </dsp:txBody>
      <dsp:txXfrm>
        <a:off x="4400435" y="554552"/>
        <a:ext cx="3470382" cy="1730289"/>
      </dsp:txXfrm>
    </dsp:sp>
    <dsp:sp modelId="{D8FA9740-E7D0-417F-A47B-796A16B6EAD4}">
      <dsp:nvSpPr>
        <dsp:cNvPr id="0" name=""/>
        <dsp:cNvSpPr/>
      </dsp:nvSpPr>
      <dsp:spPr>
        <a:xfrm>
          <a:off x="374895" y="2514441"/>
          <a:ext cx="3657592" cy="1917499"/>
        </a:xfrm>
        <a:prstGeom prst="roundRect">
          <a:avLst/>
        </a:prstGeom>
        <a:solidFill>
          <a:srgbClr val="FF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CRUD is mostly boiler plate HTML and JavaScript</a:t>
          </a:r>
        </a:p>
      </dsp:txBody>
      <dsp:txXfrm>
        <a:off x="468500" y="2608046"/>
        <a:ext cx="3470382" cy="1730289"/>
      </dsp:txXfrm>
    </dsp:sp>
    <dsp:sp modelId="{D70537A6-6622-4E16-992A-31AB38267826}">
      <dsp:nvSpPr>
        <dsp:cNvPr id="0" name=""/>
        <dsp:cNvSpPr/>
      </dsp:nvSpPr>
      <dsp:spPr>
        <a:xfrm>
          <a:off x="4306830" y="2514441"/>
          <a:ext cx="3657592" cy="1917499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Knockout helps separate concerns and minimizes boiler plate code and markup</a:t>
          </a:r>
        </a:p>
      </dsp:txBody>
      <dsp:txXfrm>
        <a:off x="4400435" y="2608046"/>
        <a:ext cx="3470382" cy="17302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F4B1C-4053-48A7-9B84-4338E57AD5CF}">
      <dsp:nvSpPr>
        <dsp:cNvPr id="0" name=""/>
        <dsp:cNvSpPr/>
      </dsp:nvSpPr>
      <dsp:spPr>
        <a:xfrm>
          <a:off x="3364992" y="2183"/>
          <a:ext cx="3785616" cy="1050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POJO</a:t>
          </a:r>
        </a:p>
      </dsp:txBody>
      <dsp:txXfrm>
        <a:off x="3416260" y="53451"/>
        <a:ext cx="3683080" cy="947687"/>
      </dsp:txXfrm>
    </dsp:sp>
    <dsp:sp modelId="{3CEF0401-9E65-4842-B2DB-939F5A9F66A8}">
      <dsp:nvSpPr>
        <dsp:cNvPr id="0" name=""/>
        <dsp:cNvSpPr/>
      </dsp:nvSpPr>
      <dsp:spPr>
        <a:xfrm>
          <a:off x="3364992" y="1104917"/>
          <a:ext cx="3785616" cy="1050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Observable</a:t>
          </a:r>
        </a:p>
      </dsp:txBody>
      <dsp:txXfrm>
        <a:off x="3416260" y="1156185"/>
        <a:ext cx="3683080" cy="947687"/>
      </dsp:txXfrm>
    </dsp:sp>
    <dsp:sp modelId="{B93882A3-6F74-47CE-B702-F959B885BC40}">
      <dsp:nvSpPr>
        <dsp:cNvPr id="0" name=""/>
        <dsp:cNvSpPr/>
      </dsp:nvSpPr>
      <dsp:spPr>
        <a:xfrm>
          <a:off x="3364992" y="2207652"/>
          <a:ext cx="3785616" cy="1050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Observable Array</a:t>
          </a:r>
        </a:p>
      </dsp:txBody>
      <dsp:txXfrm>
        <a:off x="3416260" y="2258920"/>
        <a:ext cx="3683080" cy="947687"/>
      </dsp:txXfrm>
    </dsp:sp>
    <dsp:sp modelId="{FD3875B4-3BFB-422B-90BA-FCCC6138EB35}">
      <dsp:nvSpPr>
        <dsp:cNvPr id="0" name=""/>
        <dsp:cNvSpPr/>
      </dsp:nvSpPr>
      <dsp:spPr>
        <a:xfrm>
          <a:off x="3364992" y="3310386"/>
          <a:ext cx="3785616" cy="1050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Event</a:t>
          </a:r>
        </a:p>
      </dsp:txBody>
      <dsp:txXfrm>
        <a:off x="3416260" y="3361654"/>
        <a:ext cx="3683080" cy="947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03BBB-E53D-4293-9149-0B0062B986F7}" type="datetimeFigureOut">
              <a:rPr lang="en-US" smtClean="0"/>
              <a:t>8/25/2017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80AED-40DB-4B7F-848A-C822D44E74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4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52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9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8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92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86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48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02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47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2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57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33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80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2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Blank_Accent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1853294"/>
          </a:xfrm>
          <a:prstGeom prst="rect">
            <a:avLst/>
          </a:prstGeom>
          <a:solidFill>
            <a:srgbClr val="1462A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0" y="123404"/>
            <a:ext cx="11151917" cy="74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0"/>
          </p:nvPr>
        </p:nvSpPr>
        <p:spPr>
          <a:xfrm>
            <a:off x="212272" y="1921341"/>
            <a:ext cx="11549743" cy="440598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747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_Accent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1877787"/>
          </a:xfrm>
          <a:prstGeom prst="rect">
            <a:avLst/>
          </a:prstGeom>
          <a:solidFill>
            <a:srgbClr val="1462A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20041" y="2279597"/>
            <a:ext cx="11151917" cy="74789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Thank Our Sponsors…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04107" y="564943"/>
            <a:ext cx="11151917" cy="74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Our Sponsors…</a:t>
            </a:r>
          </a:p>
        </p:txBody>
      </p:sp>
    </p:spTree>
    <p:extLst>
      <p:ext uri="{BB962C8B-B14F-4D97-AF65-F5344CB8AC3E}">
        <p14:creationId xmlns:p14="http://schemas.microsoft.com/office/powerpoint/2010/main" val="129798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5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9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8/25/2017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8/25/2017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7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8/25/2017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8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3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8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B94A-D4C6-4252-9821-CF0A721D5EBA}" type="datetimeFigureOut">
              <a:rPr lang="en-US" smtClean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299" y="365125"/>
            <a:ext cx="1847619" cy="10190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2427E23-DE61-4FAD-B8A3-961B404CEC03}"/>
              </a:ext>
            </a:extLst>
          </p:cNvPr>
          <p:cNvSpPr/>
          <p:nvPr userDrawn="1"/>
        </p:nvSpPr>
        <p:spPr>
          <a:xfrm>
            <a:off x="10028583" y="6521400"/>
            <a:ext cx="11628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1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#SPSCLT17</a:t>
            </a:r>
            <a:endParaRPr lang="en-US" sz="1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232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FF52-9460-4099-90BA-627469BA87D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0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documentation/introduction.html" TargetMode="External"/><Relationship Id="rId2" Type="http://schemas.openxmlformats.org/officeDocument/2006/relationships/hyperlink" Target="http://www.typescriptlang.org/docs/tutor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office.com/sharepoint/docs/spfx/set-up-your-development-environment" TargetMode="External"/><Relationship Id="rId5" Type="http://schemas.openxmlformats.org/officeDocument/2006/relationships/hyperlink" Target="https://github.com/mcsheaj/tkoWebPart" TargetMode="External"/><Relationship Id="rId4" Type="http://schemas.openxmlformats.org/officeDocument/2006/relationships/hyperlink" Target="https://github.com/Widget-Wrangler/ww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hayageek.com/drag-and-drop-file-upload-jquery/" TargetMode="External"/><Relationship Id="rId2" Type="http://schemas.openxmlformats.org/officeDocument/2006/relationships/hyperlink" Target="https://codepen.io/gabrieleromanato/pen/pIfo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erkenbijvxcompany.nl/build-custom-web-part-properties-jsom/" TargetMode="External"/><Relationship Id="rId4" Type="http://schemas.openxmlformats.org/officeDocument/2006/relationships/hyperlink" Target="https://chuvash.eu/2014/09/19/export-any-web-part-from-a-sharepoint-page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ptown.duckworths.com/our-locatio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oe@intellipointsol.com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://speasyform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7" y="231145"/>
            <a:ext cx="10681244" cy="649845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1408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Customizing SharePoint with </a:t>
            </a:r>
            <a:br>
              <a:rPr lang="en-US" sz="3600" dirty="0" smtClean="0"/>
            </a:br>
            <a:r>
              <a:rPr lang="en-US" sz="3600" dirty="0" smtClean="0"/>
              <a:t>TypeScript and Knockout</a:t>
            </a:r>
            <a:endParaRPr lang="en-US" sz="3600" dirty="0"/>
          </a:p>
        </p:txBody>
      </p:sp>
      <p:sp>
        <p:nvSpPr>
          <p:cNvPr id="7" name="TextBox 10"/>
          <p:cNvSpPr txBox="1"/>
          <p:nvPr/>
        </p:nvSpPr>
        <p:spPr>
          <a:xfrm>
            <a:off x="2615886" y="3480371"/>
            <a:ext cx="33916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Joe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McShea</a:t>
            </a: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SharePoint Saturday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Charlotte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/26/2017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597" y="69272"/>
            <a:ext cx="2934109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30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as ko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knockout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numberRegexp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^[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]+$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exports from external modules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./StringValidator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./LettersOnlyValidator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./ZipCodeValidator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Classes and Interfaces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710" y="1909628"/>
            <a:ext cx="9507493" cy="13821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09" y="3510742"/>
            <a:ext cx="9507494" cy="9238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09" y="4653568"/>
            <a:ext cx="78105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2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Arrow Functions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9441"/>
            <a:ext cx="6318956" cy="41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Don’t use var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2698"/>
            <a:ext cx="8648222" cy="399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Use let instead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2897"/>
            <a:ext cx="7030156" cy="39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Knockout?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309588"/>
              </p:ext>
            </p:extLst>
          </p:nvPr>
        </p:nvGraphicFramePr>
        <p:xfrm>
          <a:off x="135467" y="1825624"/>
          <a:ext cx="11954933" cy="5444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75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Why Knockout?</a:t>
            </a:r>
          </a:p>
        </p:txBody>
      </p:sp>
      <p:graphicFrame>
        <p:nvGraphicFramePr>
          <p:cNvPr id="4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363938"/>
              </p:ext>
            </p:extLst>
          </p:nvPr>
        </p:nvGraphicFramePr>
        <p:xfrm>
          <a:off x="973668" y="1941334"/>
          <a:ext cx="8260644" cy="4916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678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322" y="29981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So what can we bind to in HTML?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743102" y="2004365"/>
          <a:ext cx="10515600" cy="4362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710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POJO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09" y="5492183"/>
            <a:ext cx="9667875" cy="2857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8" y="2121554"/>
            <a:ext cx="869632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3806868"/>
            <a:ext cx="28194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2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Observable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324894"/>
            <a:ext cx="114490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0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597" y="69272"/>
            <a:ext cx="2934109" cy="905001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2405269" y="29820"/>
            <a:ext cx="6182139" cy="848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Thank our Sponsors!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92427E23-DE61-4FAD-B8A3-961B404CEC03}"/>
              </a:ext>
            </a:extLst>
          </p:cNvPr>
          <p:cNvSpPr/>
          <p:nvPr/>
        </p:nvSpPr>
        <p:spPr>
          <a:xfrm>
            <a:off x="10028583" y="6521400"/>
            <a:ext cx="11628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1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#SPSCLT17</a:t>
            </a:r>
            <a:endParaRPr lang="en-US" sz="1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F7B495-EE8C-4484-8E6C-E176F4F60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641" y="1398717"/>
            <a:ext cx="1442592" cy="144259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9F4DE732-F6C4-46F3-879D-30DA81EF1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816" y="1398717"/>
            <a:ext cx="1442592" cy="144259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5FC897B6-4C09-4BA7-AD95-3A6F33F94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09" y="1517788"/>
            <a:ext cx="2692523" cy="9769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A734AEE0-F7D2-4FD0-A054-4448B7ACB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1088" y="1040710"/>
            <a:ext cx="7810500" cy="3143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2C7B44AE-5FCA-47D2-ADD6-DCB6E59979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7053" y="3004062"/>
            <a:ext cx="7781925" cy="2381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48419FBC-BA1E-4130-BCBE-A2632BF97B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83" y="3704223"/>
            <a:ext cx="1240664" cy="4714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7E4E4A8F-8085-4D4B-BEFF-C53E7836E9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40" y="3389562"/>
            <a:ext cx="1190791" cy="110077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903742A5-DEC7-4F7A-88F5-AAA00FF9A3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112" y="3505671"/>
            <a:ext cx="1031806" cy="102355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039ED5D6-384E-48B3-A7B5-D57392DEE1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325" y="3442527"/>
            <a:ext cx="1186622" cy="118662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7484D076-3569-4376-A8AF-15CD196B92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40" y="3242187"/>
            <a:ext cx="1587302" cy="158730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6B3ECE2A-285D-42C4-A135-6484D38C053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088" y="5029829"/>
            <a:ext cx="7800975" cy="2857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42A83BC0-89AF-48A7-B3A3-E51C53EFDA5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174" y="5535158"/>
            <a:ext cx="1190791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Array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24" y="1875411"/>
            <a:ext cx="11108485" cy="391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8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Array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5717"/>
            <a:ext cx="80867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79" y="2016638"/>
            <a:ext cx="11730557" cy="368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0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853" y="1937287"/>
            <a:ext cx="5791892" cy="4781227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99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6390"/>
            <a:ext cx="10185000" cy="3922751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Typescript quick Start: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http://www.typescriptlang.org/docs/tutorial.html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/>
              <a:t>Knockout documentation: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http://knockoutjs.com/documentation/introduction.html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/>
              <a:t>Widget-Wrangler by Bob German and Julie Turner: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https://github.com/Widget-Wrangler/ww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/>
              <a:t>Source code for tkoWebPart demo: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https://github.com/mcsheaj/tkoWebPart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Set up your SharePoint client-side web part development environment: 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https://dev.office.com/sharepoint/docs/spfx/set-up-your-development-environment</a:t>
            </a: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/>
              <a:t>Pure JavaScript Slider with Animations by Gabriele Romanato: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https://codepen.io/gabrieleromanato/pen/pIfoD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Drag and Drop File Upload jQuery Example, Ravishanker Kusuma: </a:t>
            </a:r>
            <a:r>
              <a:rPr lang="en-US" dirty="0">
                <a:hlinkClick r:id="rId3"/>
              </a:rPr>
              <a:t>http://hayageek.com/drag-and-drop-file-upload-jquery/</a:t>
            </a:r>
            <a:endParaRPr lang="en-US" dirty="0"/>
          </a:p>
          <a:p>
            <a:r>
              <a:rPr lang="en-US" dirty="0"/>
              <a:t>Export any web part from a SharePoint page, Anatoly Mironov: </a:t>
            </a:r>
            <a:r>
              <a:rPr lang="en-US" sz="2400" dirty="0">
                <a:hlinkClick r:id="rId4"/>
              </a:rPr>
              <a:t>https://chuvash.eu/2014/09/19/export-any-web-part-from-a-sharepoint-page/</a:t>
            </a:r>
            <a:endParaRPr lang="en-US" sz="2400" dirty="0"/>
          </a:p>
          <a:p>
            <a:r>
              <a:rPr lang="en-US" dirty="0" smtClean="0"/>
              <a:t>Build Custom Web Part Properties </a:t>
            </a:r>
            <a:r>
              <a:rPr lang="en-US" dirty="0"/>
              <a:t>with JSOM, </a:t>
            </a:r>
            <a:r>
              <a:rPr lang="en-US" dirty="0" err="1" smtClean="0"/>
              <a:t>Rachid</a:t>
            </a:r>
            <a:r>
              <a:rPr lang="en-US" dirty="0" smtClean="0"/>
              <a:t> </a:t>
            </a:r>
            <a:r>
              <a:rPr lang="en-US" dirty="0" err="1" smtClean="0"/>
              <a:t>Bouzalmat</a:t>
            </a:r>
            <a:r>
              <a:rPr lang="en-US" dirty="0" smtClean="0"/>
              <a:t> 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://www.werkenbijvxcompany.nl/build-custom-web-part-properties-jsom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9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0537"/>
            <a:ext cx="10515600" cy="1325563"/>
          </a:xfrm>
        </p:spPr>
        <p:txBody>
          <a:bodyPr/>
          <a:lstStyle/>
          <a:p>
            <a:r>
              <a:rPr lang="en-US" dirty="0"/>
              <a:t>Making it reusable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6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b="1" dirty="0"/>
              <a:t>Get the web part id: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Go to:</a:t>
            </a:r>
          </a:p>
          <a:p>
            <a:pPr marL="0" indent="0">
              <a:buNone/>
            </a:pPr>
            <a:r>
              <a:rPr lang="en-US" sz="2000" dirty="0"/>
              <a:t>&lt;site&gt;/_vti_bin/exportwp.aspx? pageurl=&lt;pageurl&gt;&amp;guidstring=&lt;webPartId&gt;</a:t>
            </a:r>
          </a:p>
          <a:p>
            <a:pPr marL="0" indent="0">
              <a:buNone/>
            </a:pPr>
            <a:r>
              <a:rPr lang="en-US" sz="2000" dirty="0"/>
              <a:t>&lt;site&gt; = your site</a:t>
            </a:r>
          </a:p>
          <a:p>
            <a:pPr marL="0" indent="0">
              <a:buNone/>
            </a:pPr>
            <a:r>
              <a:rPr lang="en-US" sz="2000" dirty="0"/>
              <a:t>&lt;pageurl&gt; = the full path to the web part page</a:t>
            </a:r>
          </a:p>
          <a:p>
            <a:pPr marL="0" indent="0">
              <a:buNone/>
            </a:pPr>
            <a:r>
              <a:rPr lang="en-US" sz="2000" dirty="0"/>
              <a:t>&lt;webPartId&gt; = the id of the web part you want to export</a:t>
            </a:r>
          </a:p>
          <a:p>
            <a:r>
              <a:rPr lang="en-US" sz="2000" b="1" dirty="0"/>
              <a:t>Save the resulting .webpart file, change title, description, etc, upload to the web part gallery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76" y="2231521"/>
            <a:ext cx="4748550" cy="160923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85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597" y="69272"/>
            <a:ext cx="2934109" cy="905001"/>
          </a:xfrm>
          <a:prstGeom prst="rect">
            <a:avLst/>
          </a:prstGeom>
        </p:spPr>
      </p:pic>
      <p:sp>
        <p:nvSpPr>
          <p:cNvPr id="4" name="TextBox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E5A19E80-70CC-4E1A-8DBF-CE2508D4C41E}"/>
              </a:ext>
            </a:extLst>
          </p:cNvPr>
          <p:cNvSpPr txBox="1"/>
          <p:nvPr/>
        </p:nvSpPr>
        <p:spPr>
          <a:xfrm>
            <a:off x="4735424" y="3579237"/>
            <a:ext cx="1521827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3" dirty="0"/>
              <a:t>Session #3 survey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41C601F3-18BE-48AF-946E-46A0D99554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538" y="1985071"/>
            <a:ext cx="1371600" cy="13716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405269" y="29820"/>
            <a:ext cx="6182139" cy="848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Speaker Surveys!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816EEEE-5B02-43CC-AF22-703479E95828}"/>
              </a:ext>
            </a:extLst>
          </p:cNvPr>
          <p:cNvGrpSpPr/>
          <p:nvPr/>
        </p:nvGrpSpPr>
        <p:grpSpPr>
          <a:xfrm>
            <a:off x="2189693" y="4831672"/>
            <a:ext cx="6914238" cy="1146203"/>
            <a:chOff x="466513" y="1758854"/>
            <a:chExt cx="4708876" cy="48372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67B05276-74E9-4B5A-BF18-3867BE1FED8C}"/>
                </a:ext>
              </a:extLst>
            </p:cNvPr>
            <p:cNvSpPr txBox="1"/>
            <p:nvPr/>
          </p:nvSpPr>
          <p:spPr>
            <a:xfrm>
              <a:off x="466513" y="1831500"/>
              <a:ext cx="3879115" cy="298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** You can download and use the QR Reader app **  </a:t>
              </a:r>
            </a:p>
            <a:p>
              <a:pPr algn="ctr"/>
              <a:r>
                <a:rPr lang="en-US" sz="2000" dirty="0"/>
                <a:t>** available for both iOS and Android **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98EAE224-EF56-42F1-85E0-0DF4A40AD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6708" y="1758854"/>
              <a:ext cx="668681" cy="483722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2427E23-DE61-4FAD-B8A3-961B404CEC03}"/>
              </a:ext>
            </a:extLst>
          </p:cNvPr>
          <p:cNvSpPr/>
          <p:nvPr/>
        </p:nvSpPr>
        <p:spPr>
          <a:xfrm>
            <a:off x="10028583" y="6521400"/>
            <a:ext cx="11628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1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#SPSCLT17</a:t>
            </a:r>
            <a:endParaRPr lang="en-US" sz="1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7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597" y="69272"/>
            <a:ext cx="2934109" cy="90500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334" y="0"/>
            <a:ext cx="10212916" cy="1168400"/>
          </a:xfrm>
        </p:spPr>
        <p:txBody>
          <a:bodyPr/>
          <a:lstStyle/>
          <a:p>
            <a:pPr algn="ctr"/>
            <a:r>
              <a:rPr lang="en-US" dirty="0" err="1">
                <a:latin typeface="+mn-lt"/>
              </a:rPr>
              <a:t>SharePint</a:t>
            </a:r>
            <a:r>
              <a:rPr lang="en-US" dirty="0">
                <a:latin typeface="+mn-lt"/>
              </a:rPr>
              <a:t>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1E313E5-ADA2-4B06-9D6D-7AB9A2736A1F}"/>
              </a:ext>
            </a:extLst>
          </p:cNvPr>
          <p:cNvSpPr/>
          <p:nvPr/>
        </p:nvSpPr>
        <p:spPr>
          <a:xfrm>
            <a:off x="10028583" y="6521400"/>
            <a:ext cx="116287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1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#SPSCLT17</a:t>
            </a:r>
            <a:endParaRPr lang="en-US" sz="1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7293675-E96E-400C-8115-0FE2D6667656}"/>
              </a:ext>
            </a:extLst>
          </p:cNvPr>
          <p:cNvSpPr/>
          <p:nvPr/>
        </p:nvSpPr>
        <p:spPr>
          <a:xfrm>
            <a:off x="1149627" y="782982"/>
            <a:ext cx="84714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will be a Happy Hour event held after SPSCLT.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SharePint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be held at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Duckworth’s in uptown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Duckworth’s is within walking distance of UNCC Center City campus and the 7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street light rail stop.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1DC610F-498D-4149-9402-0E7124A13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130" y="1706312"/>
            <a:ext cx="7841974" cy="500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Who am I?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38200" y="2028065"/>
            <a:ext cx="10515600" cy="4649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Joe McShea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IntelliPoint</a:t>
            </a:r>
            <a:r>
              <a:rPr lang="en-US" dirty="0">
                <a:solidFill>
                  <a:srgbClr val="002060"/>
                </a:solidFill>
              </a:rPr>
              <a:t> Solutions LLC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Owner/Software 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Over 20 years as a software developer/architect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Focused on the Microsoft stack and SharePoint/Office 365 since 2007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Author of SPEasyForms, the free/open source for SharePoint 2010, 2013, 2016, and Online available for download on CodePlex/GitHub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Contact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joe@intellipointsol.com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@Joe_McShea (twitter)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http://speasyforms.com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(blog)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374" y="2028065"/>
            <a:ext cx="3779618" cy="58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Agenda	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321116"/>
              </p:ext>
            </p:extLst>
          </p:nvPr>
        </p:nvGraphicFramePr>
        <p:xfrm>
          <a:off x="1246293" y="2147147"/>
          <a:ext cx="9160125" cy="382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80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Typescript?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5451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57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" y="0"/>
            <a:ext cx="8998819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Typescript is a Superset of JavaScript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4" y="1084061"/>
            <a:ext cx="5523809" cy="5523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636" y="179060"/>
            <a:ext cx="2934109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Why Typescript?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28516"/>
              </p:ext>
            </p:extLst>
          </p:nvPr>
        </p:nvGraphicFramePr>
        <p:xfrm>
          <a:off x="973668" y="1941334"/>
          <a:ext cx="8260644" cy="4916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241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4472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3838D6-D387-47DB-98DE-E6AD820770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DF74AC-AFCB-44E7-907E-698D70C63A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291379C-1AA2-4706-B8B4-8CABF0EE0DCE}">
  <ds:schemaRefs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502</Words>
  <Application>Microsoft Office PowerPoint</Application>
  <PresentationFormat>Widescreen</PresentationFormat>
  <Paragraphs>99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Segoe UI Light</vt:lpstr>
      <vt:lpstr>Times New Roman</vt:lpstr>
      <vt:lpstr>Wingdings</vt:lpstr>
      <vt:lpstr>Office Theme</vt:lpstr>
      <vt:lpstr>Custom Design</vt:lpstr>
      <vt:lpstr>Customizing SharePoint with  TypeScript and Knockout</vt:lpstr>
      <vt:lpstr>PowerPoint Presentation</vt:lpstr>
      <vt:lpstr>PowerPoint Presentation</vt:lpstr>
      <vt:lpstr>SharePint!</vt:lpstr>
      <vt:lpstr>Who am I?</vt:lpstr>
      <vt:lpstr>Agenda </vt:lpstr>
      <vt:lpstr>What is Typescript?</vt:lpstr>
      <vt:lpstr>Typescript is a Superset of JavaScript</vt:lpstr>
      <vt:lpstr>Why Typescript?</vt:lpstr>
      <vt:lpstr>Modules</vt:lpstr>
      <vt:lpstr>Classes and Interfaces</vt:lpstr>
      <vt:lpstr>Arrow Functions</vt:lpstr>
      <vt:lpstr>Don’t use var</vt:lpstr>
      <vt:lpstr>Use let instead</vt:lpstr>
      <vt:lpstr>What is Knockout?</vt:lpstr>
      <vt:lpstr>Why Knockout?</vt:lpstr>
      <vt:lpstr>So what can we bind to in HTML?</vt:lpstr>
      <vt:lpstr>POJO</vt:lpstr>
      <vt:lpstr>Observable</vt:lpstr>
      <vt:lpstr>Observable Array</vt:lpstr>
      <vt:lpstr>Observable Array</vt:lpstr>
      <vt:lpstr>Event</vt:lpstr>
      <vt:lpstr>Demo…</vt:lpstr>
      <vt:lpstr>References</vt:lpstr>
      <vt:lpstr>References Continued</vt:lpstr>
      <vt:lpstr>Backup</vt:lpstr>
      <vt:lpstr>Making it reusable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McShea</dc:creator>
  <cp:lastModifiedBy>Joe McShea</cp:lastModifiedBy>
  <cp:revision>95</cp:revision>
  <dcterms:created xsi:type="dcterms:W3CDTF">2017-04-23T20:03:44Z</dcterms:created>
  <dcterms:modified xsi:type="dcterms:W3CDTF">2017-08-26T02:20:09Z</dcterms:modified>
</cp:coreProperties>
</file>