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1" r:id="rId5"/>
  </p:sldMasterIdLst>
  <p:notesMasterIdLst>
    <p:notesMasterId r:id="rId25"/>
  </p:notesMasterIdLst>
  <p:sldIdLst>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CDE0F-FC42-AF19-E5BB-356ED3DBC440}" v="107" dt="2025-08-18T20:03:45.4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94660"/>
  </p:normalViewPr>
  <p:slideViewPr>
    <p:cSldViewPr snapToGrid="0">
      <p:cViewPr varScale="1">
        <p:scale>
          <a:sx n="93" d="100"/>
          <a:sy n="93" d="100"/>
        </p:scale>
        <p:origin x="92"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31CDE0F-FC42-AF19-E5BB-356ED3DBC440}"/>
    <pc:docChg chg="modSld">
      <pc:chgData name="" userId="" providerId="" clId="Web-{431CDE0F-FC42-AF19-E5BB-356ED3DBC440}" dt="2025-08-18T19:52:46.689" v="0"/>
      <pc:docMkLst>
        <pc:docMk/>
      </pc:docMkLst>
      <pc:sldChg chg="addSp delSp modSp">
        <pc:chgData name="" userId="" providerId="" clId="Web-{431CDE0F-FC42-AF19-E5BB-356ED3DBC440}" dt="2025-08-18T19:52:46.689" v="0"/>
        <pc:sldMkLst>
          <pc:docMk/>
          <pc:sldMk cId="3427299547" sldId="257"/>
        </pc:sldMkLst>
        <pc:spChg chg="add mod">
          <ac:chgData name="" userId="" providerId="" clId="Web-{431CDE0F-FC42-AF19-E5BB-356ED3DBC440}" dt="2025-08-18T19:52:46.689" v="0"/>
          <ac:spMkLst>
            <pc:docMk/>
            <pc:sldMk cId="3427299547" sldId="257"/>
            <ac:spMk id="8" creationId="{C8702AE2-B648-98DE-C250-67E7FAE52362}"/>
          </ac:spMkLst>
        </pc:spChg>
        <pc:picChg chg="del">
          <ac:chgData name="" userId="" providerId="" clId="Web-{431CDE0F-FC42-AF19-E5BB-356ED3DBC440}" dt="2025-08-18T19:52:46.689" v="0"/>
          <ac:picMkLst>
            <pc:docMk/>
            <pc:sldMk cId="3427299547" sldId="257"/>
            <ac:picMk id="6" creationId="{0EC7E239-B87C-0950-545D-6BA9F67E08C5}"/>
          </ac:picMkLst>
        </pc:picChg>
      </pc:sldChg>
    </pc:docChg>
  </pc:docChgLst>
  <pc:docChgLst>
    <pc:chgData name="e-Ashante Jenkins" userId="ce8cb291-eb9d-4012-834a-9941f34f3d14" providerId="ADAL" clId="{A3BA6510-DDD2-4E0C-BA0D-BACF95E43BC3}"/>
    <pc:docChg chg="custSel addSld delSld modSld delMainMaster modMainMaster">
      <pc:chgData name="e-Ashante Jenkins" userId="ce8cb291-eb9d-4012-834a-9941f34f3d14" providerId="ADAL" clId="{A3BA6510-DDD2-4E0C-BA0D-BACF95E43BC3}" dt="2025-08-18T16:33:28.134" v="25" actId="47"/>
      <pc:docMkLst>
        <pc:docMk/>
      </pc:docMkLst>
      <pc:sldChg chg="modSp mod modClrScheme chgLayout">
        <pc:chgData name="e-Ashante Jenkins" userId="ce8cb291-eb9d-4012-834a-9941f34f3d14" providerId="ADAL" clId="{A3BA6510-DDD2-4E0C-BA0D-BACF95E43BC3}" dt="2025-08-18T15:29:51.840" v="6"/>
        <pc:sldMkLst>
          <pc:docMk/>
          <pc:sldMk cId="2454873442" sldId="258"/>
        </pc:sldMkLst>
        <pc:spChg chg="mod ord">
          <ac:chgData name="e-Ashante Jenkins" userId="ce8cb291-eb9d-4012-834a-9941f34f3d14" providerId="ADAL" clId="{A3BA6510-DDD2-4E0C-BA0D-BACF95E43BC3}" dt="2025-08-18T15:29:51.840" v="6"/>
          <ac:spMkLst>
            <pc:docMk/>
            <pc:sldMk cId="2454873442" sldId="258"/>
            <ac:spMk id="4" creationId="{02BD3BEF-3DDC-EFF6-04A3-542C6EABD079}"/>
          </ac:spMkLst>
        </pc:spChg>
        <pc:spChg chg="mod ord">
          <ac:chgData name="e-Ashante Jenkins" userId="ce8cb291-eb9d-4012-834a-9941f34f3d14" providerId="ADAL" clId="{A3BA6510-DDD2-4E0C-BA0D-BACF95E43BC3}" dt="2025-08-18T15:29:51.840" v="6"/>
          <ac:spMkLst>
            <pc:docMk/>
            <pc:sldMk cId="2454873442" sldId="258"/>
            <ac:spMk id="5" creationId="{49567922-F16D-ADA1-AF4D-B5436EAC2F7F}"/>
          </ac:spMkLst>
        </pc:spChg>
      </pc:sldChg>
      <pc:sldChg chg="modSp mod modClrScheme chgLayout">
        <pc:chgData name="e-Ashante Jenkins" userId="ce8cb291-eb9d-4012-834a-9941f34f3d14" providerId="ADAL" clId="{A3BA6510-DDD2-4E0C-BA0D-BACF95E43BC3}" dt="2025-08-18T15:29:51.840" v="6"/>
        <pc:sldMkLst>
          <pc:docMk/>
          <pc:sldMk cId="2126663841" sldId="260"/>
        </pc:sldMkLst>
        <pc:spChg chg="mod ord">
          <ac:chgData name="e-Ashante Jenkins" userId="ce8cb291-eb9d-4012-834a-9941f34f3d14" providerId="ADAL" clId="{A3BA6510-DDD2-4E0C-BA0D-BACF95E43BC3}" dt="2025-08-18T15:29:51.840" v="6"/>
          <ac:spMkLst>
            <pc:docMk/>
            <pc:sldMk cId="2126663841" sldId="260"/>
            <ac:spMk id="9" creationId="{276FC2E3-0DA6-6198-B832-421294180057}"/>
          </ac:spMkLst>
        </pc:spChg>
      </pc:sldChg>
      <pc:sldChg chg="modSp mod modClrScheme chgLayout">
        <pc:chgData name="e-Ashante Jenkins" userId="ce8cb291-eb9d-4012-834a-9941f34f3d14" providerId="ADAL" clId="{A3BA6510-DDD2-4E0C-BA0D-BACF95E43BC3}" dt="2025-08-18T15:29:51.840" v="6"/>
        <pc:sldMkLst>
          <pc:docMk/>
          <pc:sldMk cId="4258441672" sldId="261"/>
        </pc:sldMkLst>
        <pc:spChg chg="mod ord">
          <ac:chgData name="e-Ashante Jenkins" userId="ce8cb291-eb9d-4012-834a-9941f34f3d14" providerId="ADAL" clId="{A3BA6510-DDD2-4E0C-BA0D-BACF95E43BC3}" dt="2025-08-18T15:29:51.840" v="6"/>
          <ac:spMkLst>
            <pc:docMk/>
            <pc:sldMk cId="4258441672" sldId="261"/>
            <ac:spMk id="2" creationId="{61E6301F-E0F8-8D5C-FAE0-A212E30E4110}"/>
          </ac:spMkLst>
        </pc:spChg>
        <pc:spChg chg="mod ord">
          <ac:chgData name="e-Ashante Jenkins" userId="ce8cb291-eb9d-4012-834a-9941f34f3d14" providerId="ADAL" clId="{A3BA6510-DDD2-4E0C-BA0D-BACF95E43BC3}" dt="2025-08-18T15:29:51.840" v="6"/>
          <ac:spMkLst>
            <pc:docMk/>
            <pc:sldMk cId="4258441672" sldId="261"/>
            <ac:spMk id="3" creationId="{AEF27C81-EA41-94A4-CA1F-0B8A59AA9B33}"/>
          </ac:spMkLst>
        </pc:spChg>
      </pc:sldChg>
      <pc:sldChg chg="modSp mod modClrScheme chgLayout">
        <pc:chgData name="e-Ashante Jenkins" userId="ce8cb291-eb9d-4012-834a-9941f34f3d14" providerId="ADAL" clId="{A3BA6510-DDD2-4E0C-BA0D-BACF95E43BC3}" dt="2025-08-18T15:29:51.840" v="6"/>
        <pc:sldMkLst>
          <pc:docMk/>
          <pc:sldMk cId="234368103" sldId="262"/>
        </pc:sldMkLst>
        <pc:spChg chg="mod ord">
          <ac:chgData name="e-Ashante Jenkins" userId="ce8cb291-eb9d-4012-834a-9941f34f3d14" providerId="ADAL" clId="{A3BA6510-DDD2-4E0C-BA0D-BACF95E43BC3}" dt="2025-08-18T15:29:51.840" v="6"/>
          <ac:spMkLst>
            <pc:docMk/>
            <pc:sldMk cId="234368103" sldId="262"/>
            <ac:spMk id="2" creationId="{50DAD59D-6660-E3CC-EBBD-8F9A58AAA134}"/>
          </ac:spMkLst>
        </pc:spChg>
        <pc:spChg chg="mod ord">
          <ac:chgData name="e-Ashante Jenkins" userId="ce8cb291-eb9d-4012-834a-9941f34f3d14" providerId="ADAL" clId="{A3BA6510-DDD2-4E0C-BA0D-BACF95E43BC3}" dt="2025-08-18T15:29:51.840" v="6"/>
          <ac:spMkLst>
            <pc:docMk/>
            <pc:sldMk cId="234368103" sldId="262"/>
            <ac:spMk id="3" creationId="{D45F11BD-1796-5EBC-FAC3-5CDD146B1139}"/>
          </ac:spMkLst>
        </pc:spChg>
        <pc:spChg chg="mod ord">
          <ac:chgData name="e-Ashante Jenkins" userId="ce8cb291-eb9d-4012-834a-9941f34f3d14" providerId="ADAL" clId="{A3BA6510-DDD2-4E0C-BA0D-BACF95E43BC3}" dt="2025-08-18T15:29:51.840" v="6"/>
          <ac:spMkLst>
            <pc:docMk/>
            <pc:sldMk cId="234368103" sldId="262"/>
            <ac:spMk id="4" creationId="{02BD3BEF-3DDC-EFF6-04A3-542C6EABD079}"/>
          </ac:spMkLst>
        </pc:spChg>
        <pc:spChg chg="mod ord">
          <ac:chgData name="e-Ashante Jenkins" userId="ce8cb291-eb9d-4012-834a-9941f34f3d14" providerId="ADAL" clId="{A3BA6510-DDD2-4E0C-BA0D-BACF95E43BC3}" dt="2025-08-18T15:29:51.840" v="6"/>
          <ac:spMkLst>
            <pc:docMk/>
            <pc:sldMk cId="234368103" sldId="262"/>
            <ac:spMk id="7" creationId="{742DB6D4-ED85-3BE7-8A4B-9990F88085F9}"/>
          </ac:spMkLst>
        </pc:spChg>
        <pc:spChg chg="mod ord">
          <ac:chgData name="e-Ashante Jenkins" userId="ce8cb291-eb9d-4012-834a-9941f34f3d14" providerId="ADAL" clId="{A3BA6510-DDD2-4E0C-BA0D-BACF95E43BC3}" dt="2025-08-18T15:29:51.840" v="6"/>
          <ac:spMkLst>
            <pc:docMk/>
            <pc:sldMk cId="234368103" sldId="262"/>
            <ac:spMk id="8" creationId="{45FE15B0-B4BD-0C40-EECE-D127CDC241DA}"/>
          </ac:spMkLst>
        </pc:spChg>
      </pc:sldChg>
      <pc:sldChg chg="modSp mod modClrScheme chgLayout">
        <pc:chgData name="e-Ashante Jenkins" userId="ce8cb291-eb9d-4012-834a-9941f34f3d14" providerId="ADAL" clId="{A3BA6510-DDD2-4E0C-BA0D-BACF95E43BC3}" dt="2025-08-18T15:29:51.840" v="6"/>
        <pc:sldMkLst>
          <pc:docMk/>
          <pc:sldMk cId="170694257" sldId="263"/>
        </pc:sldMkLst>
        <pc:spChg chg="mod ord">
          <ac:chgData name="e-Ashante Jenkins" userId="ce8cb291-eb9d-4012-834a-9941f34f3d14" providerId="ADAL" clId="{A3BA6510-DDD2-4E0C-BA0D-BACF95E43BC3}" dt="2025-08-18T15:29:51.840" v="6"/>
          <ac:spMkLst>
            <pc:docMk/>
            <pc:sldMk cId="170694257" sldId="263"/>
            <ac:spMk id="2" creationId="{E0B4449C-5303-D6AC-1283-771188148CC0}"/>
          </ac:spMkLst>
        </pc:spChg>
        <pc:spChg chg="mod ord">
          <ac:chgData name="e-Ashante Jenkins" userId="ce8cb291-eb9d-4012-834a-9941f34f3d14" providerId="ADAL" clId="{A3BA6510-DDD2-4E0C-BA0D-BACF95E43BC3}" dt="2025-08-18T15:29:51.840" v="6"/>
          <ac:spMkLst>
            <pc:docMk/>
            <pc:sldMk cId="170694257" sldId="263"/>
            <ac:spMk id="28" creationId="{7D807726-B2CC-4AB9-7A78-E17ED8469A38}"/>
          </ac:spMkLst>
        </pc:spChg>
      </pc:sldChg>
      <pc:sldChg chg="modSp mod modClrScheme chgLayout">
        <pc:chgData name="e-Ashante Jenkins" userId="ce8cb291-eb9d-4012-834a-9941f34f3d14" providerId="ADAL" clId="{A3BA6510-DDD2-4E0C-BA0D-BACF95E43BC3}" dt="2025-08-18T15:29:51.840" v="6"/>
        <pc:sldMkLst>
          <pc:docMk/>
          <pc:sldMk cId="2659623672" sldId="264"/>
        </pc:sldMkLst>
        <pc:spChg chg="mod ord">
          <ac:chgData name="e-Ashante Jenkins" userId="ce8cb291-eb9d-4012-834a-9941f34f3d14" providerId="ADAL" clId="{A3BA6510-DDD2-4E0C-BA0D-BACF95E43BC3}" dt="2025-08-18T15:29:51.840" v="6"/>
          <ac:spMkLst>
            <pc:docMk/>
            <pc:sldMk cId="2659623672" sldId="264"/>
            <ac:spMk id="2" creationId="{B4D8A5BA-5BCB-69C4-8F04-A61FF8D4A893}"/>
          </ac:spMkLst>
        </pc:spChg>
        <pc:spChg chg="mod ord">
          <ac:chgData name="e-Ashante Jenkins" userId="ce8cb291-eb9d-4012-834a-9941f34f3d14" providerId="ADAL" clId="{A3BA6510-DDD2-4E0C-BA0D-BACF95E43BC3}" dt="2025-08-18T15:29:51.840" v="6"/>
          <ac:spMkLst>
            <pc:docMk/>
            <pc:sldMk cId="2659623672" sldId="264"/>
            <ac:spMk id="4" creationId="{B2C6843D-87AE-C9C5-2ABD-A651ACF46903}"/>
          </ac:spMkLst>
        </pc:spChg>
        <pc:spChg chg="mod ord">
          <ac:chgData name="e-Ashante Jenkins" userId="ce8cb291-eb9d-4012-834a-9941f34f3d14" providerId="ADAL" clId="{A3BA6510-DDD2-4E0C-BA0D-BACF95E43BC3}" dt="2025-08-18T15:29:51.840" v="6"/>
          <ac:spMkLst>
            <pc:docMk/>
            <pc:sldMk cId="2659623672" sldId="264"/>
            <ac:spMk id="7" creationId="{BE4946FA-F535-E8E1-828C-502FA8993BEF}"/>
          </ac:spMkLst>
        </pc:spChg>
      </pc:sldChg>
      <pc:sldChg chg="modSp mod modClrScheme chgLayout">
        <pc:chgData name="e-Ashante Jenkins" userId="ce8cb291-eb9d-4012-834a-9941f34f3d14" providerId="ADAL" clId="{A3BA6510-DDD2-4E0C-BA0D-BACF95E43BC3}" dt="2025-08-18T15:29:51.840" v="6"/>
        <pc:sldMkLst>
          <pc:docMk/>
          <pc:sldMk cId="227247041" sldId="265"/>
        </pc:sldMkLst>
        <pc:spChg chg="mod ord">
          <ac:chgData name="e-Ashante Jenkins" userId="ce8cb291-eb9d-4012-834a-9941f34f3d14" providerId="ADAL" clId="{A3BA6510-DDD2-4E0C-BA0D-BACF95E43BC3}" dt="2025-08-18T15:29:51.840" v="6"/>
          <ac:spMkLst>
            <pc:docMk/>
            <pc:sldMk cId="227247041" sldId="265"/>
            <ac:spMk id="2" creationId="{85AFF143-6BD8-2674-B40D-8411BB9BEC1D}"/>
          </ac:spMkLst>
        </pc:spChg>
        <pc:spChg chg="mod ord">
          <ac:chgData name="e-Ashante Jenkins" userId="ce8cb291-eb9d-4012-834a-9941f34f3d14" providerId="ADAL" clId="{A3BA6510-DDD2-4E0C-BA0D-BACF95E43BC3}" dt="2025-08-18T15:29:51.840" v="6"/>
          <ac:spMkLst>
            <pc:docMk/>
            <pc:sldMk cId="227247041" sldId="265"/>
            <ac:spMk id="3" creationId="{36155F97-AA4B-E922-5F96-CD65D5FAFAD4}"/>
          </ac:spMkLst>
        </pc:spChg>
      </pc:sldChg>
      <pc:sldChg chg="modSp mod modClrScheme chgLayout">
        <pc:chgData name="e-Ashante Jenkins" userId="ce8cb291-eb9d-4012-834a-9941f34f3d14" providerId="ADAL" clId="{A3BA6510-DDD2-4E0C-BA0D-BACF95E43BC3}" dt="2025-08-18T15:29:51.840" v="6"/>
        <pc:sldMkLst>
          <pc:docMk/>
          <pc:sldMk cId="2595385537" sldId="266"/>
        </pc:sldMkLst>
        <pc:spChg chg="mod ord">
          <ac:chgData name="e-Ashante Jenkins" userId="ce8cb291-eb9d-4012-834a-9941f34f3d14" providerId="ADAL" clId="{A3BA6510-DDD2-4E0C-BA0D-BACF95E43BC3}" dt="2025-08-18T15:29:51.840" v="6"/>
          <ac:spMkLst>
            <pc:docMk/>
            <pc:sldMk cId="2595385537" sldId="266"/>
            <ac:spMk id="2" creationId="{85AFF143-6BD8-2674-B40D-8411BB9BEC1D}"/>
          </ac:spMkLst>
        </pc:spChg>
        <pc:spChg chg="mod ord">
          <ac:chgData name="e-Ashante Jenkins" userId="ce8cb291-eb9d-4012-834a-9941f34f3d14" providerId="ADAL" clId="{A3BA6510-DDD2-4E0C-BA0D-BACF95E43BC3}" dt="2025-08-18T15:29:51.840" v="6"/>
          <ac:spMkLst>
            <pc:docMk/>
            <pc:sldMk cId="2595385537" sldId="266"/>
            <ac:spMk id="3" creationId="{36155F97-AA4B-E922-5F96-CD65D5FAFAD4}"/>
          </ac:spMkLst>
        </pc:spChg>
      </pc:sldChg>
      <pc:sldChg chg="modSp mod modClrScheme chgLayout">
        <pc:chgData name="e-Ashante Jenkins" userId="ce8cb291-eb9d-4012-834a-9941f34f3d14" providerId="ADAL" clId="{A3BA6510-DDD2-4E0C-BA0D-BACF95E43BC3}" dt="2025-08-18T15:29:51.840" v="6"/>
        <pc:sldMkLst>
          <pc:docMk/>
          <pc:sldMk cId="638084855" sldId="267"/>
        </pc:sldMkLst>
        <pc:spChg chg="mod ord">
          <ac:chgData name="e-Ashante Jenkins" userId="ce8cb291-eb9d-4012-834a-9941f34f3d14" providerId="ADAL" clId="{A3BA6510-DDD2-4E0C-BA0D-BACF95E43BC3}" dt="2025-08-18T15:29:51.840" v="6"/>
          <ac:spMkLst>
            <pc:docMk/>
            <pc:sldMk cId="638084855" sldId="267"/>
            <ac:spMk id="2" creationId="{360F5513-74E7-35AC-4F65-3A3D9651E7E8}"/>
          </ac:spMkLst>
        </pc:spChg>
      </pc:sldChg>
      <pc:sldChg chg="modSp mod modClrScheme chgLayout">
        <pc:chgData name="e-Ashante Jenkins" userId="ce8cb291-eb9d-4012-834a-9941f34f3d14" providerId="ADAL" clId="{A3BA6510-DDD2-4E0C-BA0D-BACF95E43BC3}" dt="2025-08-18T15:29:51.840" v="6"/>
        <pc:sldMkLst>
          <pc:docMk/>
          <pc:sldMk cId="4258441672" sldId="268"/>
        </pc:sldMkLst>
        <pc:spChg chg="mod ord">
          <ac:chgData name="e-Ashante Jenkins" userId="ce8cb291-eb9d-4012-834a-9941f34f3d14" providerId="ADAL" clId="{A3BA6510-DDD2-4E0C-BA0D-BACF95E43BC3}" dt="2025-08-18T15:29:51.840" v="6"/>
          <ac:spMkLst>
            <pc:docMk/>
            <pc:sldMk cId="4258441672" sldId="268"/>
            <ac:spMk id="2" creationId="{61E6301F-E0F8-8D5C-FAE0-A212E30E4110}"/>
          </ac:spMkLst>
        </pc:spChg>
        <pc:spChg chg="mod ord">
          <ac:chgData name="e-Ashante Jenkins" userId="ce8cb291-eb9d-4012-834a-9941f34f3d14" providerId="ADAL" clId="{A3BA6510-DDD2-4E0C-BA0D-BACF95E43BC3}" dt="2025-08-18T15:29:51.840" v="6"/>
          <ac:spMkLst>
            <pc:docMk/>
            <pc:sldMk cId="4258441672" sldId="268"/>
            <ac:spMk id="3" creationId="{AEF27C81-EA41-94A4-CA1F-0B8A59AA9B33}"/>
          </ac:spMkLst>
        </pc:spChg>
      </pc:sldChg>
      <pc:sldChg chg="modSp mod modClrScheme chgLayout">
        <pc:chgData name="e-Ashante Jenkins" userId="ce8cb291-eb9d-4012-834a-9941f34f3d14" providerId="ADAL" clId="{A3BA6510-DDD2-4E0C-BA0D-BACF95E43BC3}" dt="2025-08-18T15:29:51.840" v="6"/>
        <pc:sldMkLst>
          <pc:docMk/>
          <pc:sldMk cId="2595385537" sldId="269"/>
        </pc:sldMkLst>
        <pc:spChg chg="mod ord">
          <ac:chgData name="e-Ashante Jenkins" userId="ce8cb291-eb9d-4012-834a-9941f34f3d14" providerId="ADAL" clId="{A3BA6510-DDD2-4E0C-BA0D-BACF95E43BC3}" dt="2025-08-18T15:29:51.840" v="6"/>
          <ac:spMkLst>
            <pc:docMk/>
            <pc:sldMk cId="2595385537" sldId="269"/>
            <ac:spMk id="2" creationId="{85AFF143-6BD8-2674-B40D-8411BB9BEC1D}"/>
          </ac:spMkLst>
        </pc:spChg>
        <pc:spChg chg="mod ord">
          <ac:chgData name="e-Ashante Jenkins" userId="ce8cb291-eb9d-4012-834a-9941f34f3d14" providerId="ADAL" clId="{A3BA6510-DDD2-4E0C-BA0D-BACF95E43BC3}" dt="2025-08-18T15:29:51.840" v="6"/>
          <ac:spMkLst>
            <pc:docMk/>
            <pc:sldMk cId="2595385537" sldId="269"/>
            <ac:spMk id="3" creationId="{36155F97-AA4B-E922-5F96-CD65D5FAFAD4}"/>
          </ac:spMkLst>
        </pc:spChg>
      </pc:sldChg>
      <pc:sldChg chg="modSp mod modClrScheme chgLayout">
        <pc:chgData name="e-Ashante Jenkins" userId="ce8cb291-eb9d-4012-834a-9941f34f3d14" providerId="ADAL" clId="{A3BA6510-DDD2-4E0C-BA0D-BACF95E43BC3}" dt="2025-08-18T15:29:51.840" v="6"/>
        <pc:sldMkLst>
          <pc:docMk/>
          <pc:sldMk cId="2758672171" sldId="270"/>
        </pc:sldMkLst>
        <pc:spChg chg="mod ord">
          <ac:chgData name="e-Ashante Jenkins" userId="ce8cb291-eb9d-4012-834a-9941f34f3d14" providerId="ADAL" clId="{A3BA6510-DDD2-4E0C-BA0D-BACF95E43BC3}" dt="2025-08-18T15:29:51.840" v="6"/>
          <ac:spMkLst>
            <pc:docMk/>
            <pc:sldMk cId="2758672171" sldId="270"/>
            <ac:spMk id="2" creationId="{854805E5-B1FF-898F-2E86-706C04F4CD47}"/>
          </ac:spMkLst>
        </pc:spChg>
        <pc:spChg chg="mod ord">
          <ac:chgData name="e-Ashante Jenkins" userId="ce8cb291-eb9d-4012-834a-9941f34f3d14" providerId="ADAL" clId="{A3BA6510-DDD2-4E0C-BA0D-BACF95E43BC3}" dt="2025-08-18T15:29:51.840" v="6"/>
          <ac:spMkLst>
            <pc:docMk/>
            <pc:sldMk cId="2758672171" sldId="270"/>
            <ac:spMk id="3" creationId="{6B46982D-4DC2-BBEC-C40F-E08209F1A775}"/>
          </ac:spMkLst>
        </pc:spChg>
      </pc:sldChg>
      <pc:sldChg chg="modSp mod modClrScheme chgLayout">
        <pc:chgData name="e-Ashante Jenkins" userId="ce8cb291-eb9d-4012-834a-9941f34f3d14" providerId="ADAL" clId="{A3BA6510-DDD2-4E0C-BA0D-BACF95E43BC3}" dt="2025-08-18T15:29:51.840" v="6"/>
        <pc:sldMkLst>
          <pc:docMk/>
          <pc:sldMk cId="951641119" sldId="271"/>
        </pc:sldMkLst>
        <pc:spChg chg="mod ord">
          <ac:chgData name="e-Ashante Jenkins" userId="ce8cb291-eb9d-4012-834a-9941f34f3d14" providerId="ADAL" clId="{A3BA6510-DDD2-4E0C-BA0D-BACF95E43BC3}" dt="2025-08-18T15:29:51.840" v="6"/>
          <ac:spMkLst>
            <pc:docMk/>
            <pc:sldMk cId="951641119" sldId="271"/>
            <ac:spMk id="4" creationId="{4DB5F2A3-25F9-33C6-A4A7-75C2389AAE25}"/>
          </ac:spMkLst>
        </pc:spChg>
      </pc:sldChg>
      <pc:sldChg chg="modSp mod modClrScheme chgLayout">
        <pc:chgData name="e-Ashante Jenkins" userId="ce8cb291-eb9d-4012-834a-9941f34f3d14" providerId="ADAL" clId="{A3BA6510-DDD2-4E0C-BA0D-BACF95E43BC3}" dt="2025-08-18T15:29:51.840" v="6"/>
        <pc:sldMkLst>
          <pc:docMk/>
          <pc:sldMk cId="3069274187" sldId="273"/>
        </pc:sldMkLst>
        <pc:spChg chg="mod ord">
          <ac:chgData name="e-Ashante Jenkins" userId="ce8cb291-eb9d-4012-834a-9941f34f3d14" providerId="ADAL" clId="{A3BA6510-DDD2-4E0C-BA0D-BACF95E43BC3}" dt="2025-08-18T15:29:51.840" v="6"/>
          <ac:spMkLst>
            <pc:docMk/>
            <pc:sldMk cId="3069274187" sldId="273"/>
            <ac:spMk id="2" creationId="{85AFF143-6BD8-2674-B40D-8411BB9BEC1D}"/>
          </ac:spMkLst>
        </pc:spChg>
        <pc:spChg chg="mod ord">
          <ac:chgData name="e-Ashante Jenkins" userId="ce8cb291-eb9d-4012-834a-9941f34f3d14" providerId="ADAL" clId="{A3BA6510-DDD2-4E0C-BA0D-BACF95E43BC3}" dt="2025-08-18T15:29:51.840" v="6"/>
          <ac:spMkLst>
            <pc:docMk/>
            <pc:sldMk cId="3069274187" sldId="273"/>
            <ac:spMk id="3" creationId="{36155F97-AA4B-E922-5F96-CD65D5FAFAD4}"/>
          </ac:spMkLst>
        </pc:spChg>
      </pc:sldChg>
      <pc:sldChg chg="modSp mod modClrScheme chgLayout">
        <pc:chgData name="e-Ashante Jenkins" userId="ce8cb291-eb9d-4012-834a-9941f34f3d14" providerId="ADAL" clId="{A3BA6510-DDD2-4E0C-BA0D-BACF95E43BC3}" dt="2025-08-18T15:29:51.840" v="6"/>
        <pc:sldMkLst>
          <pc:docMk/>
          <pc:sldMk cId="2978866741" sldId="274"/>
        </pc:sldMkLst>
        <pc:spChg chg="mod ord">
          <ac:chgData name="e-Ashante Jenkins" userId="ce8cb291-eb9d-4012-834a-9941f34f3d14" providerId="ADAL" clId="{A3BA6510-DDD2-4E0C-BA0D-BACF95E43BC3}" dt="2025-08-18T15:29:51.840" v="6"/>
          <ac:spMkLst>
            <pc:docMk/>
            <pc:sldMk cId="2978866741" sldId="274"/>
            <ac:spMk id="13" creationId="{0E112FC7-AC0D-A59D-BDC8-E3F8CE44C8F3}"/>
          </ac:spMkLst>
        </pc:spChg>
        <pc:spChg chg="mod ord">
          <ac:chgData name="e-Ashante Jenkins" userId="ce8cb291-eb9d-4012-834a-9941f34f3d14" providerId="ADAL" clId="{A3BA6510-DDD2-4E0C-BA0D-BACF95E43BC3}" dt="2025-08-18T15:29:51.840" v="6"/>
          <ac:spMkLst>
            <pc:docMk/>
            <pc:sldMk cId="2978866741" sldId="274"/>
            <ac:spMk id="14" creationId="{EDA73D53-86A7-3BF7-5188-8E1AE71EA528}"/>
          </ac:spMkLst>
        </pc:spChg>
        <pc:spChg chg="mod ord">
          <ac:chgData name="e-Ashante Jenkins" userId="ce8cb291-eb9d-4012-834a-9941f34f3d14" providerId="ADAL" clId="{A3BA6510-DDD2-4E0C-BA0D-BACF95E43BC3}" dt="2025-08-18T15:29:51.840" v="6"/>
          <ac:spMkLst>
            <pc:docMk/>
            <pc:sldMk cId="2978866741" sldId="274"/>
            <ac:spMk id="15" creationId="{23072383-E925-A57F-832D-A6E3B20DD494}"/>
          </ac:spMkLst>
        </pc:spChg>
        <pc:spChg chg="mod ord">
          <ac:chgData name="e-Ashante Jenkins" userId="ce8cb291-eb9d-4012-834a-9941f34f3d14" providerId="ADAL" clId="{A3BA6510-DDD2-4E0C-BA0D-BACF95E43BC3}" dt="2025-08-18T15:29:51.840" v="6"/>
          <ac:spMkLst>
            <pc:docMk/>
            <pc:sldMk cId="2978866741" sldId="274"/>
            <ac:spMk id="16" creationId="{1C8DDEE8-3982-B438-85A9-94D71C1A7ADA}"/>
          </ac:spMkLst>
        </pc:spChg>
        <pc:spChg chg="mod ord">
          <ac:chgData name="e-Ashante Jenkins" userId="ce8cb291-eb9d-4012-834a-9941f34f3d14" providerId="ADAL" clId="{A3BA6510-DDD2-4E0C-BA0D-BACF95E43BC3}" dt="2025-08-18T15:29:51.840" v="6"/>
          <ac:spMkLst>
            <pc:docMk/>
            <pc:sldMk cId="2978866741" sldId="274"/>
            <ac:spMk id="17" creationId="{6F03B27F-2D26-B73C-3E0E-DC3F243D884C}"/>
          </ac:spMkLst>
        </pc:spChg>
        <pc:spChg chg="mod ord">
          <ac:chgData name="e-Ashante Jenkins" userId="ce8cb291-eb9d-4012-834a-9941f34f3d14" providerId="ADAL" clId="{A3BA6510-DDD2-4E0C-BA0D-BACF95E43BC3}" dt="2025-08-18T15:29:51.840" v="6"/>
          <ac:spMkLst>
            <pc:docMk/>
            <pc:sldMk cId="2978866741" sldId="274"/>
            <ac:spMk id="18" creationId="{365C9065-669D-F268-78FB-2FFFD79A1B5D}"/>
          </ac:spMkLst>
        </pc:spChg>
        <pc:spChg chg="mod ord">
          <ac:chgData name="e-Ashante Jenkins" userId="ce8cb291-eb9d-4012-834a-9941f34f3d14" providerId="ADAL" clId="{A3BA6510-DDD2-4E0C-BA0D-BACF95E43BC3}" dt="2025-08-18T15:29:51.840" v="6"/>
          <ac:spMkLst>
            <pc:docMk/>
            <pc:sldMk cId="2978866741" sldId="274"/>
            <ac:spMk id="19" creationId="{43457729-A8BE-E61D-9705-C066E39BCD44}"/>
          </ac:spMkLst>
        </pc:spChg>
      </pc:sldChg>
      <pc:sldChg chg="modSp mod modClrScheme chgLayout">
        <pc:chgData name="e-Ashante Jenkins" userId="ce8cb291-eb9d-4012-834a-9941f34f3d14" providerId="ADAL" clId="{A3BA6510-DDD2-4E0C-BA0D-BACF95E43BC3}" dt="2025-08-18T15:29:51.840" v="6"/>
        <pc:sldMkLst>
          <pc:docMk/>
          <pc:sldMk cId="3069274187" sldId="275"/>
        </pc:sldMkLst>
        <pc:spChg chg="mod ord">
          <ac:chgData name="e-Ashante Jenkins" userId="ce8cb291-eb9d-4012-834a-9941f34f3d14" providerId="ADAL" clId="{A3BA6510-DDD2-4E0C-BA0D-BACF95E43BC3}" dt="2025-08-18T15:29:51.840" v="6"/>
          <ac:spMkLst>
            <pc:docMk/>
            <pc:sldMk cId="3069274187" sldId="275"/>
            <ac:spMk id="2" creationId="{85AFF143-6BD8-2674-B40D-8411BB9BEC1D}"/>
          </ac:spMkLst>
        </pc:spChg>
        <pc:spChg chg="mod ord">
          <ac:chgData name="e-Ashante Jenkins" userId="ce8cb291-eb9d-4012-834a-9941f34f3d14" providerId="ADAL" clId="{A3BA6510-DDD2-4E0C-BA0D-BACF95E43BC3}" dt="2025-08-18T15:29:51.840" v="6"/>
          <ac:spMkLst>
            <pc:docMk/>
            <pc:sldMk cId="3069274187" sldId="275"/>
            <ac:spMk id="3" creationId="{36155F97-AA4B-E922-5F96-CD65D5FAFAD4}"/>
          </ac:spMkLst>
        </pc:spChg>
      </pc:sldChg>
      <pc:sldChg chg="modSp mod modClrScheme chgLayout">
        <pc:chgData name="e-Ashante Jenkins" userId="ce8cb291-eb9d-4012-834a-9941f34f3d14" providerId="ADAL" clId="{A3BA6510-DDD2-4E0C-BA0D-BACF95E43BC3}" dt="2025-08-18T15:29:51.840" v="6"/>
        <pc:sldMkLst>
          <pc:docMk/>
          <pc:sldMk cId="2595385537" sldId="276"/>
        </pc:sldMkLst>
        <pc:spChg chg="mod ord">
          <ac:chgData name="e-Ashante Jenkins" userId="ce8cb291-eb9d-4012-834a-9941f34f3d14" providerId="ADAL" clId="{A3BA6510-DDD2-4E0C-BA0D-BACF95E43BC3}" dt="2025-08-18T15:29:51.840" v="6"/>
          <ac:spMkLst>
            <pc:docMk/>
            <pc:sldMk cId="2595385537" sldId="276"/>
            <ac:spMk id="2" creationId="{85AFF143-6BD8-2674-B40D-8411BB9BEC1D}"/>
          </ac:spMkLst>
        </pc:spChg>
        <pc:spChg chg="mod ord">
          <ac:chgData name="e-Ashante Jenkins" userId="ce8cb291-eb9d-4012-834a-9941f34f3d14" providerId="ADAL" clId="{A3BA6510-DDD2-4E0C-BA0D-BACF95E43BC3}" dt="2025-08-18T15:29:51.840" v="6"/>
          <ac:spMkLst>
            <pc:docMk/>
            <pc:sldMk cId="2595385537" sldId="276"/>
            <ac:spMk id="3" creationId="{36155F97-AA4B-E922-5F96-CD65D5FAFAD4}"/>
          </ac:spMkLst>
        </pc:spChg>
      </pc:sldChg>
      <pc:sldChg chg="modSp add del mod">
        <pc:chgData name="e-Ashante Jenkins" userId="ce8cb291-eb9d-4012-834a-9941f34f3d14" providerId="ADAL" clId="{A3BA6510-DDD2-4E0C-BA0D-BACF95E43BC3}" dt="2025-08-18T16:33:18.001" v="8" actId="47"/>
        <pc:sldMkLst>
          <pc:docMk/>
          <pc:sldMk cId="2754945874" sldId="277"/>
        </pc:sldMkLst>
        <pc:spChg chg="mod">
          <ac:chgData name="e-Ashante Jenkins" userId="ce8cb291-eb9d-4012-834a-9941f34f3d14" providerId="ADAL" clId="{A3BA6510-DDD2-4E0C-BA0D-BACF95E43BC3}" dt="2025-08-18T15:29:52.411" v="7" actId="6549"/>
          <ac:spMkLst>
            <pc:docMk/>
            <pc:sldMk cId="2754945874" sldId="277"/>
            <ac:spMk id="3" creationId="{C6A0F976-02A3-7F7A-1643-1F2BBA987641}"/>
          </ac:spMkLst>
        </pc:spChg>
      </pc:sldChg>
      <pc:sldChg chg="add del">
        <pc:chgData name="e-Ashante Jenkins" userId="ce8cb291-eb9d-4012-834a-9941f34f3d14" providerId="ADAL" clId="{A3BA6510-DDD2-4E0C-BA0D-BACF95E43BC3}" dt="2025-08-18T16:33:18.479" v="9" actId="47"/>
        <pc:sldMkLst>
          <pc:docMk/>
          <pc:sldMk cId="3965878512" sldId="278"/>
        </pc:sldMkLst>
      </pc:sldChg>
      <pc:sldChg chg="add del">
        <pc:chgData name="e-Ashante Jenkins" userId="ce8cb291-eb9d-4012-834a-9941f34f3d14" providerId="ADAL" clId="{A3BA6510-DDD2-4E0C-BA0D-BACF95E43BC3}" dt="2025-08-18T16:33:18.866" v="10" actId="47"/>
        <pc:sldMkLst>
          <pc:docMk/>
          <pc:sldMk cId="2979614356" sldId="279"/>
        </pc:sldMkLst>
      </pc:sldChg>
      <pc:sldChg chg="add del">
        <pc:chgData name="e-Ashante Jenkins" userId="ce8cb291-eb9d-4012-834a-9941f34f3d14" providerId="ADAL" clId="{A3BA6510-DDD2-4E0C-BA0D-BACF95E43BC3}" dt="2025-08-18T16:33:19.299" v="11" actId="47"/>
        <pc:sldMkLst>
          <pc:docMk/>
          <pc:sldMk cId="2374632500" sldId="280"/>
        </pc:sldMkLst>
      </pc:sldChg>
      <pc:sldChg chg="add del">
        <pc:chgData name="e-Ashante Jenkins" userId="ce8cb291-eb9d-4012-834a-9941f34f3d14" providerId="ADAL" clId="{A3BA6510-DDD2-4E0C-BA0D-BACF95E43BC3}" dt="2025-08-18T16:33:19.778" v="12" actId="47"/>
        <pc:sldMkLst>
          <pc:docMk/>
          <pc:sldMk cId="2374632500" sldId="281"/>
        </pc:sldMkLst>
      </pc:sldChg>
      <pc:sldChg chg="add del">
        <pc:chgData name="e-Ashante Jenkins" userId="ce8cb291-eb9d-4012-834a-9941f34f3d14" providerId="ADAL" clId="{A3BA6510-DDD2-4E0C-BA0D-BACF95E43BC3}" dt="2025-08-18T16:33:20.380" v="13" actId="47"/>
        <pc:sldMkLst>
          <pc:docMk/>
          <pc:sldMk cId="4149749851" sldId="282"/>
        </pc:sldMkLst>
      </pc:sldChg>
      <pc:sldChg chg="add del">
        <pc:chgData name="e-Ashante Jenkins" userId="ce8cb291-eb9d-4012-834a-9941f34f3d14" providerId="ADAL" clId="{A3BA6510-DDD2-4E0C-BA0D-BACF95E43BC3}" dt="2025-08-18T16:33:21.364" v="14" actId="47"/>
        <pc:sldMkLst>
          <pc:docMk/>
          <pc:sldMk cId="515943027" sldId="283"/>
        </pc:sldMkLst>
      </pc:sldChg>
      <pc:sldChg chg="add del">
        <pc:chgData name="e-Ashante Jenkins" userId="ce8cb291-eb9d-4012-834a-9941f34f3d14" providerId="ADAL" clId="{A3BA6510-DDD2-4E0C-BA0D-BACF95E43BC3}" dt="2025-08-18T16:33:21.922" v="15" actId="47"/>
        <pc:sldMkLst>
          <pc:docMk/>
          <pc:sldMk cId="3086991201" sldId="284"/>
        </pc:sldMkLst>
      </pc:sldChg>
      <pc:sldChg chg="modSp add del mod">
        <pc:chgData name="e-Ashante Jenkins" userId="ce8cb291-eb9d-4012-834a-9941f34f3d14" providerId="ADAL" clId="{A3BA6510-DDD2-4E0C-BA0D-BACF95E43BC3}" dt="2025-08-18T16:33:22.548" v="16" actId="47"/>
        <pc:sldMkLst>
          <pc:docMk/>
          <pc:sldMk cId="877261799" sldId="285"/>
        </pc:sldMkLst>
        <pc:spChg chg="mod">
          <ac:chgData name="e-Ashante Jenkins" userId="ce8cb291-eb9d-4012-834a-9941f34f3d14" providerId="ADAL" clId="{A3BA6510-DDD2-4E0C-BA0D-BACF95E43BC3}" dt="2025-08-18T15:29:42.841" v="1" actId="27636"/>
          <ac:spMkLst>
            <pc:docMk/>
            <pc:sldMk cId="877261799" sldId="285"/>
            <ac:spMk id="2" creationId="{85AFF143-6BD8-2674-B40D-8411BB9BEC1D}"/>
          </ac:spMkLst>
        </pc:spChg>
      </pc:sldChg>
      <pc:sldChg chg="add del">
        <pc:chgData name="e-Ashante Jenkins" userId="ce8cb291-eb9d-4012-834a-9941f34f3d14" providerId="ADAL" clId="{A3BA6510-DDD2-4E0C-BA0D-BACF95E43BC3}" dt="2025-08-18T16:33:23.052" v="17" actId="47"/>
        <pc:sldMkLst>
          <pc:docMk/>
          <pc:sldMk cId="2353098789" sldId="286"/>
        </pc:sldMkLst>
      </pc:sldChg>
      <pc:sldChg chg="modSp add del mod">
        <pc:chgData name="e-Ashante Jenkins" userId="ce8cb291-eb9d-4012-834a-9941f34f3d14" providerId="ADAL" clId="{A3BA6510-DDD2-4E0C-BA0D-BACF95E43BC3}" dt="2025-08-18T16:33:23.526" v="18" actId="47"/>
        <pc:sldMkLst>
          <pc:docMk/>
          <pc:sldMk cId="3516314592" sldId="287"/>
        </pc:sldMkLst>
        <pc:spChg chg="mod">
          <ac:chgData name="e-Ashante Jenkins" userId="ce8cb291-eb9d-4012-834a-9941f34f3d14" providerId="ADAL" clId="{A3BA6510-DDD2-4E0C-BA0D-BACF95E43BC3}" dt="2025-08-18T15:29:42.876" v="2" actId="27636"/>
          <ac:spMkLst>
            <pc:docMk/>
            <pc:sldMk cId="3516314592" sldId="287"/>
            <ac:spMk id="4" creationId="{B2C6843D-87AE-C9C5-2ABD-A651ACF46903}"/>
          </ac:spMkLst>
        </pc:spChg>
      </pc:sldChg>
      <pc:sldChg chg="add del">
        <pc:chgData name="e-Ashante Jenkins" userId="ce8cb291-eb9d-4012-834a-9941f34f3d14" providerId="ADAL" clId="{A3BA6510-DDD2-4E0C-BA0D-BACF95E43BC3}" dt="2025-08-18T16:33:24.046" v="19" actId="47"/>
        <pc:sldMkLst>
          <pc:docMk/>
          <pc:sldMk cId="628515277" sldId="288"/>
        </pc:sldMkLst>
      </pc:sldChg>
      <pc:sldChg chg="add del">
        <pc:chgData name="e-Ashante Jenkins" userId="ce8cb291-eb9d-4012-834a-9941f34f3d14" providerId="ADAL" clId="{A3BA6510-DDD2-4E0C-BA0D-BACF95E43BC3}" dt="2025-08-18T16:33:24.661" v="20" actId="47"/>
        <pc:sldMkLst>
          <pc:docMk/>
          <pc:sldMk cId="3645007807" sldId="289"/>
        </pc:sldMkLst>
      </pc:sldChg>
      <pc:sldChg chg="modSp add del mod">
        <pc:chgData name="e-Ashante Jenkins" userId="ce8cb291-eb9d-4012-834a-9941f34f3d14" providerId="ADAL" clId="{A3BA6510-DDD2-4E0C-BA0D-BACF95E43BC3}" dt="2025-08-18T16:33:25.219" v="21" actId="47"/>
        <pc:sldMkLst>
          <pc:docMk/>
          <pc:sldMk cId="3645007807" sldId="290"/>
        </pc:sldMkLst>
        <pc:spChg chg="mod">
          <ac:chgData name="e-Ashante Jenkins" userId="ce8cb291-eb9d-4012-834a-9941f34f3d14" providerId="ADAL" clId="{A3BA6510-DDD2-4E0C-BA0D-BACF95E43BC3}" dt="2025-08-18T15:29:42.940" v="3" actId="27636"/>
          <ac:spMkLst>
            <pc:docMk/>
            <pc:sldMk cId="3645007807" sldId="290"/>
            <ac:spMk id="8" creationId="{45FE15B0-B4BD-0C40-EECE-D127CDC241DA}"/>
          </ac:spMkLst>
        </pc:spChg>
      </pc:sldChg>
      <pc:sldChg chg="add del">
        <pc:chgData name="e-Ashante Jenkins" userId="ce8cb291-eb9d-4012-834a-9941f34f3d14" providerId="ADAL" clId="{A3BA6510-DDD2-4E0C-BA0D-BACF95E43BC3}" dt="2025-08-18T16:33:26.125" v="22" actId="47"/>
        <pc:sldMkLst>
          <pc:docMk/>
          <pc:sldMk cId="3307881787" sldId="291"/>
        </pc:sldMkLst>
      </pc:sldChg>
      <pc:sldChg chg="add del">
        <pc:chgData name="e-Ashante Jenkins" userId="ce8cb291-eb9d-4012-834a-9941f34f3d14" providerId="ADAL" clId="{A3BA6510-DDD2-4E0C-BA0D-BACF95E43BC3}" dt="2025-08-18T16:33:27.061" v="23" actId="47"/>
        <pc:sldMkLst>
          <pc:docMk/>
          <pc:sldMk cId="507420064" sldId="292"/>
        </pc:sldMkLst>
      </pc:sldChg>
      <pc:sldChg chg="add del">
        <pc:chgData name="e-Ashante Jenkins" userId="ce8cb291-eb9d-4012-834a-9941f34f3d14" providerId="ADAL" clId="{A3BA6510-DDD2-4E0C-BA0D-BACF95E43BC3}" dt="2025-08-18T16:33:27.324" v="24" actId="47"/>
        <pc:sldMkLst>
          <pc:docMk/>
          <pc:sldMk cId="4122318973" sldId="293"/>
        </pc:sldMkLst>
      </pc:sldChg>
      <pc:sldChg chg="add del">
        <pc:chgData name="e-Ashante Jenkins" userId="ce8cb291-eb9d-4012-834a-9941f34f3d14" providerId="ADAL" clId="{A3BA6510-DDD2-4E0C-BA0D-BACF95E43BC3}" dt="2025-08-18T16:33:28.134" v="25" actId="47"/>
        <pc:sldMkLst>
          <pc:docMk/>
          <pc:sldMk cId="3211061874" sldId="294"/>
        </pc:sldMkLst>
      </pc:sldChg>
      <pc:sldMasterChg chg="addSldLayout modSldLayout sldLayoutOrd">
        <pc:chgData name="e-Ashante Jenkins" userId="ce8cb291-eb9d-4012-834a-9941f34f3d14" providerId="ADAL" clId="{A3BA6510-DDD2-4E0C-BA0D-BACF95E43BC3}" dt="2025-08-18T15:29:51.776" v="4"/>
        <pc:sldMasterMkLst>
          <pc:docMk/>
          <pc:sldMasterMk cId="4110171325" sldId="2147483649"/>
        </pc:sldMasterMkLst>
        <pc:sldLayoutChg chg="add">
          <pc:chgData name="e-Ashante Jenkins" userId="ce8cb291-eb9d-4012-834a-9941f34f3d14" providerId="ADAL" clId="{A3BA6510-DDD2-4E0C-BA0D-BACF95E43BC3}" dt="2025-08-18T15:29:42.778" v="0"/>
          <pc:sldLayoutMkLst>
            <pc:docMk/>
            <pc:sldMasterMk cId="4110171325" sldId="2147483649"/>
            <pc:sldLayoutMk cId="2173432954" sldId="2147483679"/>
          </pc:sldLayoutMkLst>
        </pc:sldLayoutChg>
        <pc:sldLayoutChg chg="modSp mod ord">
          <pc:chgData name="e-Ashante Jenkins" userId="ce8cb291-eb9d-4012-834a-9941f34f3d14" providerId="ADAL" clId="{A3BA6510-DDD2-4E0C-BA0D-BACF95E43BC3}" dt="2025-08-18T15:29:51.776" v="4"/>
          <pc:sldLayoutMkLst>
            <pc:docMk/>
            <pc:sldMasterMk cId="4110171325" sldId="2147483649"/>
            <pc:sldLayoutMk cId="2173432954" sldId="2147483682"/>
          </pc:sldLayoutMkLst>
          <pc:spChg chg="mod">
            <ac:chgData name="e-Ashante Jenkins" userId="ce8cb291-eb9d-4012-834a-9941f34f3d14" providerId="ADAL" clId="{A3BA6510-DDD2-4E0C-BA0D-BACF95E43BC3}" dt="2025-08-18T15:29:51.776" v="4"/>
            <ac:spMkLst>
              <pc:docMk/>
              <pc:sldMasterMk cId="4110171325" sldId="2147483649"/>
              <pc:sldLayoutMk cId="2173432954" sldId="2147483682"/>
              <ac:spMk id="2" creationId="{07CEAFD4-E50F-295A-D7A1-83970B187129}"/>
            </ac:spMkLst>
          </pc:spChg>
          <pc:spChg chg="mod">
            <ac:chgData name="e-Ashante Jenkins" userId="ce8cb291-eb9d-4012-834a-9941f34f3d14" providerId="ADAL" clId="{A3BA6510-DDD2-4E0C-BA0D-BACF95E43BC3}" dt="2025-08-18T15:29:51.776" v="4"/>
            <ac:spMkLst>
              <pc:docMk/>
              <pc:sldMasterMk cId="4110171325" sldId="2147483649"/>
              <pc:sldLayoutMk cId="2173432954" sldId="2147483682"/>
              <ac:spMk id="3" creationId="{BF4D01AA-7390-4426-75B8-45D202F1A63F}"/>
            </ac:spMkLst>
          </pc:spChg>
          <pc:spChg chg="mod">
            <ac:chgData name="e-Ashante Jenkins" userId="ce8cb291-eb9d-4012-834a-9941f34f3d14" providerId="ADAL" clId="{A3BA6510-DDD2-4E0C-BA0D-BACF95E43BC3}" dt="2025-08-18T15:29:51.776" v="4"/>
            <ac:spMkLst>
              <pc:docMk/>
              <pc:sldMasterMk cId="4110171325" sldId="2147483649"/>
              <pc:sldLayoutMk cId="2173432954" sldId="2147483682"/>
              <ac:spMk id="4" creationId="{62A50DD9-A59D-E8B9-12E3-93BE32211BE8}"/>
            </ac:spMkLst>
          </pc:spChg>
          <pc:spChg chg="mod">
            <ac:chgData name="e-Ashante Jenkins" userId="ce8cb291-eb9d-4012-834a-9941f34f3d14" providerId="ADAL" clId="{A3BA6510-DDD2-4E0C-BA0D-BACF95E43BC3}" dt="2025-08-18T15:29:51.776" v="4"/>
            <ac:spMkLst>
              <pc:docMk/>
              <pc:sldMasterMk cId="4110171325" sldId="2147483649"/>
              <pc:sldLayoutMk cId="2173432954" sldId="2147483682"/>
              <ac:spMk id="5" creationId="{113E3E41-3F19-D504-3DD1-ED864ECA16FA}"/>
            </ac:spMkLst>
          </pc:spChg>
        </pc:sldLayoutChg>
        <pc:sldLayoutChg chg="add">
          <pc:chgData name="e-Ashante Jenkins" userId="ce8cb291-eb9d-4012-834a-9941f34f3d14" providerId="ADAL" clId="{A3BA6510-DDD2-4E0C-BA0D-BACF95E43BC3}" dt="2025-08-18T15:29:42.778" v="0"/>
          <pc:sldLayoutMkLst>
            <pc:docMk/>
            <pc:sldMasterMk cId="4110171325" sldId="2147483649"/>
            <pc:sldLayoutMk cId="304333236" sldId="2147483695"/>
          </pc:sldLayoutMkLst>
        </pc:sldLayoutChg>
        <pc:sldLayoutChg chg="replId">
          <pc:chgData name="e-Ashante Jenkins" userId="ce8cb291-eb9d-4012-834a-9941f34f3d14" providerId="ADAL" clId="{A3BA6510-DDD2-4E0C-BA0D-BACF95E43BC3}" dt="2025-08-18T15:29:42.778" v="0"/>
          <pc:sldLayoutMkLst>
            <pc:docMk/>
            <pc:sldMasterMk cId="4110171325" sldId="2147483649"/>
            <pc:sldLayoutMk cId="2574837703" sldId="2147483701"/>
          </pc:sldLayoutMkLst>
        </pc:sldLayoutChg>
      </pc:sldMasterChg>
      <pc:sldMasterChg chg="del sldLayoutOrd">
        <pc:chgData name="e-Ashante Jenkins" userId="ce8cb291-eb9d-4012-834a-9941f34f3d14" providerId="ADAL" clId="{A3BA6510-DDD2-4E0C-BA0D-BACF95E43BC3}" dt="2025-08-18T15:29:51.796" v="5"/>
        <pc:sldMasterMkLst>
          <pc:docMk/>
          <pc:sldMasterMk cId="4110171325" sldId="2147483650"/>
        </pc:sldMasterMkLst>
      </pc:sldMasterChg>
      <pc:sldMasterChg chg="addSldLayout modSldLayout sldLayoutOrd">
        <pc:chgData name="e-Ashante Jenkins" userId="ce8cb291-eb9d-4012-834a-9941f34f3d14" providerId="ADAL" clId="{A3BA6510-DDD2-4E0C-BA0D-BACF95E43BC3}" dt="2025-08-18T15:29:51.776" v="4"/>
        <pc:sldMasterMkLst>
          <pc:docMk/>
          <pc:sldMasterMk cId="563671588" sldId="2147483651"/>
        </pc:sldMasterMkLst>
        <pc:sldLayoutChg chg="add">
          <pc:chgData name="e-Ashante Jenkins" userId="ce8cb291-eb9d-4012-834a-9941f34f3d14" providerId="ADAL" clId="{A3BA6510-DDD2-4E0C-BA0D-BACF95E43BC3}" dt="2025-08-18T15:29:42.778" v="0"/>
          <pc:sldLayoutMkLst>
            <pc:docMk/>
            <pc:sldMasterMk cId="563671588" sldId="2147483651"/>
            <pc:sldLayoutMk cId="1480292579" sldId="2147483680"/>
          </pc:sldLayoutMkLst>
        </pc:sldLayoutChg>
        <pc:sldLayoutChg chg="add">
          <pc:chgData name="e-Ashante Jenkins" userId="ce8cb291-eb9d-4012-834a-9941f34f3d14" providerId="ADAL" clId="{A3BA6510-DDD2-4E0C-BA0D-BACF95E43BC3}" dt="2025-08-18T15:29:42.778" v="0"/>
          <pc:sldLayoutMkLst>
            <pc:docMk/>
            <pc:sldMasterMk cId="563671588" sldId="2147483651"/>
            <pc:sldLayoutMk cId="1482629316" sldId="2147483681"/>
          </pc:sldLayoutMkLst>
        </pc:sldLayoutChg>
        <pc:sldLayoutChg chg="modSp mod ord">
          <pc:chgData name="e-Ashante Jenkins" userId="ce8cb291-eb9d-4012-834a-9941f34f3d14" providerId="ADAL" clId="{A3BA6510-DDD2-4E0C-BA0D-BACF95E43BC3}" dt="2025-08-18T15:29:51.776" v="4"/>
          <pc:sldLayoutMkLst>
            <pc:docMk/>
            <pc:sldMasterMk cId="563671588" sldId="2147483651"/>
            <pc:sldLayoutMk cId="1365908340" sldId="2147483684"/>
          </pc:sldLayoutMkLst>
          <pc:spChg chg="mod">
            <ac:chgData name="e-Ashante Jenkins" userId="ce8cb291-eb9d-4012-834a-9941f34f3d14" providerId="ADAL" clId="{A3BA6510-DDD2-4E0C-BA0D-BACF95E43BC3}" dt="2025-08-18T15:29:51.776" v="4"/>
            <ac:spMkLst>
              <pc:docMk/>
              <pc:sldMasterMk cId="563671588" sldId="2147483651"/>
              <pc:sldLayoutMk cId="1365908340" sldId="2147483684"/>
              <ac:spMk id="2" creationId="{07CEAFD4-E50F-295A-D7A1-83970B187129}"/>
            </ac:spMkLst>
          </pc:spChg>
          <pc:spChg chg="mod">
            <ac:chgData name="e-Ashante Jenkins" userId="ce8cb291-eb9d-4012-834a-9941f34f3d14" providerId="ADAL" clId="{A3BA6510-DDD2-4E0C-BA0D-BACF95E43BC3}" dt="2025-08-18T15:29:51.776" v="4"/>
            <ac:spMkLst>
              <pc:docMk/>
              <pc:sldMasterMk cId="563671588" sldId="2147483651"/>
              <pc:sldLayoutMk cId="1365908340" sldId="2147483684"/>
              <ac:spMk id="3" creationId="{BF4D01AA-7390-4426-75B8-45D202F1A63F}"/>
            </ac:spMkLst>
          </pc:spChg>
          <pc:spChg chg="mod">
            <ac:chgData name="e-Ashante Jenkins" userId="ce8cb291-eb9d-4012-834a-9941f34f3d14" providerId="ADAL" clId="{A3BA6510-DDD2-4E0C-BA0D-BACF95E43BC3}" dt="2025-08-18T15:29:51.776" v="4"/>
            <ac:spMkLst>
              <pc:docMk/>
              <pc:sldMasterMk cId="563671588" sldId="2147483651"/>
              <pc:sldLayoutMk cId="1365908340" sldId="2147483684"/>
              <ac:spMk id="4" creationId="{62A50DD9-A59D-E8B9-12E3-93BE32211BE8}"/>
            </ac:spMkLst>
          </pc:spChg>
          <pc:spChg chg="mod">
            <ac:chgData name="e-Ashante Jenkins" userId="ce8cb291-eb9d-4012-834a-9941f34f3d14" providerId="ADAL" clId="{A3BA6510-DDD2-4E0C-BA0D-BACF95E43BC3}" dt="2025-08-18T15:29:51.776" v="4"/>
            <ac:spMkLst>
              <pc:docMk/>
              <pc:sldMasterMk cId="563671588" sldId="2147483651"/>
              <pc:sldLayoutMk cId="1365908340" sldId="2147483684"/>
              <ac:spMk id="5" creationId="{113E3E41-3F19-D504-3DD1-ED864ECA16FA}"/>
            </ac:spMkLst>
          </pc:spChg>
        </pc:sldLayoutChg>
        <pc:sldLayoutChg chg="add">
          <pc:chgData name="e-Ashante Jenkins" userId="ce8cb291-eb9d-4012-834a-9941f34f3d14" providerId="ADAL" clId="{A3BA6510-DDD2-4E0C-BA0D-BACF95E43BC3}" dt="2025-08-18T15:29:42.778" v="0"/>
          <pc:sldLayoutMkLst>
            <pc:docMk/>
            <pc:sldMasterMk cId="563671588" sldId="2147483651"/>
            <pc:sldLayoutMk cId="780463719" sldId="2147483685"/>
          </pc:sldLayoutMkLst>
        </pc:sldLayoutChg>
        <pc:sldLayoutChg chg="modSp mod ord">
          <pc:chgData name="e-Ashante Jenkins" userId="ce8cb291-eb9d-4012-834a-9941f34f3d14" providerId="ADAL" clId="{A3BA6510-DDD2-4E0C-BA0D-BACF95E43BC3}" dt="2025-08-18T15:29:51.776" v="4"/>
          <pc:sldLayoutMkLst>
            <pc:docMk/>
            <pc:sldMasterMk cId="563671588" sldId="2147483651"/>
            <pc:sldLayoutMk cId="1749101167" sldId="2147483686"/>
          </pc:sldLayoutMkLst>
          <pc:spChg chg="mod">
            <ac:chgData name="e-Ashante Jenkins" userId="ce8cb291-eb9d-4012-834a-9941f34f3d14" providerId="ADAL" clId="{A3BA6510-DDD2-4E0C-BA0D-BACF95E43BC3}" dt="2025-08-18T15:29:51.776" v="4"/>
            <ac:spMkLst>
              <pc:docMk/>
              <pc:sldMasterMk cId="563671588" sldId="2147483651"/>
              <pc:sldLayoutMk cId="1749101167" sldId="2147483686"/>
              <ac:spMk id="2" creationId="{07CEAFD4-E50F-295A-D7A1-83970B187129}"/>
            </ac:spMkLst>
          </pc:spChg>
          <pc:spChg chg="mod">
            <ac:chgData name="e-Ashante Jenkins" userId="ce8cb291-eb9d-4012-834a-9941f34f3d14" providerId="ADAL" clId="{A3BA6510-DDD2-4E0C-BA0D-BACF95E43BC3}" dt="2025-08-18T15:29:51.776" v="4"/>
            <ac:spMkLst>
              <pc:docMk/>
              <pc:sldMasterMk cId="563671588" sldId="2147483651"/>
              <pc:sldLayoutMk cId="1749101167" sldId="2147483686"/>
              <ac:spMk id="3" creationId="{BF4D01AA-7390-4426-75B8-45D202F1A63F}"/>
            </ac:spMkLst>
          </pc:spChg>
          <pc:spChg chg="mod">
            <ac:chgData name="e-Ashante Jenkins" userId="ce8cb291-eb9d-4012-834a-9941f34f3d14" providerId="ADAL" clId="{A3BA6510-DDD2-4E0C-BA0D-BACF95E43BC3}" dt="2025-08-18T15:29:51.776" v="4"/>
            <ac:spMkLst>
              <pc:docMk/>
              <pc:sldMasterMk cId="563671588" sldId="2147483651"/>
              <pc:sldLayoutMk cId="1749101167" sldId="2147483686"/>
              <ac:spMk id="4" creationId="{62A50DD9-A59D-E8B9-12E3-93BE32211BE8}"/>
            </ac:spMkLst>
          </pc:spChg>
          <pc:spChg chg="mod">
            <ac:chgData name="e-Ashante Jenkins" userId="ce8cb291-eb9d-4012-834a-9941f34f3d14" providerId="ADAL" clId="{A3BA6510-DDD2-4E0C-BA0D-BACF95E43BC3}" dt="2025-08-18T15:29:51.776" v="4"/>
            <ac:spMkLst>
              <pc:docMk/>
              <pc:sldMasterMk cId="563671588" sldId="2147483651"/>
              <pc:sldLayoutMk cId="1749101167" sldId="2147483686"/>
              <ac:spMk id="5" creationId="{113E3E41-3F19-D504-3DD1-ED864ECA16FA}"/>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607492451" sldId="2147483687"/>
          </pc:sldLayoutMkLst>
          <pc:spChg chg="mod">
            <ac:chgData name="e-Ashante Jenkins" userId="ce8cb291-eb9d-4012-834a-9941f34f3d14" providerId="ADAL" clId="{A3BA6510-DDD2-4E0C-BA0D-BACF95E43BC3}" dt="2025-08-18T15:29:51.776" v="4"/>
            <ac:spMkLst>
              <pc:docMk/>
              <pc:sldMasterMk cId="563671588" sldId="2147483651"/>
              <pc:sldLayoutMk cId="607492451" sldId="2147483687"/>
              <ac:spMk id="2"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607492451" sldId="2147483687"/>
              <ac:spMk id="3"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607492451" sldId="2147483687"/>
              <ac:spMk id="4"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607492451" sldId="2147483687"/>
              <ac:spMk id="5"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607492451" sldId="2147483687"/>
              <ac:spMk id="6" creationId="{00000000-0000-0000-0000-000000000000}"/>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3076341747" sldId="2147483688"/>
          </pc:sldLayoutMkLst>
          <pc:spChg chg="mod">
            <ac:chgData name="e-Ashante Jenkins" userId="ce8cb291-eb9d-4012-834a-9941f34f3d14" providerId="ADAL" clId="{A3BA6510-DDD2-4E0C-BA0D-BACF95E43BC3}" dt="2025-08-18T15:29:51.776" v="4"/>
            <ac:spMkLst>
              <pc:docMk/>
              <pc:sldMasterMk cId="563671588" sldId="2147483651"/>
              <pc:sldLayoutMk cId="3076341747" sldId="2147483688"/>
              <ac:spMk id="2" creationId="{07CEAFD4-E50F-295A-D7A1-83970B187129}"/>
            </ac:spMkLst>
          </pc:spChg>
          <pc:spChg chg="mod">
            <ac:chgData name="e-Ashante Jenkins" userId="ce8cb291-eb9d-4012-834a-9941f34f3d14" providerId="ADAL" clId="{A3BA6510-DDD2-4E0C-BA0D-BACF95E43BC3}" dt="2025-08-18T15:29:51.776" v="4"/>
            <ac:spMkLst>
              <pc:docMk/>
              <pc:sldMasterMk cId="563671588" sldId="2147483651"/>
              <pc:sldLayoutMk cId="3076341747" sldId="2147483688"/>
              <ac:spMk id="3" creationId="{BF4D01AA-7390-4426-75B8-45D202F1A63F}"/>
            </ac:spMkLst>
          </pc:spChg>
          <pc:spChg chg="mod">
            <ac:chgData name="e-Ashante Jenkins" userId="ce8cb291-eb9d-4012-834a-9941f34f3d14" providerId="ADAL" clId="{A3BA6510-DDD2-4E0C-BA0D-BACF95E43BC3}" dt="2025-08-18T15:29:51.776" v="4"/>
            <ac:spMkLst>
              <pc:docMk/>
              <pc:sldMasterMk cId="563671588" sldId="2147483651"/>
              <pc:sldLayoutMk cId="3076341747" sldId="2147483688"/>
              <ac:spMk id="4" creationId="{62A50DD9-A59D-E8B9-12E3-93BE32211BE8}"/>
            </ac:spMkLst>
          </pc:spChg>
          <pc:spChg chg="mod">
            <ac:chgData name="e-Ashante Jenkins" userId="ce8cb291-eb9d-4012-834a-9941f34f3d14" providerId="ADAL" clId="{A3BA6510-DDD2-4E0C-BA0D-BACF95E43BC3}" dt="2025-08-18T15:29:51.776" v="4"/>
            <ac:spMkLst>
              <pc:docMk/>
              <pc:sldMasterMk cId="563671588" sldId="2147483651"/>
              <pc:sldLayoutMk cId="3076341747" sldId="2147483688"/>
              <ac:spMk id="5" creationId="{113E3E41-3F19-D504-3DD1-ED864ECA16FA}"/>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2218000392" sldId="2147483689"/>
          </pc:sldLayoutMkLst>
          <pc:spChg chg="mod">
            <ac:chgData name="e-Ashante Jenkins" userId="ce8cb291-eb9d-4012-834a-9941f34f3d14" providerId="ADAL" clId="{A3BA6510-DDD2-4E0C-BA0D-BACF95E43BC3}" dt="2025-08-18T15:29:51.776" v="4"/>
            <ac:spMkLst>
              <pc:docMk/>
              <pc:sldMasterMk cId="563671588" sldId="2147483651"/>
              <pc:sldLayoutMk cId="2218000392" sldId="2147483689"/>
              <ac:spMk id="2"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218000392" sldId="2147483689"/>
              <ac:spMk id="3"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218000392" sldId="2147483689"/>
              <ac:spMk id="4"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218000392" sldId="2147483689"/>
              <ac:spMk id="5"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218000392" sldId="2147483689"/>
              <ac:spMk id="6" creationId="{00000000-0000-0000-0000-000000000000}"/>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780463719" sldId="2147483690"/>
          </pc:sldLayoutMkLst>
          <pc:spChg chg="mod">
            <ac:chgData name="e-Ashante Jenkins" userId="ce8cb291-eb9d-4012-834a-9941f34f3d14" providerId="ADAL" clId="{A3BA6510-DDD2-4E0C-BA0D-BACF95E43BC3}" dt="2025-08-18T15:29:51.776" v="4"/>
            <ac:spMkLst>
              <pc:docMk/>
              <pc:sldMasterMk cId="563671588" sldId="2147483651"/>
              <pc:sldLayoutMk cId="780463719" sldId="2147483690"/>
              <ac:spMk id="2"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690"/>
              <ac:spMk id="3"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690"/>
              <ac:spMk id="4"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690"/>
              <ac:spMk id="5"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690"/>
              <ac:spMk id="6" creationId="{00000000-0000-0000-0000-000000000000}"/>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644098178" sldId="2147483691"/>
          </pc:sldLayoutMkLst>
          <pc:spChg chg="mod">
            <ac:chgData name="e-Ashante Jenkins" userId="ce8cb291-eb9d-4012-834a-9941f34f3d14" providerId="ADAL" clId="{A3BA6510-DDD2-4E0C-BA0D-BACF95E43BC3}" dt="2025-08-18T15:29:51.776" v="4"/>
            <ac:spMkLst>
              <pc:docMk/>
              <pc:sldMasterMk cId="563671588" sldId="2147483651"/>
              <pc:sldLayoutMk cId="644098178" sldId="2147483691"/>
              <ac:spMk id="2"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644098178" sldId="2147483691"/>
              <ac:spMk id="3"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644098178" sldId="2147483691"/>
              <ac:spMk id="4"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644098178" sldId="2147483691"/>
              <ac:spMk id="5"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644098178" sldId="2147483691"/>
              <ac:spMk id="6" creationId="{00000000-0000-0000-0000-000000000000}"/>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2760974179" sldId="2147483692"/>
          </pc:sldLayoutMkLst>
          <pc:spChg chg="mod">
            <ac:chgData name="e-Ashante Jenkins" userId="ce8cb291-eb9d-4012-834a-9941f34f3d14" providerId="ADAL" clId="{A3BA6510-DDD2-4E0C-BA0D-BACF95E43BC3}" dt="2025-08-18T15:29:51.776" v="4"/>
            <ac:spMkLst>
              <pc:docMk/>
              <pc:sldMasterMk cId="563671588" sldId="2147483651"/>
              <pc:sldLayoutMk cId="2760974179" sldId="2147483692"/>
              <ac:spMk id="2" creationId="{07CEAFD4-E50F-295A-D7A1-83970B187129}"/>
            </ac:spMkLst>
          </pc:spChg>
          <pc:spChg chg="mod">
            <ac:chgData name="e-Ashante Jenkins" userId="ce8cb291-eb9d-4012-834a-9941f34f3d14" providerId="ADAL" clId="{A3BA6510-DDD2-4E0C-BA0D-BACF95E43BC3}" dt="2025-08-18T15:29:51.776" v="4"/>
            <ac:spMkLst>
              <pc:docMk/>
              <pc:sldMasterMk cId="563671588" sldId="2147483651"/>
              <pc:sldLayoutMk cId="2760974179" sldId="2147483692"/>
              <ac:spMk id="3" creationId="{BF4D01AA-7390-4426-75B8-45D202F1A63F}"/>
            </ac:spMkLst>
          </pc:spChg>
          <pc:spChg chg="mod">
            <ac:chgData name="e-Ashante Jenkins" userId="ce8cb291-eb9d-4012-834a-9941f34f3d14" providerId="ADAL" clId="{A3BA6510-DDD2-4E0C-BA0D-BACF95E43BC3}" dt="2025-08-18T15:29:51.776" v="4"/>
            <ac:spMkLst>
              <pc:docMk/>
              <pc:sldMasterMk cId="563671588" sldId="2147483651"/>
              <pc:sldLayoutMk cId="2760974179" sldId="2147483692"/>
              <ac:spMk id="4" creationId="{62A50DD9-A59D-E8B9-12E3-93BE32211BE8}"/>
            </ac:spMkLst>
          </pc:spChg>
          <pc:spChg chg="mod">
            <ac:chgData name="e-Ashante Jenkins" userId="ce8cb291-eb9d-4012-834a-9941f34f3d14" providerId="ADAL" clId="{A3BA6510-DDD2-4E0C-BA0D-BACF95E43BC3}" dt="2025-08-18T15:29:51.776" v="4"/>
            <ac:spMkLst>
              <pc:docMk/>
              <pc:sldMasterMk cId="563671588" sldId="2147483651"/>
              <pc:sldLayoutMk cId="2760974179" sldId="2147483692"/>
              <ac:spMk id="5" creationId="{113E3E41-3F19-D504-3DD1-ED864ECA16FA}"/>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780463719" sldId="2147483693"/>
          </pc:sldLayoutMkLst>
          <pc:spChg chg="mod">
            <ac:chgData name="e-Ashante Jenkins" userId="ce8cb291-eb9d-4012-834a-9941f34f3d14" providerId="ADAL" clId="{A3BA6510-DDD2-4E0C-BA0D-BACF95E43BC3}" dt="2025-08-18T15:29:51.776" v="4"/>
            <ac:spMkLst>
              <pc:docMk/>
              <pc:sldMasterMk cId="563671588" sldId="2147483651"/>
              <pc:sldLayoutMk cId="780463719" sldId="2147483693"/>
              <ac:spMk id="2"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693"/>
              <ac:spMk id="3"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693"/>
              <ac:spMk id="4"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693"/>
              <ac:spMk id="5"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693"/>
              <ac:spMk id="6" creationId="{00000000-0000-0000-0000-000000000000}"/>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2564360602" sldId="2147483694"/>
          </pc:sldLayoutMkLst>
          <pc:spChg chg="mod">
            <ac:chgData name="e-Ashante Jenkins" userId="ce8cb291-eb9d-4012-834a-9941f34f3d14" providerId="ADAL" clId="{A3BA6510-DDD2-4E0C-BA0D-BACF95E43BC3}" dt="2025-08-18T15:29:51.776" v="4"/>
            <ac:spMkLst>
              <pc:docMk/>
              <pc:sldMasterMk cId="563671588" sldId="2147483651"/>
              <pc:sldLayoutMk cId="2564360602" sldId="2147483694"/>
              <ac:spMk id="2"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564360602" sldId="2147483694"/>
              <ac:spMk id="3"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564360602" sldId="2147483694"/>
              <ac:spMk id="4"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564360602" sldId="2147483694"/>
              <ac:spMk id="5"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564360602" sldId="2147483694"/>
              <ac:spMk id="6" creationId="{00000000-0000-0000-0000-000000000000}"/>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1213426836" sldId="2147483696"/>
          </pc:sldLayoutMkLst>
          <pc:spChg chg="mod">
            <ac:chgData name="e-Ashante Jenkins" userId="ce8cb291-eb9d-4012-834a-9941f34f3d14" providerId="ADAL" clId="{A3BA6510-DDD2-4E0C-BA0D-BACF95E43BC3}" dt="2025-08-18T15:29:51.776" v="4"/>
            <ac:spMkLst>
              <pc:docMk/>
              <pc:sldMasterMk cId="563671588" sldId="2147483651"/>
              <pc:sldLayoutMk cId="1213426836" sldId="2147483696"/>
              <ac:spMk id="3" creationId="{D0AB2855-E176-596D-5519-4D6CDFD0B734}"/>
            </ac:spMkLst>
          </pc:spChg>
          <pc:spChg chg="mod">
            <ac:chgData name="e-Ashante Jenkins" userId="ce8cb291-eb9d-4012-834a-9941f34f3d14" providerId="ADAL" clId="{A3BA6510-DDD2-4E0C-BA0D-BACF95E43BC3}" dt="2025-08-18T15:29:51.776" v="4"/>
            <ac:spMkLst>
              <pc:docMk/>
              <pc:sldMasterMk cId="563671588" sldId="2147483651"/>
              <pc:sldLayoutMk cId="1213426836" sldId="2147483696"/>
              <ac:spMk id="4" creationId="{A26ABB37-847E-9F9F-07F4-A07BFBF76A48}"/>
            </ac:spMkLst>
          </pc:spChg>
          <pc:spChg chg="mod">
            <ac:chgData name="e-Ashante Jenkins" userId="ce8cb291-eb9d-4012-834a-9941f34f3d14" providerId="ADAL" clId="{A3BA6510-DDD2-4E0C-BA0D-BACF95E43BC3}" dt="2025-08-18T15:29:51.776" v="4"/>
            <ac:spMkLst>
              <pc:docMk/>
              <pc:sldMasterMk cId="563671588" sldId="2147483651"/>
              <pc:sldLayoutMk cId="1213426836" sldId="2147483696"/>
              <ac:spMk id="5" creationId="{8E3B6B96-DFAD-8C9C-5F19-A57BAC05A1A5}"/>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233848230" sldId="2147483697"/>
          </pc:sldLayoutMkLst>
          <pc:spChg chg="mod">
            <ac:chgData name="e-Ashante Jenkins" userId="ce8cb291-eb9d-4012-834a-9941f34f3d14" providerId="ADAL" clId="{A3BA6510-DDD2-4E0C-BA0D-BACF95E43BC3}" dt="2025-08-18T15:29:51.776" v="4"/>
            <ac:spMkLst>
              <pc:docMk/>
              <pc:sldMasterMk cId="563671588" sldId="2147483651"/>
              <pc:sldLayoutMk cId="233848230" sldId="2147483697"/>
              <ac:spMk id="2" creationId="{07CEAFD4-E50F-295A-D7A1-83970B187129}"/>
            </ac:spMkLst>
          </pc:spChg>
          <pc:spChg chg="mod">
            <ac:chgData name="e-Ashante Jenkins" userId="ce8cb291-eb9d-4012-834a-9941f34f3d14" providerId="ADAL" clId="{A3BA6510-DDD2-4E0C-BA0D-BACF95E43BC3}" dt="2025-08-18T15:29:51.776" v="4"/>
            <ac:spMkLst>
              <pc:docMk/>
              <pc:sldMasterMk cId="563671588" sldId="2147483651"/>
              <pc:sldLayoutMk cId="233848230" sldId="2147483697"/>
              <ac:spMk id="3" creationId="{BF4D01AA-7390-4426-75B8-45D202F1A63F}"/>
            </ac:spMkLst>
          </pc:spChg>
          <pc:spChg chg="mod">
            <ac:chgData name="e-Ashante Jenkins" userId="ce8cb291-eb9d-4012-834a-9941f34f3d14" providerId="ADAL" clId="{A3BA6510-DDD2-4E0C-BA0D-BACF95E43BC3}" dt="2025-08-18T15:29:51.776" v="4"/>
            <ac:spMkLst>
              <pc:docMk/>
              <pc:sldMasterMk cId="563671588" sldId="2147483651"/>
              <pc:sldLayoutMk cId="233848230" sldId="2147483697"/>
              <ac:spMk id="4" creationId="{62A50DD9-A59D-E8B9-12E3-93BE32211BE8}"/>
            </ac:spMkLst>
          </pc:spChg>
          <pc:spChg chg="mod">
            <ac:chgData name="e-Ashante Jenkins" userId="ce8cb291-eb9d-4012-834a-9941f34f3d14" providerId="ADAL" clId="{A3BA6510-DDD2-4E0C-BA0D-BACF95E43BC3}" dt="2025-08-18T15:29:51.776" v="4"/>
            <ac:spMkLst>
              <pc:docMk/>
              <pc:sldMasterMk cId="563671588" sldId="2147483651"/>
              <pc:sldLayoutMk cId="233848230" sldId="2147483697"/>
              <ac:spMk id="5" creationId="{113E3E41-3F19-D504-3DD1-ED864ECA16FA}"/>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3385207163" sldId="2147483698"/>
          </pc:sldLayoutMkLst>
          <pc:spChg chg="mod">
            <ac:chgData name="e-Ashante Jenkins" userId="ce8cb291-eb9d-4012-834a-9941f34f3d14" providerId="ADAL" clId="{A3BA6510-DDD2-4E0C-BA0D-BACF95E43BC3}" dt="2025-08-18T15:29:51.776" v="4"/>
            <ac:spMkLst>
              <pc:docMk/>
              <pc:sldMasterMk cId="563671588" sldId="2147483651"/>
              <pc:sldLayoutMk cId="3385207163" sldId="2147483698"/>
              <ac:spMk id="2" creationId="{07CEAFD4-E50F-295A-D7A1-83970B187129}"/>
            </ac:spMkLst>
          </pc:spChg>
          <pc:spChg chg="mod">
            <ac:chgData name="e-Ashante Jenkins" userId="ce8cb291-eb9d-4012-834a-9941f34f3d14" providerId="ADAL" clId="{A3BA6510-DDD2-4E0C-BA0D-BACF95E43BC3}" dt="2025-08-18T15:29:51.776" v="4"/>
            <ac:spMkLst>
              <pc:docMk/>
              <pc:sldMasterMk cId="563671588" sldId="2147483651"/>
              <pc:sldLayoutMk cId="3385207163" sldId="2147483698"/>
              <ac:spMk id="3" creationId="{BF4D01AA-7390-4426-75B8-45D202F1A63F}"/>
            </ac:spMkLst>
          </pc:spChg>
          <pc:spChg chg="mod">
            <ac:chgData name="e-Ashante Jenkins" userId="ce8cb291-eb9d-4012-834a-9941f34f3d14" providerId="ADAL" clId="{A3BA6510-DDD2-4E0C-BA0D-BACF95E43BC3}" dt="2025-08-18T15:29:51.776" v="4"/>
            <ac:spMkLst>
              <pc:docMk/>
              <pc:sldMasterMk cId="563671588" sldId="2147483651"/>
              <pc:sldLayoutMk cId="3385207163" sldId="2147483698"/>
              <ac:spMk id="4" creationId="{62A50DD9-A59D-E8B9-12E3-93BE32211BE8}"/>
            </ac:spMkLst>
          </pc:spChg>
          <pc:spChg chg="mod">
            <ac:chgData name="e-Ashante Jenkins" userId="ce8cb291-eb9d-4012-834a-9941f34f3d14" providerId="ADAL" clId="{A3BA6510-DDD2-4E0C-BA0D-BACF95E43BC3}" dt="2025-08-18T15:29:51.776" v="4"/>
            <ac:spMkLst>
              <pc:docMk/>
              <pc:sldMasterMk cId="563671588" sldId="2147483651"/>
              <pc:sldLayoutMk cId="3385207163" sldId="2147483698"/>
              <ac:spMk id="5" creationId="{113E3E41-3F19-D504-3DD1-ED864ECA16FA}"/>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233848230" sldId="2147483699"/>
          </pc:sldLayoutMkLst>
          <pc:spChg chg="mod">
            <ac:chgData name="e-Ashante Jenkins" userId="ce8cb291-eb9d-4012-834a-9941f34f3d14" providerId="ADAL" clId="{A3BA6510-DDD2-4E0C-BA0D-BACF95E43BC3}" dt="2025-08-18T15:29:51.776" v="4"/>
            <ac:spMkLst>
              <pc:docMk/>
              <pc:sldMasterMk cId="563671588" sldId="2147483651"/>
              <pc:sldLayoutMk cId="233848230" sldId="2147483699"/>
              <ac:spMk id="2" creationId="{07CEAFD4-E50F-295A-D7A1-83970B187129}"/>
            </ac:spMkLst>
          </pc:spChg>
          <pc:spChg chg="mod">
            <ac:chgData name="e-Ashante Jenkins" userId="ce8cb291-eb9d-4012-834a-9941f34f3d14" providerId="ADAL" clId="{A3BA6510-DDD2-4E0C-BA0D-BACF95E43BC3}" dt="2025-08-18T15:29:51.776" v="4"/>
            <ac:spMkLst>
              <pc:docMk/>
              <pc:sldMasterMk cId="563671588" sldId="2147483651"/>
              <pc:sldLayoutMk cId="233848230" sldId="2147483699"/>
              <ac:spMk id="3" creationId="{BF4D01AA-7390-4426-75B8-45D202F1A63F}"/>
            </ac:spMkLst>
          </pc:spChg>
          <pc:spChg chg="mod">
            <ac:chgData name="e-Ashante Jenkins" userId="ce8cb291-eb9d-4012-834a-9941f34f3d14" providerId="ADAL" clId="{A3BA6510-DDD2-4E0C-BA0D-BACF95E43BC3}" dt="2025-08-18T15:29:51.776" v="4"/>
            <ac:spMkLst>
              <pc:docMk/>
              <pc:sldMasterMk cId="563671588" sldId="2147483651"/>
              <pc:sldLayoutMk cId="233848230" sldId="2147483699"/>
              <ac:spMk id="4" creationId="{62A50DD9-A59D-E8B9-12E3-93BE32211BE8}"/>
            </ac:spMkLst>
          </pc:spChg>
          <pc:spChg chg="mod">
            <ac:chgData name="e-Ashante Jenkins" userId="ce8cb291-eb9d-4012-834a-9941f34f3d14" providerId="ADAL" clId="{A3BA6510-DDD2-4E0C-BA0D-BACF95E43BC3}" dt="2025-08-18T15:29:51.776" v="4"/>
            <ac:spMkLst>
              <pc:docMk/>
              <pc:sldMasterMk cId="563671588" sldId="2147483651"/>
              <pc:sldLayoutMk cId="233848230" sldId="2147483699"/>
              <ac:spMk id="5" creationId="{113E3E41-3F19-D504-3DD1-ED864ECA16FA}"/>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780463719" sldId="2147483700"/>
          </pc:sldLayoutMkLst>
          <pc:spChg chg="mod">
            <ac:chgData name="e-Ashante Jenkins" userId="ce8cb291-eb9d-4012-834a-9941f34f3d14" providerId="ADAL" clId="{A3BA6510-DDD2-4E0C-BA0D-BACF95E43BC3}" dt="2025-08-18T15:29:51.776" v="4"/>
            <ac:spMkLst>
              <pc:docMk/>
              <pc:sldMasterMk cId="563671588" sldId="2147483651"/>
              <pc:sldLayoutMk cId="780463719" sldId="2147483700"/>
              <ac:spMk id="2"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700"/>
              <ac:spMk id="3"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700"/>
              <ac:spMk id="4"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700"/>
              <ac:spMk id="5"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780463719" sldId="2147483700"/>
              <ac:spMk id="6" creationId="{00000000-0000-0000-0000-000000000000}"/>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2760974179" sldId="2147483702"/>
          </pc:sldLayoutMkLst>
          <pc:spChg chg="mod">
            <ac:chgData name="e-Ashante Jenkins" userId="ce8cb291-eb9d-4012-834a-9941f34f3d14" providerId="ADAL" clId="{A3BA6510-DDD2-4E0C-BA0D-BACF95E43BC3}" dt="2025-08-18T15:29:51.776" v="4"/>
            <ac:spMkLst>
              <pc:docMk/>
              <pc:sldMasterMk cId="563671588" sldId="2147483651"/>
              <pc:sldLayoutMk cId="2760974179" sldId="2147483702"/>
              <ac:spMk id="2" creationId="{07CEAFD4-E50F-295A-D7A1-83970B187129}"/>
            </ac:spMkLst>
          </pc:spChg>
          <pc:spChg chg="mod">
            <ac:chgData name="e-Ashante Jenkins" userId="ce8cb291-eb9d-4012-834a-9941f34f3d14" providerId="ADAL" clId="{A3BA6510-DDD2-4E0C-BA0D-BACF95E43BC3}" dt="2025-08-18T15:29:51.776" v="4"/>
            <ac:spMkLst>
              <pc:docMk/>
              <pc:sldMasterMk cId="563671588" sldId="2147483651"/>
              <pc:sldLayoutMk cId="2760974179" sldId="2147483702"/>
              <ac:spMk id="3" creationId="{BF4D01AA-7390-4426-75B8-45D202F1A63F}"/>
            </ac:spMkLst>
          </pc:spChg>
          <pc:spChg chg="mod">
            <ac:chgData name="e-Ashante Jenkins" userId="ce8cb291-eb9d-4012-834a-9941f34f3d14" providerId="ADAL" clId="{A3BA6510-DDD2-4E0C-BA0D-BACF95E43BC3}" dt="2025-08-18T15:29:51.776" v="4"/>
            <ac:spMkLst>
              <pc:docMk/>
              <pc:sldMasterMk cId="563671588" sldId="2147483651"/>
              <pc:sldLayoutMk cId="2760974179" sldId="2147483702"/>
              <ac:spMk id="4" creationId="{62A50DD9-A59D-E8B9-12E3-93BE32211BE8}"/>
            </ac:spMkLst>
          </pc:spChg>
          <pc:spChg chg="mod">
            <ac:chgData name="e-Ashante Jenkins" userId="ce8cb291-eb9d-4012-834a-9941f34f3d14" providerId="ADAL" clId="{A3BA6510-DDD2-4E0C-BA0D-BACF95E43BC3}" dt="2025-08-18T15:29:51.776" v="4"/>
            <ac:spMkLst>
              <pc:docMk/>
              <pc:sldMasterMk cId="563671588" sldId="2147483651"/>
              <pc:sldLayoutMk cId="2760974179" sldId="2147483702"/>
              <ac:spMk id="5" creationId="{113E3E41-3F19-D504-3DD1-ED864ECA16FA}"/>
            </ac:spMkLst>
          </pc:spChg>
        </pc:sldLayoutChg>
        <pc:sldLayoutChg chg="modSp mod ord">
          <pc:chgData name="e-Ashante Jenkins" userId="ce8cb291-eb9d-4012-834a-9941f34f3d14" providerId="ADAL" clId="{A3BA6510-DDD2-4E0C-BA0D-BACF95E43BC3}" dt="2025-08-18T15:29:51.776" v="4"/>
          <pc:sldLayoutMkLst>
            <pc:docMk/>
            <pc:sldMasterMk cId="563671588" sldId="2147483651"/>
            <pc:sldLayoutMk cId="2564360602" sldId="2147483703"/>
          </pc:sldLayoutMkLst>
          <pc:spChg chg="mod">
            <ac:chgData name="e-Ashante Jenkins" userId="ce8cb291-eb9d-4012-834a-9941f34f3d14" providerId="ADAL" clId="{A3BA6510-DDD2-4E0C-BA0D-BACF95E43BC3}" dt="2025-08-18T15:29:51.776" v="4"/>
            <ac:spMkLst>
              <pc:docMk/>
              <pc:sldMasterMk cId="563671588" sldId="2147483651"/>
              <pc:sldLayoutMk cId="2564360602" sldId="2147483703"/>
              <ac:spMk id="2"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564360602" sldId="2147483703"/>
              <ac:spMk id="3"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564360602" sldId="2147483703"/>
              <ac:spMk id="4"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564360602" sldId="2147483703"/>
              <ac:spMk id="5" creationId="{00000000-0000-0000-0000-000000000000}"/>
            </ac:spMkLst>
          </pc:spChg>
          <pc:spChg chg="mod">
            <ac:chgData name="e-Ashante Jenkins" userId="ce8cb291-eb9d-4012-834a-9941f34f3d14" providerId="ADAL" clId="{A3BA6510-DDD2-4E0C-BA0D-BACF95E43BC3}" dt="2025-08-18T15:29:51.776" v="4"/>
            <ac:spMkLst>
              <pc:docMk/>
              <pc:sldMasterMk cId="563671588" sldId="2147483651"/>
              <pc:sldLayoutMk cId="2564360602" sldId="2147483703"/>
              <ac:spMk id="6" creationId="{00000000-0000-0000-0000-000000000000}"/>
            </ac:spMkLst>
          </pc:spChg>
        </pc:sldLayoutChg>
      </pc:sldMasterChg>
      <pc:sldMasterChg chg="del sldLayoutOrd">
        <pc:chgData name="e-Ashante Jenkins" userId="ce8cb291-eb9d-4012-834a-9941f34f3d14" providerId="ADAL" clId="{A3BA6510-DDD2-4E0C-BA0D-BACF95E43BC3}" dt="2025-08-18T15:29:51.796" v="5"/>
        <pc:sldMasterMkLst>
          <pc:docMk/>
          <pc:sldMasterMk cId="679038154" sldId="2147483652"/>
        </pc:sldMasterMkLst>
      </pc:sldMasterChg>
      <pc:sldMasterChg chg="del modSldLayout sldLayoutOrd">
        <pc:chgData name="e-Ashante Jenkins" userId="ce8cb291-eb9d-4012-834a-9941f34f3d14" providerId="ADAL" clId="{A3BA6510-DDD2-4E0C-BA0D-BACF95E43BC3}" dt="2025-08-18T15:29:51.796" v="5"/>
        <pc:sldMasterMkLst>
          <pc:docMk/>
          <pc:sldMasterMk cId="4091388224" sldId="2147483653"/>
        </pc:sldMasterMkLst>
        <pc:sldLayoutChg chg="replId">
          <pc:chgData name="e-Ashante Jenkins" userId="ce8cb291-eb9d-4012-834a-9941f34f3d14" providerId="ADAL" clId="{A3BA6510-DDD2-4E0C-BA0D-BACF95E43BC3}" dt="2025-08-18T15:29:42.778" v="0"/>
          <pc:sldLayoutMkLst>
            <pc:docMk/>
            <pc:sldMasterMk cId="563671588" sldId="2147483651"/>
            <pc:sldLayoutMk cId="2760974179" sldId="2147483702"/>
          </pc:sldLayoutMkLst>
        </pc:sldLayoutChg>
      </pc:sldMasterChg>
      <pc:sldMasterChg chg="del sldLayoutOrd">
        <pc:chgData name="e-Ashante Jenkins" userId="ce8cb291-eb9d-4012-834a-9941f34f3d14" providerId="ADAL" clId="{A3BA6510-DDD2-4E0C-BA0D-BACF95E43BC3}" dt="2025-08-18T15:29:51.796" v="5"/>
        <pc:sldMasterMkLst>
          <pc:docMk/>
          <pc:sldMasterMk cId="4247714581" sldId="2147483654"/>
        </pc:sldMasterMkLst>
      </pc:sldMasterChg>
      <pc:sldMasterChg chg="del sldLayoutOrd">
        <pc:chgData name="e-Ashante Jenkins" userId="ce8cb291-eb9d-4012-834a-9941f34f3d14" providerId="ADAL" clId="{A3BA6510-DDD2-4E0C-BA0D-BACF95E43BC3}" dt="2025-08-18T15:29:51.796" v="5"/>
        <pc:sldMasterMkLst>
          <pc:docMk/>
          <pc:sldMasterMk cId="2083937239" sldId="2147483655"/>
        </pc:sldMasterMkLst>
      </pc:sldMasterChg>
      <pc:sldMasterChg chg="del sldLayoutOrd">
        <pc:chgData name="e-Ashante Jenkins" userId="ce8cb291-eb9d-4012-834a-9941f34f3d14" providerId="ADAL" clId="{A3BA6510-DDD2-4E0C-BA0D-BACF95E43BC3}" dt="2025-08-18T15:29:51.796" v="5"/>
        <pc:sldMasterMkLst>
          <pc:docMk/>
          <pc:sldMasterMk cId="2173453369" sldId="2147483656"/>
        </pc:sldMasterMkLst>
      </pc:sldMasterChg>
      <pc:sldMasterChg chg="del sldLayoutOrd">
        <pc:chgData name="e-Ashante Jenkins" userId="ce8cb291-eb9d-4012-834a-9941f34f3d14" providerId="ADAL" clId="{A3BA6510-DDD2-4E0C-BA0D-BACF95E43BC3}" dt="2025-08-18T15:29:51.796" v="5"/>
        <pc:sldMasterMkLst>
          <pc:docMk/>
          <pc:sldMasterMk cId="4091388224" sldId="2147483657"/>
        </pc:sldMasterMkLst>
      </pc:sldMasterChg>
      <pc:sldMasterChg chg="del sldLayoutOrd">
        <pc:chgData name="e-Ashante Jenkins" userId="ce8cb291-eb9d-4012-834a-9941f34f3d14" providerId="ADAL" clId="{A3BA6510-DDD2-4E0C-BA0D-BACF95E43BC3}" dt="2025-08-18T15:29:51.796" v="5"/>
        <pc:sldMasterMkLst>
          <pc:docMk/>
          <pc:sldMasterMk cId="4091388224" sldId="2147483658"/>
        </pc:sldMasterMkLst>
      </pc:sldMasterChg>
      <pc:sldMasterChg chg="del sldLayoutOrd">
        <pc:chgData name="e-Ashante Jenkins" userId="ce8cb291-eb9d-4012-834a-9941f34f3d14" providerId="ADAL" clId="{A3BA6510-DDD2-4E0C-BA0D-BACF95E43BC3}" dt="2025-08-18T15:29:51.796" v="5"/>
        <pc:sldMasterMkLst>
          <pc:docMk/>
          <pc:sldMasterMk cId="1567346395" sldId="2147483659"/>
        </pc:sldMasterMkLst>
      </pc:sldMasterChg>
      <pc:sldMasterChg chg="del sldLayoutOrd">
        <pc:chgData name="e-Ashante Jenkins" userId="ce8cb291-eb9d-4012-834a-9941f34f3d14" providerId="ADAL" clId="{A3BA6510-DDD2-4E0C-BA0D-BACF95E43BC3}" dt="2025-08-18T15:29:51.796" v="5"/>
        <pc:sldMasterMkLst>
          <pc:docMk/>
          <pc:sldMasterMk cId="4091388224" sldId="2147483660"/>
        </pc:sldMasterMkLst>
      </pc:sldMasterChg>
      <pc:sldMasterChg chg="del sldLayoutOrd">
        <pc:chgData name="e-Ashante Jenkins" userId="ce8cb291-eb9d-4012-834a-9941f34f3d14" providerId="ADAL" clId="{A3BA6510-DDD2-4E0C-BA0D-BACF95E43BC3}" dt="2025-08-18T15:29:51.796" v="5"/>
        <pc:sldMasterMkLst>
          <pc:docMk/>
          <pc:sldMasterMk cId="4091388224" sldId="2147483661"/>
        </pc:sldMasterMkLst>
      </pc:sldMasterChg>
      <pc:sldMasterChg chg="del sldLayoutOrd">
        <pc:chgData name="e-Ashante Jenkins" userId="ce8cb291-eb9d-4012-834a-9941f34f3d14" providerId="ADAL" clId="{A3BA6510-DDD2-4E0C-BA0D-BACF95E43BC3}" dt="2025-08-18T15:29:51.796" v="5"/>
        <pc:sldMasterMkLst>
          <pc:docMk/>
          <pc:sldMasterMk cId="2815645886" sldId="2147483662"/>
        </pc:sldMasterMkLst>
      </pc:sldMasterChg>
      <pc:sldMasterChg chg="del modSldLayout sldLayoutOrd">
        <pc:chgData name="e-Ashante Jenkins" userId="ce8cb291-eb9d-4012-834a-9941f34f3d14" providerId="ADAL" clId="{A3BA6510-DDD2-4E0C-BA0D-BACF95E43BC3}" dt="2025-08-18T15:29:51.796" v="5"/>
        <pc:sldMasterMkLst>
          <pc:docMk/>
          <pc:sldMasterMk cId="2815645886" sldId="2147483663"/>
        </pc:sldMasterMkLst>
        <pc:sldLayoutChg chg="replId">
          <pc:chgData name="e-Ashante Jenkins" userId="ce8cb291-eb9d-4012-834a-9941f34f3d14" providerId="ADAL" clId="{A3BA6510-DDD2-4E0C-BA0D-BACF95E43BC3}" dt="2025-08-18T15:29:42.778" v="0"/>
          <pc:sldLayoutMkLst>
            <pc:docMk/>
            <pc:sldMasterMk cId="563671588" sldId="2147483651"/>
            <pc:sldLayoutMk cId="2564360602" sldId="2147483703"/>
          </pc:sldLayoutMkLst>
        </pc:sldLayoutChg>
      </pc:sldMasterChg>
      <pc:sldMasterChg chg="del sldLayoutOrd">
        <pc:chgData name="e-Ashante Jenkins" userId="ce8cb291-eb9d-4012-834a-9941f34f3d14" providerId="ADAL" clId="{A3BA6510-DDD2-4E0C-BA0D-BACF95E43BC3}" dt="2025-08-18T15:29:51.796" v="5"/>
        <pc:sldMasterMkLst>
          <pc:docMk/>
          <pc:sldMasterMk cId="540511270" sldId="2147483664"/>
        </pc:sldMasterMkLst>
      </pc:sldMasterChg>
      <pc:sldMasterChg chg="del sldLayoutOrd">
        <pc:chgData name="e-Ashante Jenkins" userId="ce8cb291-eb9d-4012-834a-9941f34f3d14" providerId="ADAL" clId="{A3BA6510-DDD2-4E0C-BA0D-BACF95E43BC3}" dt="2025-08-18T15:29:51.796" v="5"/>
        <pc:sldMasterMkLst>
          <pc:docMk/>
          <pc:sldMasterMk cId="540511270" sldId="2147483665"/>
        </pc:sldMasterMkLst>
      </pc:sldMasterChg>
      <pc:sldMasterChg chg="del sldLayoutOrd">
        <pc:chgData name="e-Ashante Jenkins" userId="ce8cb291-eb9d-4012-834a-9941f34f3d14" providerId="ADAL" clId="{A3BA6510-DDD2-4E0C-BA0D-BACF95E43BC3}" dt="2025-08-18T15:29:51.796" v="5"/>
        <pc:sldMasterMkLst>
          <pc:docMk/>
          <pc:sldMasterMk cId="664215612" sldId="2147483666"/>
        </pc:sldMasterMkLst>
      </pc:sldMasterChg>
      <pc:sldMasterChg chg="del sldLayoutOrd">
        <pc:chgData name="e-Ashante Jenkins" userId="ce8cb291-eb9d-4012-834a-9941f34f3d14" providerId="ADAL" clId="{A3BA6510-DDD2-4E0C-BA0D-BACF95E43BC3}" dt="2025-08-18T15:29:51.796" v="5"/>
        <pc:sldMasterMkLst>
          <pc:docMk/>
          <pc:sldMasterMk cId="540511270" sldId="2147483667"/>
        </pc:sldMasterMkLst>
      </pc:sldMasterChg>
      <pc:sldMasterChg chg="del sldLayoutOrd">
        <pc:chgData name="e-Ashante Jenkins" userId="ce8cb291-eb9d-4012-834a-9941f34f3d14" providerId="ADAL" clId="{A3BA6510-DDD2-4E0C-BA0D-BACF95E43BC3}" dt="2025-08-18T15:29:51.796" v="5"/>
        <pc:sldMasterMkLst>
          <pc:docMk/>
          <pc:sldMasterMk cId="4091388224" sldId="2147483668"/>
        </pc:sldMasterMkLst>
      </pc:sldMasterChg>
    </pc:docChg>
  </pc:docChgLst>
  <pc:docChgLst>
    <pc:chgData name="e-Sumana Akavaram" userId="S::e-sumana.akavaram@insightglobal.com::734dbee9-1d78-4b38-b329-dd150ca5fc00" providerId="AD" clId="Web-{431CDE0F-FC42-AF19-E5BB-356ED3DBC440}"/>
    <pc:docChg chg="delSld modSld">
      <pc:chgData name="e-Sumana Akavaram" userId="S::e-sumana.akavaram@insightglobal.com::734dbee9-1d78-4b38-b329-dd150ca5fc00" providerId="AD" clId="Web-{431CDE0F-FC42-AF19-E5BB-356ED3DBC440}" dt="2025-08-18T20:03:45.448" v="95"/>
      <pc:docMkLst>
        <pc:docMk/>
      </pc:docMkLst>
      <pc:sldChg chg="addSp delSp modSp">
        <pc:chgData name="e-Sumana Akavaram" userId="S::e-sumana.akavaram@insightglobal.com::734dbee9-1d78-4b38-b329-dd150ca5fc00" providerId="AD" clId="Web-{431CDE0F-FC42-AF19-E5BB-356ED3DBC440}" dt="2025-08-18T19:52:56.205" v="2"/>
        <pc:sldMkLst>
          <pc:docMk/>
          <pc:sldMk cId="3427299547" sldId="257"/>
        </pc:sldMkLst>
        <pc:spChg chg="del mod">
          <ac:chgData name="e-Sumana Akavaram" userId="S::e-sumana.akavaram@insightglobal.com::734dbee9-1d78-4b38-b329-dd150ca5fc00" providerId="AD" clId="Web-{431CDE0F-FC42-AF19-E5BB-356ED3DBC440}" dt="2025-08-18T19:52:53.393" v="1"/>
          <ac:spMkLst>
            <pc:docMk/>
            <pc:sldMk cId="3427299547" sldId="257"/>
            <ac:spMk id="3" creationId="{C6A0F976-02A3-7F7A-1643-1F2BBA987641}"/>
          </ac:spMkLst>
        </pc:spChg>
        <pc:spChg chg="del">
          <ac:chgData name="e-Sumana Akavaram" userId="S::e-sumana.akavaram@insightglobal.com::734dbee9-1d78-4b38-b329-dd150ca5fc00" providerId="AD" clId="Web-{431CDE0F-FC42-AF19-E5BB-356ED3DBC440}" dt="2025-08-18T19:52:56.205" v="2"/>
          <ac:spMkLst>
            <pc:docMk/>
            <pc:sldMk cId="3427299547" sldId="257"/>
            <ac:spMk id="8" creationId="{C8702AE2-B648-98DE-C250-67E7FAE52362}"/>
          </ac:spMkLst>
        </pc:spChg>
        <pc:spChg chg="add mod">
          <ac:chgData name="e-Sumana Akavaram" userId="S::e-sumana.akavaram@insightglobal.com::734dbee9-1d78-4b38-b329-dd150ca5fc00" providerId="AD" clId="Web-{431CDE0F-FC42-AF19-E5BB-356ED3DBC440}" dt="2025-08-18T19:52:53.393" v="1"/>
          <ac:spMkLst>
            <pc:docMk/>
            <pc:sldMk cId="3427299547" sldId="257"/>
            <ac:spMk id="10" creationId="{929D1AA3-C400-11FD-D8DC-83488382EFC2}"/>
          </ac:spMkLst>
        </pc:spChg>
      </pc:sldChg>
      <pc:sldChg chg="del">
        <pc:chgData name="e-Sumana Akavaram" userId="S::e-sumana.akavaram@insightglobal.com::734dbee9-1d78-4b38-b329-dd150ca5fc00" providerId="AD" clId="Web-{431CDE0F-FC42-AF19-E5BB-356ED3DBC440}" dt="2025-08-18T19:53:09.784" v="3"/>
        <pc:sldMkLst>
          <pc:docMk/>
          <pc:sldMk cId="2454873442" sldId="258"/>
        </pc:sldMkLst>
      </pc:sldChg>
      <pc:sldChg chg="modSp">
        <pc:chgData name="e-Sumana Akavaram" userId="S::e-sumana.akavaram@insightglobal.com::734dbee9-1d78-4b38-b329-dd150ca5fc00" providerId="AD" clId="Web-{431CDE0F-FC42-AF19-E5BB-356ED3DBC440}" dt="2025-08-18T19:53:24.878" v="6" actId="20577"/>
        <pc:sldMkLst>
          <pc:docMk/>
          <pc:sldMk cId="2126663841" sldId="260"/>
        </pc:sldMkLst>
        <pc:spChg chg="mod">
          <ac:chgData name="e-Sumana Akavaram" userId="S::e-sumana.akavaram@insightglobal.com::734dbee9-1d78-4b38-b329-dd150ca5fc00" providerId="AD" clId="Web-{431CDE0F-FC42-AF19-E5BB-356ED3DBC440}" dt="2025-08-18T19:53:24.878" v="6" actId="20577"/>
          <ac:spMkLst>
            <pc:docMk/>
            <pc:sldMk cId="2126663841" sldId="260"/>
            <ac:spMk id="40" creationId="{0B050CB5-E348-5105-FB80-E24854CCE538}"/>
          </ac:spMkLst>
        </pc:spChg>
      </pc:sldChg>
      <pc:sldChg chg="modSp">
        <pc:chgData name="e-Sumana Akavaram" userId="S::e-sumana.akavaram@insightglobal.com::734dbee9-1d78-4b38-b329-dd150ca5fc00" providerId="AD" clId="Web-{431CDE0F-FC42-AF19-E5BB-356ED3DBC440}" dt="2025-08-18T19:59:04.844" v="88" actId="20577"/>
        <pc:sldMkLst>
          <pc:docMk/>
          <pc:sldMk cId="4258441672" sldId="261"/>
        </pc:sldMkLst>
        <pc:spChg chg="mod">
          <ac:chgData name="e-Sumana Akavaram" userId="S::e-sumana.akavaram@insightglobal.com::734dbee9-1d78-4b38-b329-dd150ca5fc00" providerId="AD" clId="Web-{431CDE0F-FC42-AF19-E5BB-356ED3DBC440}" dt="2025-08-18T19:59:04.844" v="88" actId="20577"/>
          <ac:spMkLst>
            <pc:docMk/>
            <pc:sldMk cId="4258441672" sldId="261"/>
            <ac:spMk id="3" creationId="{AEF27C81-EA41-94A4-CA1F-0B8A59AA9B33}"/>
          </ac:spMkLst>
        </pc:spChg>
      </pc:sldChg>
      <pc:sldChg chg="delSp">
        <pc:chgData name="e-Sumana Akavaram" userId="S::e-sumana.akavaram@insightglobal.com::734dbee9-1d78-4b38-b329-dd150ca5fc00" providerId="AD" clId="Web-{431CDE0F-FC42-AF19-E5BB-356ED3DBC440}" dt="2025-08-18T19:53:59.614" v="12"/>
        <pc:sldMkLst>
          <pc:docMk/>
          <pc:sldMk cId="234368103" sldId="262"/>
        </pc:sldMkLst>
        <pc:picChg chg="del">
          <ac:chgData name="e-Sumana Akavaram" userId="S::e-sumana.akavaram@insightglobal.com::734dbee9-1d78-4b38-b329-dd150ca5fc00" providerId="AD" clId="Web-{431CDE0F-FC42-AF19-E5BB-356ED3DBC440}" dt="2025-08-18T19:53:55.864" v="11"/>
          <ac:picMkLst>
            <pc:docMk/>
            <pc:sldMk cId="234368103" sldId="262"/>
            <ac:picMk id="6" creationId="{39F4CCD5-D1C1-E5DE-F1FA-00C6682F666D}"/>
          </ac:picMkLst>
        </pc:picChg>
        <pc:picChg chg="del">
          <ac:chgData name="e-Sumana Akavaram" userId="S::e-sumana.akavaram@insightglobal.com::734dbee9-1d78-4b38-b329-dd150ca5fc00" providerId="AD" clId="Web-{431CDE0F-FC42-AF19-E5BB-356ED3DBC440}" dt="2025-08-18T19:53:59.614" v="12"/>
          <ac:picMkLst>
            <pc:docMk/>
            <pc:sldMk cId="234368103" sldId="262"/>
            <ac:picMk id="9" creationId="{24C67AF2-3477-A971-9195-BD7CEC6E43F9}"/>
          </ac:picMkLst>
        </pc:picChg>
      </pc:sldChg>
      <pc:sldChg chg="delSp modSp">
        <pc:chgData name="e-Sumana Akavaram" userId="S::e-sumana.akavaram@insightglobal.com::734dbee9-1d78-4b38-b329-dd150ca5fc00" providerId="AD" clId="Web-{431CDE0F-FC42-AF19-E5BB-356ED3DBC440}" dt="2025-08-18T19:54:13.583" v="15" actId="1076"/>
        <pc:sldMkLst>
          <pc:docMk/>
          <pc:sldMk cId="170694257" sldId="263"/>
        </pc:sldMkLst>
        <pc:picChg chg="del">
          <ac:chgData name="e-Sumana Akavaram" userId="S::e-sumana.akavaram@insightglobal.com::734dbee9-1d78-4b38-b329-dd150ca5fc00" providerId="AD" clId="Web-{431CDE0F-FC42-AF19-E5BB-356ED3DBC440}" dt="2025-08-18T19:54:11.114" v="14"/>
          <ac:picMkLst>
            <pc:docMk/>
            <pc:sldMk cId="170694257" sldId="263"/>
            <ac:picMk id="9" creationId="{A9CE2FB7-85D0-E20D-CE40-1458CF4734A3}"/>
          </ac:picMkLst>
        </pc:picChg>
        <pc:picChg chg="del">
          <ac:chgData name="e-Sumana Akavaram" userId="S::e-sumana.akavaram@insightglobal.com::734dbee9-1d78-4b38-b329-dd150ca5fc00" providerId="AD" clId="Web-{431CDE0F-FC42-AF19-E5BB-356ED3DBC440}" dt="2025-08-18T19:54:09.395" v="13"/>
          <ac:picMkLst>
            <pc:docMk/>
            <pc:sldMk cId="170694257" sldId="263"/>
            <ac:picMk id="10" creationId="{7B84C145-6786-E326-4F18-FD69A976CCA7}"/>
          </ac:picMkLst>
        </pc:picChg>
        <pc:picChg chg="mod">
          <ac:chgData name="e-Sumana Akavaram" userId="S::e-sumana.akavaram@insightglobal.com::734dbee9-1d78-4b38-b329-dd150ca5fc00" providerId="AD" clId="Web-{431CDE0F-FC42-AF19-E5BB-356ED3DBC440}" dt="2025-08-18T19:54:13.583" v="15" actId="1076"/>
          <ac:picMkLst>
            <pc:docMk/>
            <pc:sldMk cId="170694257" sldId="263"/>
            <ac:picMk id="11" creationId="{6DF12337-A0E6-732F-6F38-D0285BC56378}"/>
          </ac:picMkLst>
        </pc:picChg>
      </pc:sldChg>
      <pc:sldChg chg="modSp">
        <pc:chgData name="e-Sumana Akavaram" userId="S::e-sumana.akavaram@insightglobal.com::734dbee9-1d78-4b38-b329-dd150ca5fc00" providerId="AD" clId="Web-{431CDE0F-FC42-AF19-E5BB-356ED3DBC440}" dt="2025-08-18T19:54:51.819" v="37" actId="20577"/>
        <pc:sldMkLst>
          <pc:docMk/>
          <pc:sldMk cId="2659623672" sldId="264"/>
        </pc:sldMkLst>
        <pc:spChg chg="mod">
          <ac:chgData name="e-Sumana Akavaram" userId="S::e-sumana.akavaram@insightglobal.com::734dbee9-1d78-4b38-b329-dd150ca5fc00" providerId="AD" clId="Web-{431CDE0F-FC42-AF19-E5BB-356ED3DBC440}" dt="2025-08-18T19:54:51.819" v="37" actId="20577"/>
          <ac:spMkLst>
            <pc:docMk/>
            <pc:sldMk cId="2659623672" sldId="264"/>
            <ac:spMk id="4" creationId="{B2C6843D-87AE-C9C5-2ABD-A651ACF46903}"/>
          </ac:spMkLst>
        </pc:spChg>
        <pc:picChg chg="mod">
          <ac:chgData name="e-Sumana Akavaram" userId="S::e-sumana.akavaram@insightglobal.com::734dbee9-1d78-4b38-b329-dd150ca5fc00" providerId="AD" clId="Web-{431CDE0F-FC42-AF19-E5BB-356ED3DBC440}" dt="2025-08-18T19:54:23.068" v="18" actId="1076"/>
          <ac:picMkLst>
            <pc:docMk/>
            <pc:sldMk cId="2659623672" sldId="264"/>
            <ac:picMk id="9" creationId="{89D30069-A50B-F706-5975-AA1AD50FAC9B}"/>
          </ac:picMkLst>
        </pc:picChg>
      </pc:sldChg>
      <pc:sldChg chg="addSp delSp modSp">
        <pc:chgData name="e-Sumana Akavaram" userId="S::e-sumana.akavaram@insightglobal.com::734dbee9-1d78-4b38-b329-dd150ca5fc00" providerId="AD" clId="Web-{431CDE0F-FC42-AF19-E5BB-356ED3DBC440}" dt="2025-08-18T19:58:32.171" v="83"/>
        <pc:sldMkLst>
          <pc:docMk/>
          <pc:sldMk cId="638084855" sldId="267"/>
        </pc:sldMkLst>
        <pc:spChg chg="del mod">
          <ac:chgData name="e-Sumana Akavaram" userId="S::e-sumana.akavaram@insightglobal.com::734dbee9-1d78-4b38-b329-dd150ca5fc00" providerId="AD" clId="Web-{431CDE0F-FC42-AF19-E5BB-356ED3DBC440}" dt="2025-08-18T19:58:08.873" v="81"/>
          <ac:spMkLst>
            <pc:docMk/>
            <pc:sldMk cId="638084855" sldId="267"/>
            <ac:spMk id="15" creationId="{F012687C-B519-91E8-C9B3-E9052813CEB6}"/>
          </ac:spMkLst>
        </pc:spChg>
        <pc:spChg chg="del">
          <ac:chgData name="e-Sumana Akavaram" userId="S::e-sumana.akavaram@insightglobal.com::734dbee9-1d78-4b38-b329-dd150ca5fc00" providerId="AD" clId="Web-{431CDE0F-FC42-AF19-E5BB-356ED3DBC440}" dt="2025-08-18T19:58:08.873" v="76"/>
          <ac:spMkLst>
            <pc:docMk/>
            <pc:sldMk cId="638084855" sldId="267"/>
            <ac:spMk id="31" creationId="{A138DEF3-6BB9-700C-AEC6-94DC6DD440A4}"/>
          </ac:spMkLst>
        </pc:spChg>
        <pc:spChg chg="del">
          <ac:chgData name="e-Sumana Akavaram" userId="S::e-sumana.akavaram@insightglobal.com::734dbee9-1d78-4b38-b329-dd150ca5fc00" providerId="AD" clId="Web-{431CDE0F-FC42-AF19-E5BB-356ED3DBC440}" dt="2025-08-18T19:58:08.873" v="75"/>
          <ac:spMkLst>
            <pc:docMk/>
            <pc:sldMk cId="638084855" sldId="267"/>
            <ac:spMk id="32" creationId="{AA58713B-2E17-0180-F345-031B373CFA0A}"/>
          </ac:spMkLst>
        </pc:spChg>
        <pc:spChg chg="del">
          <ac:chgData name="e-Sumana Akavaram" userId="S::e-sumana.akavaram@insightglobal.com::734dbee9-1d78-4b38-b329-dd150ca5fc00" providerId="AD" clId="Web-{431CDE0F-FC42-AF19-E5BB-356ED3DBC440}" dt="2025-08-18T19:58:08.873" v="74"/>
          <ac:spMkLst>
            <pc:docMk/>
            <pc:sldMk cId="638084855" sldId="267"/>
            <ac:spMk id="33" creationId="{22B53F7A-9D50-A379-A883-F3CC6533ECA4}"/>
          </ac:spMkLst>
        </pc:spChg>
        <pc:spChg chg="del">
          <ac:chgData name="e-Sumana Akavaram" userId="S::e-sumana.akavaram@insightglobal.com::734dbee9-1d78-4b38-b329-dd150ca5fc00" providerId="AD" clId="Web-{431CDE0F-FC42-AF19-E5BB-356ED3DBC440}" dt="2025-08-18T19:58:08.873" v="73"/>
          <ac:spMkLst>
            <pc:docMk/>
            <pc:sldMk cId="638084855" sldId="267"/>
            <ac:spMk id="34" creationId="{97F12D35-4BC3-C921-6D0D-C9E989C25271}"/>
          </ac:spMkLst>
        </pc:spChg>
        <pc:spChg chg="del">
          <ac:chgData name="e-Sumana Akavaram" userId="S::e-sumana.akavaram@insightglobal.com::734dbee9-1d78-4b38-b329-dd150ca5fc00" providerId="AD" clId="Web-{431CDE0F-FC42-AF19-E5BB-356ED3DBC440}" dt="2025-08-18T19:58:08.873" v="80"/>
          <ac:spMkLst>
            <pc:docMk/>
            <pc:sldMk cId="638084855" sldId="267"/>
            <ac:spMk id="35" creationId="{D5724E5E-576C-607C-3CC3-2923CE9C6F47}"/>
          </ac:spMkLst>
        </pc:spChg>
        <pc:spChg chg="del">
          <ac:chgData name="e-Sumana Akavaram" userId="S::e-sumana.akavaram@insightglobal.com::734dbee9-1d78-4b38-b329-dd150ca5fc00" providerId="AD" clId="Web-{431CDE0F-FC42-AF19-E5BB-356ED3DBC440}" dt="2025-08-18T19:58:08.873" v="79"/>
          <ac:spMkLst>
            <pc:docMk/>
            <pc:sldMk cId="638084855" sldId="267"/>
            <ac:spMk id="36" creationId="{8D3EFDEC-053B-95F3-9663-580D4B7E72DC}"/>
          </ac:spMkLst>
        </pc:spChg>
        <pc:spChg chg="del">
          <ac:chgData name="e-Sumana Akavaram" userId="S::e-sumana.akavaram@insightglobal.com::734dbee9-1d78-4b38-b329-dd150ca5fc00" providerId="AD" clId="Web-{431CDE0F-FC42-AF19-E5BB-356ED3DBC440}" dt="2025-08-18T19:58:08.873" v="78"/>
          <ac:spMkLst>
            <pc:docMk/>
            <pc:sldMk cId="638084855" sldId="267"/>
            <ac:spMk id="37" creationId="{9E563E4E-DA13-FEF3-4090-440E188229DB}"/>
          </ac:spMkLst>
        </pc:spChg>
        <pc:spChg chg="del">
          <ac:chgData name="e-Sumana Akavaram" userId="S::e-sumana.akavaram@insightglobal.com::734dbee9-1d78-4b38-b329-dd150ca5fc00" providerId="AD" clId="Web-{431CDE0F-FC42-AF19-E5BB-356ED3DBC440}" dt="2025-08-18T19:58:08.873" v="77"/>
          <ac:spMkLst>
            <pc:docMk/>
            <pc:sldMk cId="638084855" sldId="267"/>
            <ac:spMk id="38" creationId="{C221C8E3-9F5B-8207-E4CB-F54E9BEFA8DB}"/>
          </ac:spMkLst>
        </pc:spChg>
        <pc:graphicFrameChg chg="add mod modGraphic">
          <ac:chgData name="e-Sumana Akavaram" userId="S::e-sumana.akavaram@insightglobal.com::734dbee9-1d78-4b38-b329-dd150ca5fc00" providerId="AD" clId="Web-{431CDE0F-FC42-AF19-E5BB-356ED3DBC440}" dt="2025-08-18T19:58:32.171" v="83"/>
          <ac:graphicFrameMkLst>
            <pc:docMk/>
            <pc:sldMk cId="638084855" sldId="267"/>
            <ac:graphicFrameMk id="4" creationId="{00307E72-A644-7CCE-907A-100E79F83F8C}"/>
          </ac:graphicFrameMkLst>
        </pc:graphicFrameChg>
      </pc:sldChg>
      <pc:sldChg chg="modSp">
        <pc:chgData name="e-Sumana Akavaram" userId="S::e-sumana.akavaram@insightglobal.com::734dbee9-1d78-4b38-b329-dd150ca5fc00" providerId="AD" clId="Web-{431CDE0F-FC42-AF19-E5BB-356ED3DBC440}" dt="2025-08-18T19:57:04.667" v="71" actId="20577"/>
        <pc:sldMkLst>
          <pc:docMk/>
          <pc:sldMk cId="4258441672" sldId="272"/>
        </pc:sldMkLst>
        <pc:spChg chg="mod">
          <ac:chgData name="e-Sumana Akavaram" userId="S::e-sumana.akavaram@insightglobal.com::734dbee9-1d78-4b38-b329-dd150ca5fc00" providerId="AD" clId="Web-{431CDE0F-FC42-AF19-E5BB-356ED3DBC440}" dt="2025-08-18T19:57:04.667" v="71" actId="20577"/>
          <ac:spMkLst>
            <pc:docMk/>
            <pc:sldMk cId="4258441672" sldId="272"/>
            <ac:spMk id="3" creationId="{AEF27C81-EA41-94A4-CA1F-0B8A59AA9B33}"/>
          </ac:spMkLst>
        </pc:spChg>
      </pc:sldChg>
      <pc:sldChg chg="delSp modSp">
        <pc:chgData name="e-Sumana Akavaram" userId="S::e-sumana.akavaram@insightglobal.com::734dbee9-1d78-4b38-b329-dd150ca5fc00" providerId="AD" clId="Web-{431CDE0F-FC42-AF19-E5BB-356ED3DBC440}" dt="2025-08-18T19:56:23.525" v="65" actId="14100"/>
        <pc:sldMkLst>
          <pc:docMk/>
          <pc:sldMk cId="3069274187" sldId="273"/>
        </pc:sldMkLst>
        <pc:spChg chg="mod">
          <ac:chgData name="e-Sumana Akavaram" userId="S::e-sumana.akavaram@insightglobal.com::734dbee9-1d78-4b38-b329-dd150ca5fc00" providerId="AD" clId="Web-{431CDE0F-FC42-AF19-E5BB-356ED3DBC440}" dt="2025-08-18T19:56:23.525" v="65" actId="14100"/>
          <ac:spMkLst>
            <pc:docMk/>
            <pc:sldMk cId="3069274187" sldId="273"/>
            <ac:spMk id="3" creationId="{36155F97-AA4B-E922-5F96-CD65D5FAFAD4}"/>
          </ac:spMkLst>
        </pc:spChg>
        <pc:picChg chg="del">
          <ac:chgData name="e-Sumana Akavaram" userId="S::e-sumana.akavaram@insightglobal.com::734dbee9-1d78-4b38-b329-dd150ca5fc00" providerId="AD" clId="Web-{431CDE0F-FC42-AF19-E5BB-356ED3DBC440}" dt="2025-08-18T19:56:08.790" v="56"/>
          <ac:picMkLst>
            <pc:docMk/>
            <pc:sldMk cId="3069274187" sldId="273"/>
            <ac:picMk id="7" creationId="{59D63B4A-EA6F-9D4F-6A6A-36CF24B67A36}"/>
          </ac:picMkLst>
        </pc:picChg>
      </pc:sldChg>
      <pc:sldChg chg="delSp">
        <pc:chgData name="e-Sumana Akavaram" userId="S::e-sumana.akavaram@insightglobal.com::734dbee9-1d78-4b38-b329-dd150ca5fc00" providerId="AD" clId="Web-{431CDE0F-FC42-AF19-E5BB-356ED3DBC440}" dt="2025-08-18T19:55:19.335" v="40"/>
        <pc:sldMkLst>
          <pc:docMk/>
          <pc:sldMk cId="2978866741" sldId="274"/>
        </pc:sldMkLst>
        <pc:picChg chg="del">
          <ac:chgData name="e-Sumana Akavaram" userId="S::e-sumana.akavaram@insightglobal.com::734dbee9-1d78-4b38-b329-dd150ca5fc00" providerId="AD" clId="Web-{431CDE0F-FC42-AF19-E5BB-356ED3DBC440}" dt="2025-08-18T19:55:17.179" v="38"/>
          <ac:picMkLst>
            <pc:docMk/>
            <pc:sldMk cId="2978866741" sldId="274"/>
            <ac:picMk id="2" creationId="{8A313C0B-9D9C-C090-F668-F06C742B8205}"/>
          </ac:picMkLst>
        </pc:picChg>
        <pc:picChg chg="del">
          <ac:chgData name="e-Sumana Akavaram" userId="S::e-sumana.akavaram@insightglobal.com::734dbee9-1d78-4b38-b329-dd150ca5fc00" providerId="AD" clId="Web-{431CDE0F-FC42-AF19-E5BB-356ED3DBC440}" dt="2025-08-18T19:55:18.257" v="39"/>
          <ac:picMkLst>
            <pc:docMk/>
            <pc:sldMk cId="2978866741" sldId="274"/>
            <ac:picMk id="3" creationId="{F0AC720D-EC9E-8D0E-9981-5A9F3188338C}"/>
          </ac:picMkLst>
        </pc:picChg>
        <pc:picChg chg="del">
          <ac:chgData name="e-Sumana Akavaram" userId="S::e-sumana.akavaram@insightglobal.com::734dbee9-1d78-4b38-b329-dd150ca5fc00" providerId="AD" clId="Web-{431CDE0F-FC42-AF19-E5BB-356ED3DBC440}" dt="2025-08-18T19:55:19.335" v="40"/>
          <ac:picMkLst>
            <pc:docMk/>
            <pc:sldMk cId="2978866741" sldId="274"/>
            <ac:picMk id="4" creationId="{EF21EFBC-E383-ED62-5F24-3F8E2A97B2C0}"/>
          </ac:picMkLst>
        </pc:picChg>
      </pc:sldChg>
      <pc:sldChg chg="delSp modSp">
        <pc:chgData name="e-Sumana Akavaram" userId="S::e-sumana.akavaram@insightglobal.com::734dbee9-1d78-4b38-b329-dd150ca5fc00" providerId="AD" clId="Web-{431CDE0F-FC42-AF19-E5BB-356ED3DBC440}" dt="2025-08-18T20:03:45.448" v="95"/>
        <pc:sldMkLst>
          <pc:docMk/>
          <pc:sldMk cId="3069274187" sldId="275"/>
        </pc:sldMkLst>
        <pc:spChg chg="mod">
          <ac:chgData name="e-Sumana Akavaram" userId="S::e-sumana.akavaram@insightglobal.com::734dbee9-1d78-4b38-b329-dd150ca5fc00" providerId="AD" clId="Web-{431CDE0F-FC42-AF19-E5BB-356ED3DBC440}" dt="2025-08-18T19:56:00.681" v="55" actId="20577"/>
          <ac:spMkLst>
            <pc:docMk/>
            <pc:sldMk cId="3069274187" sldId="275"/>
            <ac:spMk id="3" creationId="{36155F97-AA4B-E922-5F96-CD65D5FAFAD4}"/>
          </ac:spMkLst>
        </pc:spChg>
        <pc:picChg chg="del">
          <ac:chgData name="e-Sumana Akavaram" userId="S::e-sumana.akavaram@insightglobal.com::734dbee9-1d78-4b38-b329-dd150ca5fc00" providerId="AD" clId="Web-{431CDE0F-FC42-AF19-E5BB-356ED3DBC440}" dt="2025-08-18T20:03:45.448" v="95"/>
          <ac:picMkLst>
            <pc:docMk/>
            <pc:sldMk cId="3069274187" sldId="275"/>
            <ac:picMk id="7" creationId="{59D63B4A-EA6F-9D4F-6A6A-36CF24B67A36}"/>
          </ac:picMkLst>
        </pc:picChg>
      </pc:sldChg>
      <pc:sldChg chg="modSp">
        <pc:chgData name="e-Sumana Akavaram" userId="S::e-sumana.akavaram@insightglobal.com::734dbee9-1d78-4b38-b329-dd150ca5fc00" providerId="AD" clId="Web-{431CDE0F-FC42-AF19-E5BB-356ED3DBC440}" dt="2025-08-18T20:03:27.948" v="94" actId="20577"/>
        <pc:sldMkLst>
          <pc:docMk/>
          <pc:sldMk cId="2595385537" sldId="276"/>
        </pc:sldMkLst>
        <pc:spChg chg="mod">
          <ac:chgData name="e-Sumana Akavaram" userId="S::e-sumana.akavaram@insightglobal.com::734dbee9-1d78-4b38-b329-dd150ca5fc00" providerId="AD" clId="Web-{431CDE0F-FC42-AF19-E5BB-356ED3DBC440}" dt="2025-08-18T19:55:31.867" v="41" actId="20577"/>
          <ac:spMkLst>
            <pc:docMk/>
            <pc:sldMk cId="2595385537" sldId="276"/>
            <ac:spMk id="2" creationId="{85AFF143-6BD8-2674-B40D-8411BB9BEC1D}"/>
          </ac:spMkLst>
        </pc:spChg>
        <pc:spChg chg="mod">
          <ac:chgData name="e-Sumana Akavaram" userId="S::e-sumana.akavaram@insightglobal.com::734dbee9-1d78-4b38-b329-dd150ca5fc00" providerId="AD" clId="Web-{431CDE0F-FC42-AF19-E5BB-356ED3DBC440}" dt="2025-08-18T20:03:27.948" v="94" actId="20577"/>
          <ac:spMkLst>
            <pc:docMk/>
            <pc:sldMk cId="2595385537" sldId="276"/>
            <ac:spMk id="3" creationId="{36155F97-AA4B-E922-5F96-CD65D5FAFAD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Enrollment Rate (%)</c:v>
          </c:tx>
          <c:spPr>
            <a:ln w="28575" cap="rnd">
              <a:solidFill>
                <a:schemeClr val="accent1"/>
              </a:solidFill>
              <a:round/>
            </a:ln>
            <a:effectLst/>
          </c:spPr>
          <c:marker>
            <c:symbol val="none"/>
          </c:marker>
          <c:cat>
            <c:strRef>
              <c:f>Sheet1!$A$2:$A$4</c:f>
              <c:strCache>
                <c:ptCount val="3"/>
                <c:pt idx="0">
                  <c:v>2021</c:v>
                </c:pt>
                <c:pt idx="1">
                  <c:v>2022</c:v>
                </c:pt>
                <c:pt idx="2">
                  <c:v>2023</c:v>
                </c:pt>
              </c:strCache>
            </c:strRef>
          </c:cat>
          <c:val>
            <c:numRef>
              <c:f>Sheet1!$B$2:$B$4</c:f>
              <c:numCache>
                <c:formatCode>General</c:formatCode>
                <c:ptCount val="3"/>
                <c:pt idx="0">
                  <c:v>65</c:v>
                </c:pt>
                <c:pt idx="1">
                  <c:v>81</c:v>
                </c:pt>
                <c:pt idx="2">
                  <c:v>88</c:v>
                </c:pt>
              </c:numCache>
            </c:numRef>
          </c:val>
          <c:smooth val="0"/>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dLbls>
          <c:showLegendKey val="0"/>
          <c:showVal val="0"/>
          <c:showCatName val="0"/>
          <c:showSerName val="0"/>
          <c:showPercent val="0"/>
          <c:showBubbleSize val="0"/>
        </c:dLbls>
        <c:smooth val="0"/>
        <c:axId val="997681952"/>
        <c:axId val="998023600"/>
      </c:line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xmlns:mc="http://schemas.openxmlformats.org/markup-compatibility/2006" xmlns:c14="http://schemas.microsoft.com/office/drawing/2007/8/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Average Turnaround Time (Days)</c:v>
          </c:tx>
          <c:spPr>
            <a:ln w="28575" cap="rnd">
              <a:solidFill>
                <a:schemeClr val="accent1"/>
              </a:solidFill>
              <a:round/>
            </a:ln>
            <a:effectLst/>
          </c:spPr>
          <c:marker>
            <c:symbol val="none"/>
          </c:marker>
          <c:cat>
            <c:strRef>
              <c:f>Sheet1!$A$2:$A$4</c:f>
              <c:strCache>
                <c:ptCount val="3"/>
                <c:pt idx="0">
                  <c:v>Year 1</c:v>
                </c:pt>
                <c:pt idx="1">
                  <c:v>Year 2</c:v>
                </c:pt>
                <c:pt idx="2">
                  <c:v>Year 3</c:v>
                </c:pt>
              </c:strCache>
            </c:strRef>
          </c:cat>
          <c:val>
            <c:numRef>
              <c:f>Sheet1!$B$2:$B$4</c:f>
              <c:numCache>
                <c:formatCode>General</c:formatCode>
                <c:ptCount val="3"/>
                <c:pt idx="0">
                  <c:v>15</c:v>
                </c:pt>
                <c:pt idx="1">
                  <c:v>12</c:v>
                </c:pt>
                <c:pt idx="2">
                  <c:v>9</c:v>
                </c:pt>
              </c:numCache>
            </c:numRef>
          </c:val>
          <c:smooth val="0"/>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dLbls>
          <c:showLegendKey val="0"/>
          <c:showVal val="0"/>
          <c:showCatName val="0"/>
          <c:showSerName val="0"/>
          <c:showPercent val="0"/>
          <c:showBubbleSize val="0"/>
        </c:dLbls>
        <c:smooth val="0"/>
        <c:axId val="997681952"/>
        <c:axId val="998023600"/>
      </c:line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xmlns:mc="http://schemas.openxmlformats.org/markup-compatibility/2006" xmlns:c14="http://schemas.microsoft.com/office/drawing/2007/8/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C7165-DF7C-4E3D-B048-B39C245E6EE0}" type="datetimeFigureOut">
              <a:rPr lang="en-US" smtClean="0"/>
              <a:t>8/18/2025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BEC4D-6419-4947-AB78-8EB7A62287FA}" type="slidenum">
              <a:rPr lang="en-US" smtClean="0"/>
              <a:t>‹#›</a:t>
            </a:fld>
            <a:endParaRPr lang="en-US"/>
          </a:p>
        </p:txBody>
      </p:sp>
    </p:spTree>
    <p:extLst>
      <p:ext uri="{BB962C8B-B14F-4D97-AF65-F5344CB8AC3E}">
        <p14:creationId xmlns:p14="http://schemas.microsoft.com/office/powerpoint/2010/main" val="3183643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Clinical trial matching ensures patients are connected to the most relevant, potentially life-saving studies. It improves enrollment rates, accelerates research timelines, and drives advances in precision medicine.</a:t>
            </a:r>
          </a:p>
        </p:txBody>
      </p:sp>
      <p:sp>
        <p:nvSpPr>
          <p:cNvPr id="4" name="Slide Number Placeholder 3"/>
          <p:cNvSpPr>
            <a:spLocks noGrp="1"/>
          </p:cNvSpPr>
          <p:nvPr>
            <p:ph type="sldNum" sz="quarter" idx="5"/>
          </p:nvPr>
        </p:nvSpPr>
        <p:spPr/>
        <p:txBody>
          <a:bodyPr/>
          <a:lstStyle/>
          <a:p>
            <a:fld id="{5FEBEC4D-6419-4947-AB78-8EB7A62287FA}" type="slidenum">
              <a:rPr lang="en-US" smtClean="0"/>
              <a:t>3</a:t>
            </a:fld>
            <a:endParaRPr lang="en-US"/>
          </a:p>
        </p:txBody>
      </p:sp>
    </p:spTree>
    <p:extLst>
      <p:ext uri="{BB962C8B-B14F-4D97-AF65-F5344CB8AC3E}">
        <p14:creationId xmlns:p14="http://schemas.microsoft.com/office/powerpoint/2010/main" val="177928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Engaging patients through personalized communication, digital tools, and patient navigators builds trust and awareness of trial opportunities. Strong engagement improves consent, retention, and data quality.</a:t>
            </a:r>
          </a:p>
        </p:txBody>
      </p:sp>
      <p:sp>
        <p:nvSpPr>
          <p:cNvPr id="4" name="Slide Number Placeholder 3"/>
          <p:cNvSpPr>
            <a:spLocks noGrp="1"/>
          </p:cNvSpPr>
          <p:nvPr>
            <p:ph type="sldNum" sz="quarter" idx="5"/>
          </p:nvPr>
        </p:nvSpPr>
        <p:spPr/>
        <p:txBody>
          <a:bodyPr/>
          <a:lstStyle/>
          <a:p>
            <a:fld id="{5FEBEC4D-6419-4947-AB78-8EB7A62287FA}" type="slidenum">
              <a:rPr lang="en-US" smtClean="0"/>
              <a:t>6</a:t>
            </a:fld>
            <a:endParaRPr lang="en-US"/>
          </a:p>
        </p:txBody>
      </p:sp>
    </p:spTree>
    <p:extLst>
      <p:ext uri="{BB962C8B-B14F-4D97-AF65-F5344CB8AC3E}">
        <p14:creationId xmlns:p14="http://schemas.microsoft.com/office/powerpoint/2010/main" val="21359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vary from AI-driven platforms to EHR-integrated systems and registries like ClinicalTrials.gov. The best solutions balance accuracy, ease of use, integration, compliance, and cost.</a:t>
            </a:r>
          </a:p>
        </p:txBody>
      </p:sp>
      <p:sp>
        <p:nvSpPr>
          <p:cNvPr id="4" name="Slide Number Placeholder 3"/>
          <p:cNvSpPr>
            <a:spLocks noGrp="1"/>
          </p:cNvSpPr>
          <p:nvPr>
            <p:ph type="sldNum" sz="quarter" idx="5"/>
          </p:nvPr>
        </p:nvSpPr>
        <p:spPr/>
        <p:txBody>
          <a:bodyPr/>
          <a:lstStyle/>
          <a:p>
            <a:fld id="{5FEBEC4D-6419-4947-AB78-8EB7A62287FA}" type="slidenum">
              <a:rPr lang="en-US" smtClean="0"/>
              <a:t>7</a:t>
            </a:fld>
            <a:endParaRPr lang="en-US"/>
          </a:p>
        </p:txBody>
      </p:sp>
    </p:spTree>
    <p:extLst>
      <p:ext uri="{BB962C8B-B14F-4D97-AF65-F5344CB8AC3E}">
        <p14:creationId xmlns:p14="http://schemas.microsoft.com/office/powerpoint/2010/main" val="119964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Numerous trial-matching tools exist, each with distinct strengths and limitations.</a:t>
            </a:r>
          </a:p>
        </p:txBody>
      </p:sp>
      <p:sp>
        <p:nvSpPr>
          <p:cNvPr id="4" name="Slide Number Placeholder 3"/>
          <p:cNvSpPr>
            <a:spLocks noGrp="1"/>
          </p:cNvSpPr>
          <p:nvPr>
            <p:ph type="sldNum" sz="quarter" idx="5"/>
          </p:nvPr>
        </p:nvSpPr>
        <p:spPr/>
        <p:txBody>
          <a:bodyPr/>
          <a:lstStyle/>
          <a:p>
            <a:fld id="{5FEBEC4D-6419-4947-AB78-8EB7A62287FA}" type="slidenum">
              <a:rPr lang="en-US" smtClean="0"/>
              <a:t>12</a:t>
            </a:fld>
            <a:endParaRPr lang="en-US"/>
          </a:p>
        </p:txBody>
      </p:sp>
    </p:spTree>
    <p:extLst>
      <p:ext uri="{BB962C8B-B14F-4D97-AF65-F5344CB8AC3E}">
        <p14:creationId xmlns:p14="http://schemas.microsoft.com/office/powerpoint/2010/main" val="51776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12C82-2063-66DB-3E31-990F0EC21C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69D13B-64D7-80C2-B3A5-5E65702BD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F8571F-836D-BC64-393D-CE7392C899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B6A878-57EB-5338-03AB-EA1D2D711CC9}"/>
              </a:ext>
            </a:extLst>
          </p:cNvPr>
          <p:cNvSpPr>
            <a:spLocks noGrp="1"/>
          </p:cNvSpPr>
          <p:nvPr>
            <p:ph type="sldNum" sz="quarter" idx="5"/>
          </p:nvPr>
        </p:nvSpPr>
        <p:spPr/>
        <p:txBody>
          <a:bodyPr/>
          <a:lstStyle/>
          <a:p>
            <a:fld id="{BCC20235-DE1E-0E43-AF47-418E280831CB}" type="slidenum">
              <a:rPr lang="en-US" smtClean="0"/>
              <a:t>14</a:t>
            </a:fld>
            <a:endParaRPr lang="en-US"/>
          </a:p>
        </p:txBody>
      </p:sp>
    </p:spTree>
    <p:extLst>
      <p:ext uri="{BB962C8B-B14F-4D97-AF65-F5344CB8AC3E}">
        <p14:creationId xmlns:p14="http://schemas.microsoft.com/office/powerpoint/2010/main" val="60122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85D81-7310-F93C-6E62-1CDEC12A3F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6917D-AD2F-49E3-8105-A42A8C447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B80DB7-7AF3-F96F-DA01-67E142D2C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5BE477-ED0E-5C12-5789-77686C7E6240}"/>
              </a:ext>
            </a:extLst>
          </p:cNvPr>
          <p:cNvSpPr>
            <a:spLocks noGrp="1"/>
          </p:cNvSpPr>
          <p:nvPr>
            <p:ph type="sldNum" sz="quarter" idx="5"/>
          </p:nvPr>
        </p:nvSpPr>
        <p:spPr/>
        <p:txBody>
          <a:bodyPr/>
          <a:lstStyle/>
          <a:p>
            <a:fld id="{BCC20235-DE1E-0E43-AF47-418E280831CB}" type="slidenum">
              <a:rPr lang="en-US" smtClean="0"/>
              <a:t>15</a:t>
            </a:fld>
            <a:endParaRPr lang="en-US"/>
          </a:p>
        </p:txBody>
      </p:sp>
    </p:spTree>
    <p:extLst>
      <p:ext uri="{BB962C8B-B14F-4D97-AF65-F5344CB8AC3E}">
        <p14:creationId xmlns:p14="http://schemas.microsoft.com/office/powerpoint/2010/main" val="221379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 patient data, strong collaboration, and clear compliance frameworks are critical for success. Ongoing performance measurement and integration into care pathways ensure sustainability.</a:t>
            </a:r>
          </a:p>
        </p:txBody>
      </p:sp>
      <p:sp>
        <p:nvSpPr>
          <p:cNvPr id="4" name="Slide Number Placeholder 3"/>
          <p:cNvSpPr>
            <a:spLocks noGrp="1"/>
          </p:cNvSpPr>
          <p:nvPr>
            <p:ph type="sldNum" sz="quarter" idx="5"/>
          </p:nvPr>
        </p:nvSpPr>
        <p:spPr/>
        <p:txBody>
          <a:bodyPr/>
          <a:lstStyle/>
          <a:p>
            <a:fld id="{5FEBEC4D-6419-4947-AB78-8EB7A62287FA}" type="slidenum">
              <a:rPr lang="en-US" smtClean="0"/>
              <a:t>16</a:t>
            </a:fld>
            <a:endParaRPr lang="en-US"/>
          </a:p>
        </p:txBody>
      </p:sp>
    </p:spTree>
    <p:extLst>
      <p:ext uri="{BB962C8B-B14F-4D97-AF65-F5344CB8AC3E}">
        <p14:creationId xmlns:p14="http://schemas.microsoft.com/office/powerpoint/2010/main" val="2931983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0AB2855-E176-596D-5519-4D6CDFD0B734}"/>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A26ABB37-847E-9F9F-07F4-A07BFBF7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B6B96-DFAD-8C9C-5F19-A57BAC05A1A5}"/>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0433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76097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749101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60749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076341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218000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629392"/>
            <a:ext cx="11353800" cy="622300"/>
          </a:xfrm>
        </p:spPr>
        <p:txBody>
          <a:bodyPr lIns="91440"/>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0463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644098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760974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629392"/>
            <a:ext cx="11353800" cy="622300"/>
          </a:xfrm>
        </p:spPr>
        <p:txBody>
          <a:bodyPr lIns="91440"/>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0463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56436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1734329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564360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0AB2855-E176-596D-5519-4D6CDFD0B734}"/>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A26ABB37-847E-9F9F-07F4-A07BFBF7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B6B96-DFAD-8C9C-5F19-A57BAC05A1A5}"/>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213426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33848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385207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338482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629392"/>
            <a:ext cx="11353800" cy="622300"/>
          </a:xfrm>
        </p:spPr>
        <p:txBody>
          <a:bodyPr lIns="91440"/>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046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57483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17343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629392"/>
            <a:ext cx="11353800" cy="622300"/>
          </a:xfrm>
        </p:spPr>
        <p:txBody>
          <a:bodyPr lIns="91440"/>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0463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48262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48029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519021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3659083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629392"/>
            <a:ext cx="11353800" cy="627908"/>
          </a:xfrm>
          <a:prstGeom prst="rect">
            <a:avLst/>
          </a:prstGeom>
        </p:spPr>
        <p:txBody>
          <a:bodyPr vert="horz" lIns="0" tIns="45720" rIns="91440" bIns="45720" rtlCol="0" anchor="t">
            <a:normAutofit/>
          </a:bodyPr>
          <a:lstStyle/>
          <a:p>
            <a:r>
              <a:rPr lang="en-US" dirty="0"/>
              <a:t>Slide title</a:t>
            </a:r>
          </a:p>
        </p:txBody>
      </p:sp>
      <p:sp>
        <p:nvSpPr>
          <p:cNvPr id="3" name="Text Placeholder 2"/>
          <p:cNvSpPr>
            <a:spLocks noGrp="1"/>
          </p:cNvSpPr>
          <p:nvPr>
            <p:ph type="body" idx="1"/>
          </p:nvPr>
        </p:nvSpPr>
        <p:spPr>
          <a:xfrm>
            <a:off x="419100" y="1485900"/>
            <a:ext cx="11353800" cy="46609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100" y="6400801"/>
            <a:ext cx="36576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8/18/2025</a:t>
            </a:fld>
            <a:endParaRPr lang="en-US" dirty="0"/>
          </a:p>
        </p:txBody>
      </p:sp>
      <p:sp>
        <p:nvSpPr>
          <p:cNvPr id="5" name="Footer Placeholder 4"/>
          <p:cNvSpPr>
            <a:spLocks noGrp="1"/>
          </p:cNvSpPr>
          <p:nvPr>
            <p:ph type="ftr" sz="quarter" idx="3"/>
          </p:nvPr>
        </p:nvSpPr>
        <p:spPr>
          <a:xfrm>
            <a:off x="4229100" y="6400801"/>
            <a:ext cx="373380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115300" y="6400801"/>
            <a:ext cx="365760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4110171325"/>
      </p:ext>
    </p:extLst>
  </p:cSld>
  <p:clrMap bg1="lt1" tx1="dk1" bg2="lt2" tx2="dk2" accent1="accent1" accent2="accent2" accent3="accent3" accent4="accent4" accent5="accent5" accent6="accent6" hlink="hlink" folHlink="folHlink"/>
  <p:sldLayoutIdLst>
    <p:sldLayoutId id="2147483695" r:id="rId1"/>
    <p:sldLayoutId id="2147483679" r:id="rId2"/>
    <p:sldLayoutId id="2147483701" r:id="rId3"/>
    <p:sldLayoutId id="2147483682" r:id="rId4"/>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4">
          <p15:clr>
            <a:srgbClr val="F26B43"/>
          </p15:clr>
        </p15:guide>
        <p15:guide id="2" pos="264">
          <p15:clr>
            <a:srgbClr val="F26B43"/>
          </p15:clr>
        </p15:guide>
        <p15:guide id="3" orient="horz" pos="4032">
          <p15:clr>
            <a:srgbClr val="F26B43"/>
          </p15:clr>
        </p15:guide>
        <p15:guide id="4" pos="7416">
          <p15:clr>
            <a:srgbClr val="F26B43"/>
          </p15:clr>
        </p15:guide>
        <p15:guide id="5" pos="3840">
          <p15:clr>
            <a:srgbClr val="F26B43"/>
          </p15:clr>
        </p15:guide>
        <p15:guide id="6" pos="2616">
          <p15:clr>
            <a:srgbClr val="F26B43"/>
          </p15:clr>
        </p15:guide>
        <p15:guide id="7" orient="horz" pos="2160">
          <p15:clr>
            <a:srgbClr val="F26B43"/>
          </p15:clr>
        </p15:guide>
        <p15:guide id="9" pos="5064">
          <p15:clr>
            <a:srgbClr val="F26B43"/>
          </p15:clr>
        </p15:guide>
        <p15:guide id="10" orient="horz" pos="144">
          <p15:clr>
            <a:srgbClr val="F26B43"/>
          </p15:clr>
        </p15:guide>
        <p15:guide id="11" pos="7536">
          <p15:clr>
            <a:srgbClr val="F26B43"/>
          </p15:clr>
        </p15:guide>
        <p15:guide id="12" orient="horz" pos="4176">
          <p15:clr>
            <a:srgbClr val="F26B43"/>
          </p15:clr>
        </p15:guide>
        <p15:guide id="13" pos="144">
          <p15:clr>
            <a:srgbClr val="F26B43"/>
          </p15:clr>
        </p15:guide>
        <p15:guide id="14" pos="3888">
          <p15:clr>
            <a:srgbClr val="F26B43"/>
          </p15:clr>
        </p15:guide>
        <p15:guide id="15" pos="3792">
          <p15:clr>
            <a:srgbClr val="F26B43"/>
          </p15:clr>
        </p15:guide>
        <p15:guide id="16" pos="2568">
          <p15:clr>
            <a:srgbClr val="F26B43"/>
          </p15:clr>
        </p15:guide>
        <p15:guide id="17" pos="2664">
          <p15:clr>
            <a:srgbClr val="F26B43"/>
          </p15:clr>
        </p15:guide>
        <p15:guide id="18" pos="5016">
          <p15:clr>
            <a:srgbClr val="F26B43"/>
          </p15:clr>
        </p15:guide>
        <p15:guide id="19" pos="5112">
          <p15:clr>
            <a:srgbClr val="F26B43"/>
          </p15:clr>
        </p15:guide>
        <p15:guide id="20" orient="horz" pos="792">
          <p15:clr>
            <a:srgbClr val="F26B43"/>
          </p15:clr>
        </p15:guide>
        <p15:guide id="21" orient="horz" pos="936">
          <p15:clr>
            <a:srgbClr val="F26B43"/>
          </p15:clr>
        </p15:guide>
        <p15:guide id="22" pos="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629392"/>
            <a:ext cx="11353800" cy="627908"/>
          </a:xfrm>
          <a:prstGeom prst="rect">
            <a:avLst/>
          </a:prstGeom>
        </p:spPr>
        <p:txBody>
          <a:bodyPr vert="horz" lIns="91440" tIns="45720" rIns="91440" bIns="45720" rtlCol="0" anchor="t">
            <a:normAutofit/>
          </a:bodyPr>
          <a:lstStyle/>
          <a:p>
            <a:r>
              <a:rPr lang="en-US" dirty="0"/>
              <a:t>Slide title</a:t>
            </a:r>
          </a:p>
        </p:txBody>
      </p:sp>
      <p:sp>
        <p:nvSpPr>
          <p:cNvPr id="3" name="Text Placeholder 2"/>
          <p:cNvSpPr>
            <a:spLocks noGrp="1"/>
          </p:cNvSpPr>
          <p:nvPr>
            <p:ph type="body" idx="1"/>
          </p:nvPr>
        </p:nvSpPr>
        <p:spPr>
          <a:xfrm>
            <a:off x="419100" y="1485900"/>
            <a:ext cx="11353800" cy="46609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100" y="6400801"/>
            <a:ext cx="36576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8/18/2025</a:t>
            </a:fld>
            <a:endParaRPr lang="en-US" dirty="0"/>
          </a:p>
        </p:txBody>
      </p:sp>
      <p:sp>
        <p:nvSpPr>
          <p:cNvPr id="5" name="Footer Placeholder 4"/>
          <p:cNvSpPr>
            <a:spLocks noGrp="1"/>
          </p:cNvSpPr>
          <p:nvPr>
            <p:ph type="ftr" sz="quarter" idx="3"/>
          </p:nvPr>
        </p:nvSpPr>
        <p:spPr>
          <a:xfrm>
            <a:off x="4229100" y="6400801"/>
            <a:ext cx="373380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115300" y="6400801"/>
            <a:ext cx="365760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63671588"/>
      </p:ext>
    </p:extLst>
  </p:cSld>
  <p:clrMap bg1="lt1" tx1="dk1" bg2="lt2" tx2="dk2" accent1="accent1" accent2="accent2" accent3="accent3" accent4="accent4" accent5="accent5" accent6="accent6" hlink="hlink" folHlink="folHlink"/>
  <p:sldLayoutIdLst>
    <p:sldLayoutId id="2147483685" r:id="rId1"/>
    <p:sldLayoutId id="2147483681" r:id="rId2"/>
    <p:sldLayoutId id="2147483680" r:id="rId3"/>
    <p:sldLayoutId id="2147483683" r:id="rId4"/>
    <p:sldLayoutId id="2147483684" r:id="rId5"/>
    <p:sldLayoutId id="2147483702"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703" r:id="rId16"/>
    <p:sldLayoutId id="2147483696" r:id="rId17"/>
    <p:sldLayoutId id="2147483697" r:id="rId18"/>
    <p:sldLayoutId id="2147483698" r:id="rId19"/>
    <p:sldLayoutId id="2147483699" r:id="rId20"/>
    <p:sldLayoutId id="2147483700" r:id="rId2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4">
          <p15:clr>
            <a:srgbClr val="F26B43"/>
          </p15:clr>
        </p15:guide>
        <p15:guide id="2" pos="264">
          <p15:clr>
            <a:srgbClr val="F26B43"/>
          </p15:clr>
        </p15:guide>
        <p15:guide id="3" orient="horz" pos="4032">
          <p15:clr>
            <a:srgbClr val="F26B43"/>
          </p15:clr>
        </p15:guide>
        <p15:guide id="4" pos="7416">
          <p15:clr>
            <a:srgbClr val="F26B43"/>
          </p15:clr>
        </p15:guide>
        <p15:guide id="5" pos="3840">
          <p15:clr>
            <a:srgbClr val="F26B43"/>
          </p15:clr>
        </p15:guide>
        <p15:guide id="6" pos="2592">
          <p15:clr>
            <a:srgbClr val="F26B43"/>
          </p15:clr>
        </p15:guide>
        <p15:guide id="7" orient="horz" pos="2160">
          <p15:clr>
            <a:srgbClr val="F26B43"/>
          </p15:clr>
        </p15:guide>
        <p15:guide id="9" pos="5088">
          <p15:clr>
            <a:srgbClr val="F26B43"/>
          </p15:clr>
        </p15:guide>
        <p15:guide id="10" orient="horz" pos="144">
          <p15:clr>
            <a:srgbClr val="F26B43"/>
          </p15:clr>
        </p15:guide>
        <p15:guide id="11" pos="7536">
          <p15:clr>
            <a:srgbClr val="F26B43"/>
          </p15:clr>
        </p15:guide>
        <p15:guide id="12" orient="horz" pos="4176">
          <p15:clr>
            <a:srgbClr val="F26B43"/>
          </p15:clr>
        </p15:guide>
        <p15:guide id="13" pos="144">
          <p15:clr>
            <a:srgbClr val="F26B43"/>
          </p15:clr>
        </p15:guide>
        <p15:guide id="14" pos="3888">
          <p15:clr>
            <a:srgbClr val="F26B43"/>
          </p15:clr>
        </p15:guide>
        <p15:guide id="15" pos="3792">
          <p15:clr>
            <a:srgbClr val="F26B43"/>
          </p15:clr>
        </p15:guide>
        <p15:guide id="16" pos="2520">
          <p15:clr>
            <a:srgbClr val="F26B43"/>
          </p15:clr>
        </p15:guide>
        <p15:guide id="17" pos="2664">
          <p15:clr>
            <a:srgbClr val="F26B43"/>
          </p15:clr>
        </p15:guide>
        <p15:guide id="18" pos="5016">
          <p15:clr>
            <a:srgbClr val="F26B43"/>
          </p15:clr>
        </p15:guide>
        <p15:guide id="19" pos="5160">
          <p15:clr>
            <a:srgbClr val="F26B43"/>
          </p15:clr>
        </p15:guide>
        <p15:guide id="20" orient="horz" pos="792">
          <p15:clr>
            <a:srgbClr val="F26B43"/>
          </p15:clr>
        </p15:guide>
        <p15:guide id="21" orient="horz" pos="936">
          <p15:clr>
            <a:srgbClr val="F26B43"/>
          </p15:clr>
        </p15:guide>
        <p15:guide id="22" pos="312">
          <p15:clr>
            <a:srgbClr val="F26B43"/>
          </p15:clr>
        </p15:guide>
        <p15:guide id="23" orient="horz" pos="1200" userDrawn="1">
          <p15:clr>
            <a:srgbClr val="F26B43"/>
          </p15:clr>
        </p15:guide>
        <p15:guide id="24" orient="horz"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jpeg"/><Relationship Id="rId5" Type="http://schemas.openxmlformats.org/officeDocument/2006/relationships/slideLayout" Target="../slideLayouts/slideLayout3.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69.xml"/><Relationship Id="rId7" Type="http://schemas.openxmlformats.org/officeDocument/2006/relationships/slideLayout" Target="../slideLayouts/slideLayout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9"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slideLayout" Target="../slideLayouts/slideLayout5.xml"/><Relationship Id="rId4" Type="http://schemas.openxmlformats.org/officeDocument/2006/relationships/tags" Target="../tags/tag76.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79.xml"/><Relationship Id="rId7" Type="http://schemas.openxmlformats.org/officeDocument/2006/relationships/slideLayout" Target="../slideLayouts/slideLayout6.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chart" Target="../charts/chart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85.xml"/><Relationship Id="rId7" Type="http://schemas.openxmlformats.org/officeDocument/2006/relationships/slideLayout" Target="../slideLayouts/slideLayout6.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chart" Target="../charts/chart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91.xml"/><Relationship Id="rId7" Type="http://schemas.openxmlformats.org/officeDocument/2006/relationships/slideLayout" Target="../slideLayouts/slideLayout2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9"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slideLayout" Target="../slideLayouts/slideLayout8.xml"/><Relationship Id="rId5" Type="http://schemas.openxmlformats.org/officeDocument/2006/relationships/tags" Target="../tags/tag99.xml"/><Relationship Id="rId4" Type="http://schemas.openxmlformats.org/officeDocument/2006/relationships/tags" Target="../tags/tag98.xml"/></Relationships>
</file>

<file path=ppt/slides/_rels/slide17.xml.rels><?xml version="1.0" encoding="UTF-8" standalone="yes"?>
<Relationships xmlns="http://schemas.openxmlformats.org/package/2006/relationships"><Relationship Id="rId8" Type="http://schemas.openxmlformats.org/officeDocument/2006/relationships/tags" Target="../tags/tag107.xml"/><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7.jpe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slideLayout" Target="../slideLayouts/slideLayout8.xml"/><Relationship Id="rId5" Type="http://schemas.openxmlformats.org/officeDocument/2006/relationships/tags" Target="../tags/tag10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s>
</file>

<file path=ppt/slides/_rels/slide18.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slideLayout" Target="../slideLayouts/slideLayout8.xml"/><Relationship Id="rId5" Type="http://schemas.openxmlformats.org/officeDocument/2006/relationships/tags" Target="../tags/tag114.xml"/><Relationship Id="rId4" Type="http://schemas.openxmlformats.org/officeDocument/2006/relationships/tags" Target="../tags/tag113.xml"/></Relationships>
</file>

<file path=ppt/slides/_rels/slide1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hyperlink" Target="https://www.fda.gov/regulatory-information/search-fda-guidance-documents" TargetMode="External"/><Relationship Id="rId5" Type="http://schemas.openxmlformats.org/officeDocument/2006/relationships/slideLayout" Target="../slideLayouts/slideLayout5.xml"/><Relationship Id="rId4" Type="http://schemas.openxmlformats.org/officeDocument/2006/relationships/tags" Target="../tags/tag118.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notesSlide" Target="../notesSlides/notesSlide1.xml"/><Relationship Id="rId5" Type="http://schemas.openxmlformats.org/officeDocument/2006/relationships/tags" Target="../tags/tag10.xml"/><Relationship Id="rId10" Type="http://schemas.openxmlformats.org/officeDocument/2006/relationships/slideLayout" Target="../slideLayouts/slideLayout8.xml"/><Relationship Id="rId4" Type="http://schemas.openxmlformats.org/officeDocument/2006/relationships/tags" Target="../tags/tag9.xml"/><Relationship Id="rId9" Type="http://schemas.openxmlformats.org/officeDocument/2006/relationships/tags" Target="../tags/tag14.xml"/></Relationships>
</file>

<file path=ppt/slides/_rels/slide3.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slideLayout" Target="../slideLayouts/slideLayout8.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29.xml"/><Relationship Id="rId7" Type="http://schemas.openxmlformats.org/officeDocument/2006/relationships/slideLayout" Target="../slideLayouts/slideLayout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3.jpe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notesSlide" Target="../notesSlides/notesSlide3.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Layout" Target="../slideLayouts/slideLayout6.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52.xml"/><Relationship Id="rId7" Type="http://schemas.openxmlformats.org/officeDocument/2006/relationships/slideLayout" Target="../slideLayouts/slideLayout8.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8.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Layout" Target="../slideLayouts/slideLayout7.xml"/><Relationship Id="rId4" Type="http://schemas.openxmlformats.org/officeDocument/2006/relationships/tags" Target="../tags/tag59.xml"/></Relationships>
</file>

<file path=ppt/slides/_rels/slide9.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Layout" Target="../slideLayouts/slideLayout5.xml"/><Relationship Id="rId4"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419100" y="896981"/>
            <a:ext cx="5600700" cy="3046369"/>
          </a:xfrm>
        </p:spPr>
        <p:txBody>
          <a:bodyPr lIns="0" anchor="b">
            <a:normAutofit/>
          </a:bodyPr>
          <a:lstStyle/>
          <a:p>
            <a:pPr>
              <a:lnSpc>
                <a:spcPct val="80000"/>
              </a:lnSpc>
            </a:pPr>
            <a:r>
              <a:rPr lang="en-US" sz="4800" dirty="0"/>
              <a:t>Clinical Trial Matching Process Overview</a:t>
            </a:r>
          </a:p>
        </p:txBody>
      </p:sp>
      <p:sp>
        <p:nvSpPr>
          <p:cNvPr id="5" name="Subtitle 2">
            <a:extLst>
              <a:ext uri="{FF2B5EF4-FFF2-40B4-BE49-F238E27FC236}">
                <a16:creationId xmlns:a16="http://schemas.microsoft.com/office/drawing/2014/main" id="{B04F756F-14A4-3FC0-9BC1-A2E8DD458977}"/>
              </a:ext>
            </a:extLst>
          </p:cNvPr>
          <p:cNvSpPr txBox="1">
            <a:spLocks/>
          </p:cNvSpPr>
          <p:nvPr>
            <p:custDataLst>
              <p:tags r:id="rId3"/>
            </p:custDataLst>
          </p:nvPr>
        </p:nvSpPr>
        <p:spPr>
          <a:xfrm>
            <a:off x="419100" y="3943350"/>
            <a:ext cx="5600700" cy="9144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2400" kern="1200">
                <a:solidFill>
                  <a:schemeClr val="tx1"/>
                </a:solidFill>
                <a:latin typeface="+mn-lt"/>
                <a:ea typeface="+mn-ea"/>
                <a:cs typeface="Arial" panose="020B0604020202020204" pitchFamily="34" charset="0"/>
              </a:defRPr>
            </a:lvl1pPr>
            <a:lvl2pPr marL="457178" indent="0" algn="ctr" defTabSz="914354" rtl="0" eaLnBrk="1" latinLnBrk="0" hangingPunct="1">
              <a:lnSpc>
                <a:spcPct val="150000"/>
              </a:lnSpc>
              <a:spcBef>
                <a:spcPts val="1200"/>
              </a:spcBef>
              <a:buFont typeface="Arial" panose="020B0604020202020204" pitchFamily="34" charset="0"/>
              <a:buNone/>
              <a:tabLst/>
              <a:defRPr sz="2000" kern="1200">
                <a:solidFill>
                  <a:schemeClr val="tx1"/>
                </a:solidFill>
                <a:latin typeface="+mn-lt"/>
                <a:ea typeface="+mn-ea"/>
                <a:cs typeface="Arial" panose="020B0604020202020204" pitchFamily="34" charset="0"/>
              </a:defRPr>
            </a:lvl2pPr>
            <a:lvl3pPr marL="914354" indent="0" algn="ctr" defTabSz="914354" rtl="0" eaLnBrk="1" latinLnBrk="0" hangingPunct="1">
              <a:lnSpc>
                <a:spcPct val="150000"/>
              </a:lnSpc>
              <a:spcBef>
                <a:spcPts val="1200"/>
              </a:spcBef>
              <a:buFont typeface="Arial" panose="020B0604020202020204" pitchFamily="34" charset="0"/>
              <a:buNone/>
              <a:tabLst/>
              <a:defRPr sz="1800" kern="1200">
                <a:solidFill>
                  <a:schemeClr val="tx1"/>
                </a:solidFill>
                <a:latin typeface="+mn-lt"/>
                <a:ea typeface="+mn-ea"/>
                <a:cs typeface="Arial" panose="020B0604020202020204" pitchFamily="34" charset="0"/>
              </a:defRPr>
            </a:lvl3pPr>
            <a:lvl4pPr marL="1371532" indent="0" algn="ctr" defTabSz="914354" rtl="0" eaLnBrk="1" latinLnBrk="0" hangingPunct="1">
              <a:lnSpc>
                <a:spcPct val="150000"/>
              </a:lnSpc>
              <a:spcBef>
                <a:spcPts val="1200"/>
              </a:spcBef>
              <a:buFont typeface="Arial" panose="020B0604020202020204" pitchFamily="34" charset="0"/>
              <a:buNone/>
              <a:tabLst/>
              <a:defRPr sz="1600" kern="1200">
                <a:solidFill>
                  <a:schemeClr val="tx1"/>
                </a:solidFill>
                <a:latin typeface="+mn-lt"/>
                <a:ea typeface="+mn-ea"/>
                <a:cs typeface="Arial" panose="020B0604020202020204" pitchFamily="34" charset="0"/>
              </a:defRPr>
            </a:lvl4pPr>
            <a:lvl5pPr marL="1828709" indent="0" algn="ctr" defTabSz="914354" rtl="0" eaLnBrk="1" latinLnBrk="0" hangingPunct="1">
              <a:lnSpc>
                <a:spcPct val="150000"/>
              </a:lnSpc>
              <a:spcBef>
                <a:spcPts val="1200"/>
              </a:spcBef>
              <a:buFont typeface="Arial" panose="020B0604020202020204" pitchFamily="34" charset="0"/>
              <a:buNone/>
              <a:tabLst/>
              <a:defRPr sz="1600" kern="1200">
                <a:solidFill>
                  <a:schemeClr val="tx1"/>
                </a:solidFill>
                <a:latin typeface="+mn-lt"/>
                <a:ea typeface="+mn-ea"/>
                <a:cs typeface="Arial" panose="020B0604020202020204" pitchFamily="34" charset="0"/>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solidFill>
                  <a:schemeClr val="tx2"/>
                </a:solidFill>
              </a:rPr>
              <a:t>Strategic Guide for Hospital Administrators to Optimize Trial Enrollment</a:t>
            </a:r>
          </a:p>
        </p:txBody>
      </p:sp>
      <p:pic>
        <p:nvPicPr>
          <p:cNvPr id="7" name="Picture Placeholder 8">
            <a:extLst>
              <a:ext uri="{FF2B5EF4-FFF2-40B4-BE49-F238E27FC236}">
                <a16:creationId xmlns:a16="http://schemas.microsoft.com/office/drawing/2014/main" id="{78C8CE94-2CFD-E8CD-2F66-2A57B1AC3B08}"/>
              </a:ext>
            </a:extLst>
          </p:cNvPr>
          <p:cNvPicPr>
            <a:picLocks noChangeAspect="1"/>
          </p:cNvPicPr>
          <p:nvPr>
            <p:custDataLst>
              <p:tags r:id="rId4"/>
            </p:custDataLst>
          </p:nvPr>
        </p:nvPicPr>
        <p:blipFill rotWithShape="1">
          <a:blip r:embed="rId6" cstate="screen">
            <a:extLst>
              <a:ext uri="{28A0092B-C50C-407E-A947-70E740481C1C}">
                <a14:useLocalDpi xmlns:a14="http://schemas.microsoft.com/office/drawing/2010/main"/>
              </a:ext>
            </a:extLst>
          </a:blip>
          <a:srcRect l="4761" r="4761"/>
          <a:stretch>
            <a:fillRect/>
          </a:stretch>
        </p:blipFill>
        <p:spPr>
          <a:xfrm>
            <a:off x="6172200" y="228600"/>
            <a:ext cx="5791200" cy="6400800"/>
          </a:xfrm>
          <a:prstGeom prst="roundRect">
            <a:avLst>
              <a:gd name="adj" fmla="val 933"/>
            </a:avLst>
          </a:prstGeom>
        </p:spPr>
      </p:pic>
      <p:sp>
        <p:nvSpPr>
          <p:cNvPr id="10" name="Subtitle 9">
            <a:extLst>
              <a:ext uri="{FF2B5EF4-FFF2-40B4-BE49-F238E27FC236}">
                <a16:creationId xmlns:a16="http://schemas.microsoft.com/office/drawing/2014/main" id="{929D1AA3-C400-11FD-D8DC-83488382EFC2}"/>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42729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5513-74E7-35AC-4F65-3A3D9651E7E8}"/>
              </a:ext>
            </a:extLst>
          </p:cNvPr>
          <p:cNvSpPr>
            <a:spLocks noGrp="1"/>
          </p:cNvSpPr>
          <p:nvPr>
            <p:ph type="title"/>
            <p:custDataLst>
              <p:tags r:id="rId1"/>
            </p:custDataLst>
          </p:nvPr>
        </p:nvSpPr>
        <p:spPr/>
        <p:txBody>
          <a:bodyPr lIns="0">
            <a:normAutofit/>
          </a:bodyPr>
          <a:lstStyle/>
          <a:p>
            <a:r>
              <a:rPr lang="en-US" dirty="0"/>
              <a:t>Key Performance Metrics</a:t>
            </a:r>
          </a:p>
        </p:txBody>
      </p:sp>
      <p:sp>
        <p:nvSpPr>
          <p:cNvPr id="11" name="Rectangle 10">
            <a:extLst>
              <a:ext uri="{FF2B5EF4-FFF2-40B4-BE49-F238E27FC236}">
                <a16:creationId xmlns:a16="http://schemas.microsoft.com/office/drawing/2014/main" id="{CCE63B94-72EB-8DEA-3525-A3BD59D8EA61}"/>
              </a:ext>
            </a:extLst>
          </p:cNvPr>
          <p:cNvSpPr/>
          <p:nvPr>
            <p:custDataLst>
              <p:tags r:id="rId2"/>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13" name="TextBox 12">
            <a:extLst>
              <a:ext uri="{FF2B5EF4-FFF2-40B4-BE49-F238E27FC236}">
                <a16:creationId xmlns:a16="http://schemas.microsoft.com/office/drawing/2014/main" id="{47BACFC5-4B02-26FA-03B3-5FDEBEAB3CEC}"/>
              </a:ext>
            </a:extLst>
          </p:cNvPr>
          <p:cNvSpPr txBox="1"/>
          <p:nvPr>
            <p:custDataLst>
              <p:tags r:id="rId3"/>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Performance</a:t>
            </a:r>
          </a:p>
        </p:txBody>
      </p:sp>
      <p:graphicFrame>
        <p:nvGraphicFramePr>
          <p:cNvPr id="4" name="Table 3">
            <a:extLst>
              <a:ext uri="{FF2B5EF4-FFF2-40B4-BE49-F238E27FC236}">
                <a16:creationId xmlns:a16="http://schemas.microsoft.com/office/drawing/2014/main" id="{00307E72-A644-7CCE-907A-100E79F83F8C}"/>
              </a:ext>
            </a:extLst>
          </p:cNvPr>
          <p:cNvGraphicFramePr>
            <a:graphicFrameLocks noGrp="1"/>
          </p:cNvGraphicFramePr>
          <p:nvPr>
            <p:extLst>
              <p:ext uri="{D42A27DB-BD31-4B8C-83A1-F6EECF244321}">
                <p14:modId xmlns:p14="http://schemas.microsoft.com/office/powerpoint/2010/main" val="1711660578"/>
              </p:ext>
            </p:extLst>
          </p:nvPr>
        </p:nvGraphicFramePr>
        <p:xfrm>
          <a:off x="0" y="1965960"/>
          <a:ext cx="12192000" cy="292608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387770235"/>
                    </a:ext>
                  </a:extLst>
                </a:gridCol>
                <a:gridCol w="4064000">
                  <a:extLst>
                    <a:ext uri="{9D8B030D-6E8A-4147-A177-3AD203B41FA5}">
                      <a16:colId xmlns:a16="http://schemas.microsoft.com/office/drawing/2014/main" val="1877720485"/>
                    </a:ext>
                  </a:extLst>
                </a:gridCol>
                <a:gridCol w="4064000">
                  <a:extLst>
                    <a:ext uri="{9D8B030D-6E8A-4147-A177-3AD203B41FA5}">
                      <a16:colId xmlns:a16="http://schemas.microsoft.com/office/drawing/2014/main" val="1821631608"/>
                    </a:ext>
                  </a:extLst>
                </a:gridCol>
              </a:tblGrid>
              <a:tr h="0">
                <a:tc>
                  <a:txBody>
                    <a:bodyPr/>
                    <a:lstStyle/>
                    <a:p>
                      <a:pPr>
                        <a:buNone/>
                      </a:pPr>
                      <a:r>
                        <a:rPr lang="en-US" dirty="0"/>
                        <a:t>Metric</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Value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Description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723088"/>
                  </a:ext>
                </a:extLst>
              </a:tr>
              <a:tr h="0">
                <a:tc>
                  <a:txBody>
                    <a:bodyPr/>
                    <a:lstStyle/>
                    <a:p>
                      <a:pPr>
                        <a:buNone/>
                      </a:pPr>
                      <a:r>
                        <a:rPr lang="en-US" dirty="0"/>
                        <a:t>Avg. match-to-contact time (hours)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48</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Average time taken to connect after a match.</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871157595"/>
                  </a:ext>
                </a:extLst>
              </a:tr>
              <a:tr h="0">
                <a:tc>
                  <a:txBody>
                    <a:bodyPr/>
                    <a:lstStyle/>
                    <a:p>
                      <a:pPr>
                        <a:buNone/>
                      </a:pPr>
                      <a:r>
                        <a:rPr lang="en-US" dirty="0"/>
                        <a:t>Patient enrollment rate (%)</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75%</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Percentage of patients successfully enrolled.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050120328"/>
                  </a:ext>
                </a:extLst>
              </a:tr>
              <a:tr h="0">
                <a:tc>
                  <a:txBody>
                    <a:bodyPr/>
                    <a:lstStyle/>
                    <a:p>
                      <a:pPr>
                        <a:buNone/>
                      </a:pPr>
                      <a:r>
                        <a:rPr lang="en-US" dirty="0"/>
                        <a:t>Patient retention rate (%)</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85%</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Percentage of patients retained after joining.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086876137"/>
                  </a:ext>
                </a:extLst>
              </a:tr>
              <a:tr h="0">
                <a:tc>
                  <a:txBody>
                    <a:bodyPr/>
                    <a:lstStyle/>
                    <a:p>
                      <a:pPr>
                        <a:buNone/>
                      </a:pPr>
                      <a:r>
                        <a:rPr lang="en-US" dirty="0"/>
                        <a:t>Avg. time from match to enrollment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3 months</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Average duration from match to full enrollment.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95758982"/>
                  </a:ext>
                </a:extLst>
              </a:tr>
            </a:tbl>
          </a:graphicData>
        </a:graphic>
      </p:graphicFrame>
    </p:spTree>
    <p:extLst>
      <p:ext uri="{BB962C8B-B14F-4D97-AF65-F5344CB8AC3E}">
        <p14:creationId xmlns:p14="http://schemas.microsoft.com/office/powerpoint/2010/main" val="63808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8FF05-78A1-EEAA-0A52-AD3FC99454CC}"/>
            </a:ext>
          </a:extLst>
        </p:cNvPr>
        <p:cNvGrpSpPr/>
        <p:nvPr/>
      </p:nvGrpSpPr>
      <p:grpSpPr>
        <a:xfrm>
          <a:off x="0" y="0"/>
          <a:ext cx="0" cy="0"/>
          <a:chOff x="0" y="0"/>
          <a:chExt cx="0" cy="0"/>
        </a:xfrm>
      </p:grpSpPr>
      <p:pic>
        <p:nvPicPr>
          <p:cNvPr id="7" name="Picture Placeholder 8">
            <a:extLst>
              <a:ext uri="{FF2B5EF4-FFF2-40B4-BE49-F238E27FC236}">
                <a16:creationId xmlns:a16="http://schemas.microsoft.com/office/drawing/2014/main" id="{F0427AB3-584E-AB41-39F6-E931EDFF3B8D}"/>
              </a:ext>
            </a:extLst>
          </p:cNvPr>
          <p:cNvPicPr>
            <a:picLocks noChangeAspect="1"/>
          </p:cNvPicPr>
          <p:nvPr>
            <p:custDataLst>
              <p:tags r:id="rId2"/>
            </p:custDataLst>
          </p:nvPr>
        </p:nvPicPr>
        <p:blipFill rotWithShape="1">
          <a:blip r:embed="rId9" cstate="screen">
            <a:extLst>
              <a:ext uri="{28A0092B-C50C-407E-A947-70E740481C1C}">
                <a14:useLocalDpi xmlns:a14="http://schemas.microsoft.com/office/drawing/2010/main"/>
              </a:ext>
            </a:extLst>
          </a:blip>
          <a:srcRect l="8555" r="8555"/>
          <a:stretch/>
        </p:blipFill>
        <p:spPr>
          <a:xfrm>
            <a:off x="228599" y="228600"/>
            <a:ext cx="3771901" cy="6067425"/>
          </a:xfrm>
          <a:prstGeom prst="roundRect">
            <a:avLst>
              <a:gd name="adj" fmla="val 2476"/>
            </a:avLst>
          </a:prstGeom>
        </p:spPr>
      </p:pic>
      <p:sp>
        <p:nvSpPr>
          <p:cNvPr id="2" name="Title 1">
            <a:extLst>
              <a:ext uri="{FF2B5EF4-FFF2-40B4-BE49-F238E27FC236}">
                <a16:creationId xmlns:a16="http://schemas.microsoft.com/office/drawing/2014/main" id="{61E6301F-E0F8-8D5C-FAE0-A212E30E4110}"/>
              </a:ext>
            </a:extLst>
          </p:cNvPr>
          <p:cNvSpPr>
            <a:spLocks noGrp="1"/>
          </p:cNvSpPr>
          <p:nvPr>
            <p:ph type="title"/>
            <p:custDataLst>
              <p:tags r:id="rId3"/>
            </p:custDataLst>
          </p:nvPr>
        </p:nvSpPr>
        <p:spPr>
          <a:xfrm>
            <a:off x="4229100" y="629392"/>
            <a:ext cx="7543800" cy="762000"/>
          </a:xfrm>
        </p:spPr>
        <p:txBody>
          <a:bodyPr lIns="0">
            <a:normAutofit/>
          </a:bodyPr>
          <a:lstStyle/>
          <a:p>
            <a:r>
              <a:rPr lang="en-US" dirty="0"/>
              <a:t>Trial Matching Tools Comparison</a:t>
            </a:r>
          </a:p>
        </p:txBody>
      </p:sp>
      <p:sp>
        <p:nvSpPr>
          <p:cNvPr id="3" name="Content Placeholder 2">
            <a:extLst>
              <a:ext uri="{FF2B5EF4-FFF2-40B4-BE49-F238E27FC236}">
                <a16:creationId xmlns:a16="http://schemas.microsoft.com/office/drawing/2014/main" id="{AEF27C81-EA41-94A4-CA1F-0B8A59AA9B33}"/>
              </a:ext>
            </a:extLst>
          </p:cNvPr>
          <p:cNvSpPr>
            <a:spLocks noGrp="1"/>
          </p:cNvSpPr>
          <p:nvPr>
            <p:ph idx="4294967295"/>
            <p:custDataLst>
              <p:tags r:id="rId4"/>
            </p:custDataLst>
          </p:nvPr>
        </p:nvSpPr>
        <p:spPr>
          <a:xfrm>
            <a:off x="4648200" y="1485900"/>
            <a:ext cx="7543800" cy="4800600"/>
          </a:xfrm>
        </p:spPr>
        <p:txBody>
          <a:bodyPr lIns="0" anchor="b">
            <a:normAutofit/>
          </a:bodyPr>
          <a:lstStyle/>
          <a:p>
            <a:pPr marL="11111" indent="0">
              <a:lnSpc>
                <a:spcPct val="114000"/>
              </a:lnSpc>
              <a:buClr>
                <a:schemeClr val="accent1"/>
              </a:buClr>
              <a:buNone/>
            </a:pPr>
            <a:r>
              <a:rPr lang="en-US" sz="1800" dirty="0"/>
              <a:t>This table compares top trial matching software based on key features, integration with hospital EHRs, and cost. TrialMatch Pro offers AI-driven eligibility and deep EHR integration with mid-tier pricing. ClinicalConnect has a user-friendly interface and broad database access but limited AI, suitable for smaller institutions. ResearchSync supports multi-center coordination and strong compliance at a higher price. MatchEase provides fast onboarding and cloud-based updates with scalable costs. This comparison helps align software choice with institutional needs and budgets.</a:t>
            </a:r>
          </a:p>
        </p:txBody>
      </p:sp>
      <p:sp>
        <p:nvSpPr>
          <p:cNvPr id="4" name="Rectangle 3">
            <a:extLst>
              <a:ext uri="{FF2B5EF4-FFF2-40B4-BE49-F238E27FC236}">
                <a16:creationId xmlns:a16="http://schemas.microsoft.com/office/drawing/2014/main" id="{69BCF617-66F3-0C4D-B259-91BC1B58F19C}"/>
              </a:ext>
            </a:extLst>
          </p:cNvPr>
          <p:cNvSpPr/>
          <p:nvPr>
            <p:custDataLst>
              <p:tags r:id="rId5"/>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D05913-94AB-4E5C-B3E1-70DADFEFAD90}"/>
              </a:ext>
            </a:extLst>
          </p:cNvPr>
          <p:cNvSpPr txBox="1"/>
          <p:nvPr>
            <p:custDataLst>
              <p:tags r:id="rId6"/>
            </p:custDataLst>
          </p:nvPr>
        </p:nvSpPr>
        <p:spPr>
          <a:xfrm>
            <a:off x="4229100" y="265211"/>
            <a:ext cx="3657600" cy="304800"/>
          </a:xfrm>
          <a:prstGeom prst="rect">
            <a:avLst/>
          </a:prstGeom>
          <a:noFill/>
        </p:spPr>
        <p:txBody>
          <a:bodyPr wrap="square" lIns="0">
            <a:normAutofit/>
          </a:bodyPr>
          <a:lstStyle/>
          <a:p>
            <a:r>
              <a:rPr lang="en-US" sz="1400" dirty="0">
                <a:solidFill>
                  <a:schemeClr val="tx2"/>
                </a:solidFill>
              </a:rPr>
              <a:t>Technology</a:t>
            </a:r>
          </a:p>
        </p:txBody>
      </p:sp>
    </p:spTree>
    <p:custDataLst>
      <p:tags r:id="rId1"/>
    </p:custDataLst>
    <p:extLst>
      <p:ext uri="{BB962C8B-B14F-4D97-AF65-F5344CB8AC3E}">
        <p14:creationId xmlns:p14="http://schemas.microsoft.com/office/powerpoint/2010/main" val="425844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116D99-BA14-6FEC-1881-410694FA13B6}"/>
              </a:ext>
            </a:extLst>
          </p:cNvPr>
          <p:cNvSpPr txBox="1"/>
          <p:nvPr>
            <p:custDataLst>
              <p:tags r:id="rId1"/>
            </p:custDataLst>
          </p:nvPr>
        </p:nvSpPr>
        <p:spPr>
          <a:xfrm>
            <a:off x="419100" y="265211"/>
            <a:ext cx="3657600" cy="304800"/>
          </a:xfrm>
          <a:prstGeom prst="rect">
            <a:avLst/>
          </a:prstGeom>
          <a:noFill/>
        </p:spPr>
        <p:txBody>
          <a:bodyPr wrap="square" lIns="0">
            <a:normAutofit/>
          </a:bodyPr>
          <a:lstStyle/>
          <a:p>
            <a:r>
              <a:rPr lang="en-US" sz="1400" dirty="0">
                <a:solidFill>
                  <a:schemeClr val="tx2"/>
                </a:solidFill>
              </a:rPr>
              <a:t>Process</a:t>
            </a:r>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p:txBody>
          <a:bodyPr lIns="0">
            <a:normAutofit/>
          </a:bodyPr>
          <a:lstStyle/>
          <a:p>
            <a:r>
              <a:rPr lang="en-US" noProof="0" dirty="0"/>
              <a:t>Eligibility Criteria Mapping</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419100" y="1485900"/>
            <a:ext cx="7543800" cy="4660902"/>
          </a:xfrm>
        </p:spPr>
        <p:txBody>
          <a:bodyPr lIns="0" anchor="b">
            <a:normAutofit/>
          </a:bodyPr>
          <a:lstStyle/>
          <a:p>
            <a:pPr marL="11113" indent="0">
              <a:lnSpc>
                <a:spcPct val="114000"/>
              </a:lnSpc>
              <a:buNone/>
            </a:pPr>
            <a:r>
              <a:rPr lang="en-US" sz="1800" noProof="0" dirty="0"/>
              <a:t>This table maps the inclusion and exclusion criteria for clinical trial eligibility across several common conditions, such as diabetes, breast cancer, and rheumatoid arthritis. Inclusion criteria typically involve age range, disease stage, biomarker presence, and prior treatment history. Exclusion criteria highlight key factors that disqualify patients, including comorbidities, concurrent medications, and recent surgeries.
By clearly defining these condition-specific parameters, the trial matching process can be streamlined to identify the most suitable candidates quickly and reduce screening failures, ensuring regulatory compliance and improving patient safety.</a:t>
            </a:r>
          </a:p>
        </p:txBody>
      </p:sp>
      <p:sp>
        <p:nvSpPr>
          <p:cNvPr id="4" name="Rectangle 3">
            <a:extLst>
              <a:ext uri="{FF2B5EF4-FFF2-40B4-BE49-F238E27FC236}">
                <a16:creationId xmlns:a16="http://schemas.microsoft.com/office/drawing/2014/main" id="{B8B9B9AC-BCD6-E1F5-6C99-C68B081101CB}"/>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38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3344C-D328-EC04-BE2C-9C8E6BC757B3}"/>
            </a:ext>
          </a:extLst>
        </p:cNvPr>
        <p:cNvGrpSpPr/>
        <p:nvPr/>
      </p:nvGrpSpPr>
      <p:grpSpPr>
        <a:xfrm>
          <a:off x="0" y="0"/>
          <a:ext cx="0" cy="0"/>
          <a:chOff x="0" y="0"/>
          <a:chExt cx="0" cy="0"/>
        </a:xfrm>
      </p:grpSpPr>
      <p:sp>
        <p:nvSpPr>
          <p:cNvPr id="12" name="Rounded Rectangle 11">
            <a:extLst>
              <a:ext uri="{FF2B5EF4-FFF2-40B4-BE49-F238E27FC236}">
                <a16:creationId xmlns:a16="http://schemas.microsoft.com/office/drawing/2014/main" id="{8BB53CF1-F06C-8150-70F5-47BE364BC4BF}"/>
              </a:ext>
            </a:extLst>
          </p:cNvPr>
          <p:cNvSpPr/>
          <p:nvPr/>
        </p:nvSpPr>
        <p:spPr>
          <a:xfrm>
            <a:off x="4229100" y="228600"/>
            <a:ext cx="7734300" cy="6400800"/>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noProof="1"/>
          </a:p>
        </p:txBody>
      </p:sp>
      <p:graphicFrame>
        <p:nvGraphicFramePr>
          <p:cNvPr id="23" name="Content Placeholder 8">
            <a:extLst>
              <a:ext uri="{FF2B5EF4-FFF2-40B4-BE49-F238E27FC236}">
                <a16:creationId xmlns:a16="http://schemas.microsoft.com/office/drawing/2014/main" id="{24430428-5386-5FFA-C0FA-D6A16076F8BA}"/>
              </a:ext>
            </a:extLst>
          </p:cNvPr>
          <p:cNvGraphicFramePr>
            <a:graphicFrameLocks/>
          </p:cNvGraphicFramePr>
          <p:nvPr>
            <p:custDataLst>
              <p:tags r:id="rId1"/>
            </p:custDataLst>
          </p:nvPr>
        </p:nvGraphicFramePr>
        <p:xfrm>
          <a:off x="4444999" y="1257301"/>
          <a:ext cx="7327899" cy="5143500"/>
        </p:xfrm>
        <a:graphic>
          <a:graphicData uri="http://schemas.openxmlformats.org/drawingml/2006/chart">
            <c:chart xmlns:c="http://schemas.openxmlformats.org/drawingml/2006/chart" xmlns:r="http://schemas.openxmlformats.org/officeDocument/2006/relationships" r:id="rId9"/>
          </a:graphicData>
        </a:graphic>
      </p:graphicFrame>
      <p:sp>
        <p:nvSpPr>
          <p:cNvPr id="24" name="Text Placeholder 1">
            <a:extLst>
              <a:ext uri="{FF2B5EF4-FFF2-40B4-BE49-F238E27FC236}">
                <a16:creationId xmlns:a16="http://schemas.microsoft.com/office/drawing/2014/main" id="{09F5E640-0D31-831C-299C-39FC2D1B18CB}"/>
              </a:ext>
            </a:extLst>
          </p:cNvPr>
          <p:cNvSpPr txBox="1">
            <a:spLocks/>
          </p:cNvSpPr>
          <p:nvPr>
            <p:custDataLst>
              <p:tags r:id="rId2"/>
            </p:custDataLst>
          </p:nvPr>
        </p:nvSpPr>
        <p:spPr>
          <a:xfrm>
            <a:off x="4445000" y="419101"/>
            <a:ext cx="7327900" cy="640080"/>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buNone/>
            </a:pPr>
            <a:r>
              <a:rPr lang="en-US" b="1" dirty="0">
                <a:latin typeface="+mj-lt"/>
              </a:rPr>
              <a:t>Patient Enrollment Rate Trends (2021-2023)</a:t>
            </a:r>
          </a:p>
        </p:txBody>
      </p:sp>
      <p:sp>
        <p:nvSpPr>
          <p:cNvPr id="2" name="Title 1">
            <a:extLst>
              <a:ext uri="{FF2B5EF4-FFF2-40B4-BE49-F238E27FC236}">
                <a16:creationId xmlns:a16="http://schemas.microsoft.com/office/drawing/2014/main" id="{854805E5-B1FF-898F-2E86-706C04F4CD47}"/>
              </a:ext>
            </a:extLst>
          </p:cNvPr>
          <p:cNvSpPr>
            <a:spLocks noGrp="1"/>
          </p:cNvSpPr>
          <p:nvPr>
            <p:ph type="title"/>
            <p:custDataLst>
              <p:tags r:id="rId3"/>
            </p:custDataLst>
          </p:nvPr>
        </p:nvSpPr>
        <p:spPr/>
        <p:txBody>
          <a:bodyPr lIns="0" anchor="t">
            <a:normAutofit/>
          </a:bodyPr>
          <a:lstStyle/>
          <a:p>
            <a:pPr>
              <a:lnSpc>
                <a:spcPct val="100000"/>
              </a:lnSpc>
            </a:pPr>
            <a:r>
              <a:rPr lang="en-US" noProof="0" dirty="0"/>
              <a:t>Enrollment Rate Trends (3 Years)</a:t>
            </a:r>
          </a:p>
        </p:txBody>
      </p:sp>
      <p:sp>
        <p:nvSpPr>
          <p:cNvPr id="3" name="Content Placeholder 2">
            <a:extLst>
              <a:ext uri="{FF2B5EF4-FFF2-40B4-BE49-F238E27FC236}">
                <a16:creationId xmlns:a16="http://schemas.microsoft.com/office/drawing/2014/main" id="{6B46982D-4DC2-BBEC-C40F-E08209F1A775}"/>
              </a:ext>
            </a:extLst>
          </p:cNvPr>
          <p:cNvSpPr>
            <a:spLocks noGrp="1"/>
          </p:cNvSpPr>
          <p:nvPr>
            <p:ph idx="1"/>
            <p:custDataLst>
              <p:tags r:id="rId4"/>
            </p:custDataLst>
          </p:nvPr>
        </p:nvSpPr>
        <p:spPr>
          <a:xfrm>
            <a:off x="419101" y="3428999"/>
            <a:ext cx="3581399" cy="2799608"/>
          </a:xfrm>
        </p:spPr>
        <p:txBody>
          <a:bodyPr vert="horz" lIns="0" tIns="45720" rIns="91440" bIns="45720" rtlCol="0" anchor="b">
            <a:normAutofit/>
          </a:bodyPr>
          <a:lstStyle/>
          <a:p>
            <a:pPr marL="11113" indent="0">
              <a:lnSpc>
                <a:spcPct val="114000"/>
              </a:lnSpc>
              <a:buClr>
                <a:schemeClr val="accent2"/>
              </a:buClr>
              <a:buNone/>
            </a:pPr>
            <a:r>
              <a:rPr lang="en-US" sz="1400" dirty="0">
                <a:solidFill>
                  <a:schemeClr val="tx2"/>
                </a:solidFill>
              </a:rPr>
              <a:t>Consistent enrollment growth reflects enhanced trial matching processes and broader patient outreach efforts.</a:t>
            </a:r>
          </a:p>
        </p:txBody>
      </p:sp>
      <p:sp>
        <p:nvSpPr>
          <p:cNvPr id="11" name="Rectangle 10">
            <a:extLst>
              <a:ext uri="{FF2B5EF4-FFF2-40B4-BE49-F238E27FC236}">
                <a16:creationId xmlns:a16="http://schemas.microsoft.com/office/drawing/2014/main" id="{7342B5F3-DFA3-0C3E-0794-D5113440E87B}"/>
              </a:ext>
            </a:extLst>
          </p:cNvPr>
          <p:cNvSpPr/>
          <p:nvPr>
            <p:custDataLst>
              <p:tags r:id="rId5"/>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3A17BB-9B84-B260-0E40-7E31DD29A31B}"/>
              </a:ext>
            </a:extLst>
          </p:cNvPr>
          <p:cNvSpPr txBox="1"/>
          <p:nvPr>
            <p:custDataLst>
              <p:tags r:id="rId6"/>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Performance</a:t>
            </a:r>
          </a:p>
        </p:txBody>
      </p:sp>
    </p:spTree>
    <p:extLst>
      <p:ext uri="{BB962C8B-B14F-4D97-AF65-F5344CB8AC3E}">
        <p14:creationId xmlns:p14="http://schemas.microsoft.com/office/powerpoint/2010/main" val="275867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53092-AF66-61D0-72E3-F0E3F3EEB726}"/>
            </a:ext>
          </a:extLst>
        </p:cNvPr>
        <p:cNvGrpSpPr/>
        <p:nvPr/>
      </p:nvGrpSpPr>
      <p:grpSpPr>
        <a:xfrm>
          <a:off x="0" y="0"/>
          <a:ext cx="0" cy="0"/>
          <a:chOff x="0" y="0"/>
          <a:chExt cx="0" cy="0"/>
        </a:xfrm>
      </p:grpSpPr>
      <p:sp>
        <p:nvSpPr>
          <p:cNvPr id="16" name="Rounded Rectangle 15">
            <a:extLst>
              <a:ext uri="{FF2B5EF4-FFF2-40B4-BE49-F238E27FC236}">
                <a16:creationId xmlns:a16="http://schemas.microsoft.com/office/drawing/2014/main" id="{84B921E4-2C45-D274-3C15-1D2797F33413}"/>
              </a:ext>
            </a:extLst>
          </p:cNvPr>
          <p:cNvSpPr/>
          <p:nvPr/>
        </p:nvSpPr>
        <p:spPr>
          <a:xfrm>
            <a:off x="8191500" y="228600"/>
            <a:ext cx="3771900" cy="6400800"/>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noProof="1"/>
          </a:p>
        </p:txBody>
      </p:sp>
      <p:sp>
        <p:nvSpPr>
          <p:cNvPr id="5" name="Rectangle 4">
            <a:extLst>
              <a:ext uri="{FF2B5EF4-FFF2-40B4-BE49-F238E27FC236}">
                <a16:creationId xmlns:a16="http://schemas.microsoft.com/office/drawing/2014/main" id="{20113B4B-9985-7056-4B0B-228684DF2CB3}"/>
              </a:ext>
            </a:extLst>
          </p:cNvPr>
          <p:cNvSpPr/>
          <p:nvPr>
            <p:custDataLst>
              <p:tags r:id="rId1"/>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Title 3">
            <a:extLst>
              <a:ext uri="{FF2B5EF4-FFF2-40B4-BE49-F238E27FC236}">
                <a16:creationId xmlns:a16="http://schemas.microsoft.com/office/drawing/2014/main" id="{4DB5F2A3-25F9-33C6-A4A7-75C2389AAE25}"/>
              </a:ext>
            </a:extLst>
          </p:cNvPr>
          <p:cNvSpPr>
            <a:spLocks noGrp="1"/>
          </p:cNvSpPr>
          <p:nvPr>
            <p:ph type="title"/>
            <p:custDataLst>
              <p:tags r:id="rId2"/>
            </p:custDataLst>
          </p:nvPr>
        </p:nvSpPr>
        <p:spPr>
          <a:xfrm>
            <a:off x="419099" y="629392"/>
            <a:ext cx="7543801" cy="856508"/>
          </a:xfrm>
        </p:spPr>
        <p:txBody>
          <a:bodyPr lIns="0">
            <a:normAutofit/>
          </a:bodyPr>
          <a:lstStyle/>
          <a:p>
            <a:r>
              <a:rPr lang="en-US" dirty="0"/>
              <a:t>Turnaround Time Improvements</a:t>
            </a:r>
          </a:p>
        </p:txBody>
      </p:sp>
      <p:sp>
        <p:nvSpPr>
          <p:cNvPr id="14" name="Content Placeholder 2">
            <a:extLst>
              <a:ext uri="{FF2B5EF4-FFF2-40B4-BE49-F238E27FC236}">
                <a16:creationId xmlns:a16="http://schemas.microsoft.com/office/drawing/2014/main" id="{5CA6A361-0E31-6757-BD9A-DCA30B5F7BC2}"/>
              </a:ext>
            </a:extLst>
          </p:cNvPr>
          <p:cNvSpPr txBox="1">
            <a:spLocks/>
          </p:cNvSpPr>
          <p:nvPr>
            <p:custDataLst>
              <p:tags r:id="rId3"/>
            </p:custDataLst>
          </p:nvPr>
        </p:nvSpPr>
        <p:spPr>
          <a:xfrm>
            <a:off x="8394700" y="419100"/>
            <a:ext cx="3378200" cy="5975866"/>
          </a:xfrm>
          <a:prstGeom prst="rect">
            <a:avLst/>
          </a:prstGeom>
        </p:spPr>
        <p:txBody>
          <a:bodyPr vert="horz" lIns="91440" tIns="45720" rIns="91440" bIns="45720" rtlCol="0" anchor="ctr">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11113">
              <a:lnSpc>
                <a:spcPct val="114000"/>
              </a:lnSpc>
              <a:buClr>
                <a:schemeClr val="accent2"/>
              </a:buClr>
            </a:pPr>
            <a:r>
              <a:rPr lang="en-US" sz="1400" b="0" dirty="0">
                <a:solidFill>
                  <a:schemeClr val="tx1"/>
                </a:solidFill>
                <a:latin typeface="+mn-lt"/>
              </a:rPr>
              <a:t>Turnaround times dropped steadily, reflecting process optimizations and technology integration in clinical trial matching.</a:t>
            </a:r>
          </a:p>
        </p:txBody>
      </p:sp>
      <p:graphicFrame>
        <p:nvGraphicFramePr>
          <p:cNvPr id="13" name="Content Placeholder 8">
            <a:extLst>
              <a:ext uri="{FF2B5EF4-FFF2-40B4-BE49-F238E27FC236}">
                <a16:creationId xmlns:a16="http://schemas.microsoft.com/office/drawing/2014/main" id="{0E100651-0A7E-B350-7BFA-8C4F6048D4BE}"/>
              </a:ext>
            </a:extLst>
          </p:cNvPr>
          <p:cNvGraphicFramePr>
            <a:graphicFrameLocks/>
          </p:cNvGraphicFramePr>
          <p:nvPr>
            <p:custDataLst>
              <p:tags r:id="rId4"/>
            </p:custDataLst>
          </p:nvPr>
        </p:nvGraphicFramePr>
        <p:xfrm>
          <a:off x="419100" y="2034540"/>
          <a:ext cx="7543800" cy="4194068"/>
        </p:xfrm>
        <a:graphic>
          <a:graphicData uri="http://schemas.openxmlformats.org/drawingml/2006/chart">
            <c:chart xmlns:c="http://schemas.openxmlformats.org/drawingml/2006/chart" xmlns:r="http://schemas.openxmlformats.org/officeDocument/2006/relationships" r:id="rId9"/>
          </a:graphicData>
        </a:graphic>
      </p:graphicFrame>
      <p:sp>
        <p:nvSpPr>
          <p:cNvPr id="3" name="TextBox 2">
            <a:extLst>
              <a:ext uri="{FF2B5EF4-FFF2-40B4-BE49-F238E27FC236}">
                <a16:creationId xmlns:a16="http://schemas.microsoft.com/office/drawing/2014/main" id="{20745833-992B-497F-A664-D4AF856685F2}"/>
              </a:ext>
            </a:extLst>
          </p:cNvPr>
          <p:cNvSpPr txBox="1"/>
          <p:nvPr>
            <p:custDataLst>
              <p:tags r:id="rId5"/>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Performance</a:t>
            </a:r>
          </a:p>
        </p:txBody>
      </p:sp>
      <p:sp>
        <p:nvSpPr>
          <p:cNvPr id="17" name="Text Placeholder 1">
            <a:extLst>
              <a:ext uri="{FF2B5EF4-FFF2-40B4-BE49-F238E27FC236}">
                <a16:creationId xmlns:a16="http://schemas.microsoft.com/office/drawing/2014/main" id="{B192C58E-615C-D46D-46EA-3497DE484859}"/>
              </a:ext>
            </a:extLst>
          </p:cNvPr>
          <p:cNvSpPr txBox="1">
            <a:spLocks/>
          </p:cNvSpPr>
          <p:nvPr>
            <p:custDataLst>
              <p:tags r:id="rId6"/>
            </p:custDataLst>
          </p:nvPr>
        </p:nvSpPr>
        <p:spPr>
          <a:xfrm>
            <a:off x="419098" y="1485900"/>
            <a:ext cx="7543802" cy="548640"/>
          </a:xfrm>
          <a:prstGeom prst="rect">
            <a:avLst/>
          </a:prstGeom>
        </p:spPr>
        <p:txBody>
          <a:bodyPr vert="horz" lIns="0" tIns="45720" rIns="91440" bIns="45720" rtlCol="0">
            <a:normAutofit fontScale="92500"/>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buFont typeface="Arial" panose="020B0604020202020204" pitchFamily="34" charset="0"/>
              <a:buNone/>
            </a:pPr>
            <a:r>
              <a:rPr lang="en-US" sz="1800" b="1" dirty="0">
                <a:latin typeface="+mj-lt"/>
              </a:rPr>
              <a:t>Average Turnaround Time from Eligibility Screening to Patient Consent (in Days)</a:t>
            </a:r>
          </a:p>
        </p:txBody>
      </p:sp>
    </p:spTree>
    <p:extLst>
      <p:ext uri="{BB962C8B-B14F-4D97-AF65-F5344CB8AC3E}">
        <p14:creationId xmlns:p14="http://schemas.microsoft.com/office/powerpoint/2010/main" val="95164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8FF05-78A1-EEAA-0A52-AD3FC99454CC}"/>
            </a:ext>
          </a:extLst>
        </p:cNvPr>
        <p:cNvGrpSpPr/>
        <p:nvPr/>
      </p:nvGrpSpPr>
      <p:grpSpPr>
        <a:xfrm>
          <a:off x="0" y="0"/>
          <a:ext cx="0" cy="0"/>
          <a:chOff x="0" y="0"/>
          <a:chExt cx="0" cy="0"/>
        </a:xfrm>
      </p:grpSpPr>
      <p:pic>
        <p:nvPicPr>
          <p:cNvPr id="8" name="Picture Placeholder 8">
            <a:extLst>
              <a:ext uri="{FF2B5EF4-FFF2-40B4-BE49-F238E27FC236}">
                <a16:creationId xmlns:a16="http://schemas.microsoft.com/office/drawing/2014/main" id="{CD0582AD-FD4C-334F-4A3F-2BACB7359096}"/>
              </a:ext>
            </a:extLst>
          </p:cNvPr>
          <p:cNvPicPr>
            <a:picLocks noChangeAspect="1"/>
          </p:cNvPicPr>
          <p:nvPr>
            <p:custDataLst>
              <p:tags r:id="rId2"/>
            </p:custDataLst>
          </p:nvPr>
        </p:nvPicPr>
        <p:blipFill rotWithShape="1">
          <a:blip r:embed="rId9" cstate="screen">
            <a:extLst>
              <a:ext uri="{28A0092B-C50C-407E-A947-70E740481C1C}">
                <a14:useLocalDpi xmlns:a14="http://schemas.microsoft.com/office/drawing/2010/main"/>
              </a:ext>
            </a:extLst>
          </a:blip>
          <a:srcRect l="8555" r="8555"/>
          <a:stretch/>
        </p:blipFill>
        <p:spPr>
          <a:xfrm>
            <a:off x="228599" y="228600"/>
            <a:ext cx="3771901" cy="6067425"/>
          </a:xfrm>
          <a:prstGeom prst="roundRect">
            <a:avLst>
              <a:gd name="adj" fmla="val 2476"/>
            </a:avLst>
          </a:prstGeom>
        </p:spPr>
      </p:pic>
      <p:sp>
        <p:nvSpPr>
          <p:cNvPr id="2" name="Title 1">
            <a:extLst>
              <a:ext uri="{FF2B5EF4-FFF2-40B4-BE49-F238E27FC236}">
                <a16:creationId xmlns:a16="http://schemas.microsoft.com/office/drawing/2014/main" id="{61E6301F-E0F8-8D5C-FAE0-A212E30E4110}"/>
              </a:ext>
            </a:extLst>
          </p:cNvPr>
          <p:cNvSpPr>
            <a:spLocks noGrp="1"/>
          </p:cNvSpPr>
          <p:nvPr>
            <p:ph type="title" idx="4294967295"/>
            <p:custDataLst>
              <p:tags r:id="rId3"/>
            </p:custDataLst>
          </p:nvPr>
        </p:nvSpPr>
        <p:spPr>
          <a:xfrm>
            <a:off x="4229100" y="629392"/>
            <a:ext cx="7543800" cy="762000"/>
          </a:xfrm>
        </p:spPr>
        <p:txBody>
          <a:bodyPr lIns="0">
            <a:normAutofit/>
          </a:bodyPr>
          <a:lstStyle/>
          <a:p>
            <a:r>
              <a:rPr lang="en-US" noProof="1"/>
              <a:t>Key Success Factors</a:t>
            </a:r>
          </a:p>
        </p:txBody>
      </p:sp>
      <p:sp>
        <p:nvSpPr>
          <p:cNvPr id="3" name="Content Placeholder 2">
            <a:extLst>
              <a:ext uri="{FF2B5EF4-FFF2-40B4-BE49-F238E27FC236}">
                <a16:creationId xmlns:a16="http://schemas.microsoft.com/office/drawing/2014/main" id="{AEF27C81-EA41-94A4-CA1F-0B8A59AA9B33}"/>
              </a:ext>
            </a:extLst>
          </p:cNvPr>
          <p:cNvSpPr>
            <a:spLocks noGrp="1"/>
          </p:cNvSpPr>
          <p:nvPr>
            <p:ph idx="4294967295"/>
            <p:custDataLst>
              <p:tags r:id="rId4"/>
            </p:custDataLst>
          </p:nvPr>
        </p:nvSpPr>
        <p:spPr>
          <a:xfrm>
            <a:off x="4229100" y="1485900"/>
            <a:ext cx="7543800" cy="4799396"/>
          </a:xfrm>
        </p:spPr>
        <p:txBody>
          <a:bodyPr lIns="0" anchor="ctr">
            <a:normAutofit fontScale="92500" lnSpcReduction="10000"/>
          </a:bodyPr>
          <a:lstStyle/>
          <a:p>
            <a:pPr marL="407670" indent="-283845">
              <a:lnSpc>
                <a:spcPct val="114000"/>
              </a:lnSpc>
              <a:buClr>
                <a:schemeClr val="accent1"/>
              </a:buClr>
            </a:pPr>
            <a:r>
              <a:rPr lang="en-US" noProof="1">
                <a:cs typeface="Arial"/>
              </a:rPr>
              <a:t>Leverage advanced data analytics and AI to enhance patient eligibility screening accuracy and speed.
</a:t>
            </a:r>
          </a:p>
          <a:p>
            <a:pPr marL="407670" indent="-283845">
              <a:lnSpc>
                <a:spcPct val="113999"/>
              </a:lnSpc>
              <a:buClr>
                <a:schemeClr val="accent1"/>
              </a:buClr>
            </a:pPr>
            <a:r>
              <a:rPr lang="en-US" noProof="1">
                <a:cs typeface="Arial"/>
              </a:rPr>
              <a:t>Maintain up-to-date, comprehensive patient data through robust EHR integration and regular data validation.
</a:t>
            </a:r>
          </a:p>
          <a:p>
            <a:pPr marL="407670" indent="-283845">
              <a:lnSpc>
                <a:spcPct val="113999"/>
              </a:lnSpc>
              <a:buClr>
                <a:schemeClr val="accent1"/>
              </a:buClr>
            </a:pPr>
            <a:r>
              <a:rPr lang="en-US" noProof="1">
                <a:cs typeface="Arial"/>
              </a:rPr>
              <a:t>Engage patients transparently by providing clear study information and addressing concerns promptly to build trust and improve enrollment rates.
</a:t>
            </a:r>
          </a:p>
          <a:p>
            <a:pPr marL="407670" indent="-283845">
              <a:lnSpc>
                <a:spcPct val="113999"/>
              </a:lnSpc>
              <a:buClr>
                <a:schemeClr val="accent1"/>
              </a:buClr>
            </a:pPr>
            <a:r>
              <a:rPr lang="en-US" noProof="1">
                <a:cs typeface="Arial"/>
              </a:rPr>
              <a:t>Ensure strict adherence to regulatory and ethical guidelines to protect patient privacy and maintain institutional compliance.
</a:t>
            </a:r>
          </a:p>
          <a:p>
            <a:pPr marL="407670" indent="-283845">
              <a:lnSpc>
                <a:spcPct val="113999"/>
              </a:lnSpc>
              <a:buClr>
                <a:schemeClr val="accent1"/>
              </a:buClr>
            </a:pPr>
            <a:r>
              <a:rPr lang="en-US" noProof="1">
                <a:cs typeface="Arial"/>
              </a:rPr>
              <a:t>Foster strong interdisciplinary collaboration among clinical, research, and IT teams to streamline workflow and resolve operational challenges efficiently.</a:t>
            </a:r>
            <a:endParaRPr lang="en-US" dirty="0">
              <a:cs typeface="Arial"/>
            </a:endParaRPr>
          </a:p>
        </p:txBody>
      </p:sp>
      <p:sp>
        <p:nvSpPr>
          <p:cNvPr id="4" name="Rectangle 3">
            <a:extLst>
              <a:ext uri="{FF2B5EF4-FFF2-40B4-BE49-F238E27FC236}">
                <a16:creationId xmlns:a16="http://schemas.microsoft.com/office/drawing/2014/main" id="{69BCF617-66F3-0C4D-B259-91BC1B58F19C}"/>
              </a:ext>
            </a:extLst>
          </p:cNvPr>
          <p:cNvSpPr/>
          <p:nvPr>
            <p:custDataLst>
              <p:tags r:id="rId5"/>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50D05913-94AB-4E5C-B3E1-70DADFEFAD90}"/>
              </a:ext>
            </a:extLst>
          </p:cNvPr>
          <p:cNvSpPr txBox="1"/>
          <p:nvPr>
            <p:custDataLst>
              <p:tags r:id="rId6"/>
            </p:custDataLst>
          </p:nvPr>
        </p:nvSpPr>
        <p:spPr>
          <a:xfrm>
            <a:off x="4229100" y="265211"/>
            <a:ext cx="3657600" cy="304800"/>
          </a:xfrm>
          <a:prstGeom prst="rect">
            <a:avLst/>
          </a:prstGeom>
          <a:noFill/>
        </p:spPr>
        <p:txBody>
          <a:bodyPr wrap="square" lIns="0">
            <a:normAutofit/>
          </a:bodyPr>
          <a:lstStyle/>
          <a:p>
            <a:r>
              <a:rPr lang="en-US" sz="1400" noProof="1">
                <a:solidFill>
                  <a:schemeClr val="tx2"/>
                </a:solidFill>
              </a:rPr>
              <a:t>Success</a:t>
            </a:r>
          </a:p>
        </p:txBody>
      </p:sp>
    </p:spTree>
    <p:custDataLst>
      <p:tags r:id="rId1"/>
    </p:custDataLst>
    <p:extLst>
      <p:ext uri="{BB962C8B-B14F-4D97-AF65-F5344CB8AC3E}">
        <p14:creationId xmlns:p14="http://schemas.microsoft.com/office/powerpoint/2010/main" val="425844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419100" y="629392"/>
            <a:ext cx="7543800" cy="622300"/>
          </a:xfrm>
        </p:spPr>
        <p:txBody>
          <a:bodyPr lIns="0">
            <a:normAutofit/>
          </a:bodyPr>
          <a:lstStyle/>
          <a:p>
            <a:r>
              <a:rPr lang="en-US" noProof="1"/>
              <a:t>Common Pitfalls to Avoid</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4294967295"/>
            <p:custDataLst>
              <p:tags r:id="rId3"/>
            </p:custDataLst>
          </p:nvPr>
        </p:nvSpPr>
        <p:spPr>
          <a:xfrm>
            <a:off x="0" y="1485900"/>
            <a:ext cx="11804779" cy="4673600"/>
          </a:xfrm>
        </p:spPr>
        <p:txBody>
          <a:bodyPr vert="horz" lIns="0" tIns="45720" rIns="91440" bIns="45720" rtlCol="0" anchor="ctr">
            <a:normAutofit lnSpcReduction="10000"/>
          </a:bodyPr>
          <a:lstStyle/>
          <a:p>
            <a:pPr marL="407670" indent="-283845">
              <a:lnSpc>
                <a:spcPct val="114000"/>
              </a:lnSpc>
              <a:buClr>
                <a:schemeClr val="accent1"/>
              </a:buClr>
            </a:pPr>
            <a:r>
              <a:rPr lang="en-US" noProof="1">
                <a:cs typeface="Arial"/>
              </a:rPr>
              <a:t>Incomplete or inaccurate patient data leading to mismatches; mitigate by ensuring robust EHR data validation and updates.
</a:t>
            </a:r>
          </a:p>
          <a:p>
            <a:pPr marL="407670" indent="-283845">
              <a:lnSpc>
                <a:spcPct val="113999"/>
              </a:lnSpc>
              <a:buClr>
                <a:schemeClr val="accent1"/>
              </a:buClr>
            </a:pPr>
            <a:r>
              <a:rPr lang="en-US" noProof="1">
                <a:cs typeface="Arial"/>
              </a:rPr>
              <a:t>Overlooking nuanced eligibility criteria causing patient exclusion; implement detailed protocol reviews and automated criteria checks.
</a:t>
            </a:r>
          </a:p>
          <a:p>
            <a:pPr marL="407670" indent="-283845">
              <a:lnSpc>
                <a:spcPct val="113999"/>
              </a:lnSpc>
              <a:buClr>
                <a:schemeClr val="accent1"/>
              </a:buClr>
            </a:pPr>
            <a:r>
              <a:rPr lang="en-US" noProof="1">
                <a:cs typeface="Arial"/>
              </a:rPr>
              <a:t>Delays in patient communication reducing engagement; establish timely, clear communication protocols with dedicated coordinators.
</a:t>
            </a:r>
          </a:p>
          <a:p>
            <a:pPr marL="407670" indent="-283845">
              <a:lnSpc>
                <a:spcPct val="113999"/>
              </a:lnSpc>
              <a:buClr>
                <a:schemeClr val="accent1"/>
              </a:buClr>
            </a:pPr>
            <a:r>
              <a:rPr lang="en-US" noProof="1">
                <a:cs typeface="Arial"/>
              </a:rPr>
              <a:t>Lack of integration between trial matching software and hospital systems causing workflow disruptions; prioritize seamless IT integration and staff training.
</a:t>
            </a:r>
          </a:p>
          <a:p>
            <a:pPr marL="407670" indent="-283845">
              <a:lnSpc>
                <a:spcPct val="113999"/>
              </a:lnSpc>
              <a:buClr>
                <a:schemeClr val="accent1"/>
              </a:buClr>
            </a:pPr>
            <a:r>
              <a:rPr lang="en-US" noProof="1">
                <a:cs typeface="Arial"/>
              </a:rPr>
              <a:t>Inadequate regulatory compliance awareness risking audits and penalties; conduct regular training and compliance audits aligned with FDA, IRB, and HIPAA standards.</a:t>
            </a:r>
            <a:endParaRPr lang="en-US" dirty="0">
              <a:cs typeface="Arial"/>
            </a:endParaRPr>
          </a:p>
        </p:txBody>
      </p:sp>
      <p:sp>
        <p:nvSpPr>
          <p:cNvPr id="4" name="Rectangle 3">
            <a:extLst>
              <a:ext uri="{FF2B5EF4-FFF2-40B4-BE49-F238E27FC236}">
                <a16:creationId xmlns:a16="http://schemas.microsoft.com/office/drawing/2014/main" id="{B07A31EC-F793-06D6-CAF0-4FAE7A3DAC6D}"/>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1187E573-10C8-E2C1-C604-E682A9143EDD}"/>
              </a:ext>
            </a:extLst>
          </p:cNvPr>
          <p:cNvSpPr txBox="1"/>
          <p:nvPr>
            <p:custDataLst>
              <p:tags r:id="rId5"/>
            </p:custDataLst>
          </p:nvPr>
        </p:nvSpPr>
        <p:spPr>
          <a:xfrm>
            <a:off x="419100" y="265211"/>
            <a:ext cx="3581400" cy="304800"/>
          </a:xfrm>
          <a:prstGeom prst="rect">
            <a:avLst/>
          </a:prstGeom>
          <a:noFill/>
        </p:spPr>
        <p:txBody>
          <a:bodyPr wrap="square" lIns="0">
            <a:normAutofit/>
          </a:bodyPr>
          <a:lstStyle/>
          <a:p>
            <a:r>
              <a:rPr lang="en-US" sz="1400" noProof="1">
                <a:solidFill>
                  <a:schemeClr val="tx2"/>
                </a:solidFill>
              </a:rPr>
              <a:t>Challenges</a:t>
            </a:r>
          </a:p>
        </p:txBody>
      </p:sp>
    </p:spTree>
    <p:custDataLst>
      <p:tags r:id="rId1"/>
    </p:custDataLst>
    <p:extLst>
      <p:ext uri="{BB962C8B-B14F-4D97-AF65-F5344CB8AC3E}">
        <p14:creationId xmlns:p14="http://schemas.microsoft.com/office/powerpoint/2010/main" val="3069274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ABA96-98F6-F7C8-F068-9B95983810CB}"/>
            </a:ext>
          </a:extLst>
        </p:cNvPr>
        <p:cNvGrpSpPr/>
        <p:nvPr/>
      </p:nvGrpSpPr>
      <p:grpSpPr>
        <a:xfrm>
          <a:off x="0" y="0"/>
          <a:ext cx="0" cy="0"/>
          <a:chOff x="0" y="0"/>
          <a:chExt cx="0" cy="0"/>
        </a:xfrm>
      </p:grpSpPr>
      <p:pic>
        <p:nvPicPr>
          <p:cNvPr id="10" name="Picture Placeholder 8">
            <a:extLst>
              <a:ext uri="{FF2B5EF4-FFF2-40B4-BE49-F238E27FC236}">
                <a16:creationId xmlns:a16="http://schemas.microsoft.com/office/drawing/2014/main" id="{065C9AB0-0B70-1416-C82A-ECE0425F95FD}"/>
              </a:ext>
            </a:extLst>
          </p:cNvPr>
          <p:cNvPicPr>
            <a:picLocks noChangeAspect="1"/>
          </p:cNvPicPr>
          <p:nvPr>
            <p:custDataLst>
              <p:tags r:id="rId1"/>
            </p:custDataLst>
          </p:nvPr>
        </p:nvPicPr>
        <p:blipFill rotWithShape="1">
          <a:blip r:embed="rId12" cstate="screen">
            <a:extLst>
              <a:ext uri="{28A0092B-C50C-407E-A947-70E740481C1C}">
                <a14:useLocalDpi xmlns:a14="http://schemas.microsoft.com/office/drawing/2010/main"/>
              </a:ext>
            </a:extLst>
          </a:blip>
          <a:srcRect l="8" r="8"/>
          <a:stretch/>
        </p:blipFill>
        <p:spPr>
          <a:xfrm>
            <a:off x="419100" y="1485900"/>
            <a:ext cx="3581400" cy="4776004"/>
          </a:xfrm>
          <a:prstGeom prst="roundRect">
            <a:avLst>
              <a:gd name="adj" fmla="val 1419"/>
            </a:avLst>
          </a:prstGeom>
        </p:spPr>
      </p:pic>
      <p:sp>
        <p:nvSpPr>
          <p:cNvPr id="6" name="TextBox 5">
            <a:extLst>
              <a:ext uri="{FF2B5EF4-FFF2-40B4-BE49-F238E27FC236}">
                <a16:creationId xmlns:a16="http://schemas.microsoft.com/office/drawing/2014/main" id="{BFEE20BF-443A-6A1D-31AE-91A995FBB643}"/>
              </a:ext>
            </a:extLst>
          </p:cNvPr>
          <p:cNvSpPr txBox="1"/>
          <p:nvPr>
            <p:custDataLst>
              <p:tags r:id="rId2"/>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Compliance</a:t>
            </a:r>
          </a:p>
        </p:txBody>
      </p:sp>
      <p:sp>
        <p:nvSpPr>
          <p:cNvPr id="13" name="Title 12">
            <a:extLst>
              <a:ext uri="{FF2B5EF4-FFF2-40B4-BE49-F238E27FC236}">
                <a16:creationId xmlns:a16="http://schemas.microsoft.com/office/drawing/2014/main" id="{0E112FC7-AC0D-A59D-BDC8-E3F8CE44C8F3}"/>
              </a:ext>
            </a:extLst>
          </p:cNvPr>
          <p:cNvSpPr>
            <a:spLocks noGrp="1"/>
          </p:cNvSpPr>
          <p:nvPr>
            <p:ph type="title"/>
            <p:custDataLst>
              <p:tags r:id="rId3"/>
            </p:custDataLst>
          </p:nvPr>
        </p:nvSpPr>
        <p:spPr/>
        <p:txBody>
          <a:bodyPr lIns="0"/>
          <a:lstStyle/>
          <a:p>
            <a:r>
              <a:rPr lang="en-US" noProof="1"/>
              <a:t>Regulatory Compliance Overview</a:t>
            </a:r>
          </a:p>
        </p:txBody>
      </p:sp>
      <p:sp>
        <p:nvSpPr>
          <p:cNvPr id="14" name="Content Placeholder 13">
            <a:extLst>
              <a:ext uri="{FF2B5EF4-FFF2-40B4-BE49-F238E27FC236}">
                <a16:creationId xmlns:a16="http://schemas.microsoft.com/office/drawing/2014/main" id="{EDA73D53-86A7-3BF7-5188-8E1AE71EA528}"/>
              </a:ext>
            </a:extLst>
          </p:cNvPr>
          <p:cNvSpPr>
            <a:spLocks noGrp="1"/>
          </p:cNvSpPr>
          <p:nvPr>
            <p:ph sz="half" idx="4294967295"/>
            <p:custDataLst>
              <p:tags r:id="rId4"/>
            </p:custDataLst>
          </p:nvPr>
        </p:nvSpPr>
        <p:spPr>
          <a:xfrm>
            <a:off x="6859588" y="1485900"/>
            <a:ext cx="5332412" cy="1554163"/>
          </a:xfrm>
        </p:spPr>
        <p:txBody>
          <a:bodyPr vert="horz" lIns="91440" tIns="45720" rIns="91440" bIns="45720" rtlCol="0" anchor="t">
            <a:normAutofit/>
          </a:bodyPr>
          <a:lstStyle/>
          <a:p>
            <a:pPr marL="11111" indent="0">
              <a:lnSpc>
                <a:spcPct val="114000"/>
              </a:lnSpc>
              <a:spcBef>
                <a:spcPts val="1000"/>
              </a:spcBef>
              <a:buNone/>
            </a:pPr>
            <a:r>
              <a:rPr lang="en-US" sz="1400" noProof="1"/>
              <a:t>FDA guidelines mandate rigorous patient safety measures and clear documentation during trial matching to meet clinical research standards and ensure valid trial outcomes.</a:t>
            </a:r>
          </a:p>
        </p:txBody>
      </p:sp>
      <p:sp>
        <p:nvSpPr>
          <p:cNvPr id="15" name="Content Placeholder 14">
            <a:extLst>
              <a:ext uri="{FF2B5EF4-FFF2-40B4-BE49-F238E27FC236}">
                <a16:creationId xmlns:a16="http://schemas.microsoft.com/office/drawing/2014/main" id="{23072383-E925-A57F-832D-A6E3B20DD494}"/>
              </a:ext>
            </a:extLst>
          </p:cNvPr>
          <p:cNvSpPr>
            <a:spLocks noGrp="1"/>
          </p:cNvSpPr>
          <p:nvPr>
            <p:ph sz="half" idx="4294967295"/>
            <p:custDataLst>
              <p:tags r:id="rId5"/>
            </p:custDataLst>
          </p:nvPr>
        </p:nvSpPr>
        <p:spPr>
          <a:xfrm>
            <a:off x="6859588" y="3165475"/>
            <a:ext cx="5332412" cy="1555750"/>
          </a:xfrm>
        </p:spPr>
        <p:txBody>
          <a:bodyPr vert="horz" lIns="91440" tIns="45720" rIns="91440" bIns="45720" rtlCol="0" anchor="t">
            <a:normAutofit/>
          </a:bodyPr>
          <a:lstStyle/>
          <a:p>
            <a:pPr marL="11111" indent="0">
              <a:lnSpc>
                <a:spcPct val="114000"/>
              </a:lnSpc>
              <a:spcBef>
                <a:spcPts val="1000"/>
              </a:spcBef>
              <a:buNone/>
            </a:pPr>
            <a:r>
              <a:rPr lang="en-US" sz="1400" noProof="1"/>
              <a:t>Institutional Review Boards (IRB) oversee ethical aspects of trial matching, ensuring informed consent, patient protection, and adherence to approved protocols.</a:t>
            </a:r>
          </a:p>
        </p:txBody>
      </p:sp>
      <p:sp>
        <p:nvSpPr>
          <p:cNvPr id="16" name="Content Placeholder 15">
            <a:extLst>
              <a:ext uri="{FF2B5EF4-FFF2-40B4-BE49-F238E27FC236}">
                <a16:creationId xmlns:a16="http://schemas.microsoft.com/office/drawing/2014/main" id="{1C8DDEE8-3982-B438-85A9-94D71C1A7ADA}"/>
              </a:ext>
            </a:extLst>
          </p:cNvPr>
          <p:cNvSpPr>
            <a:spLocks noGrp="1"/>
          </p:cNvSpPr>
          <p:nvPr>
            <p:ph sz="half" idx="4294967295"/>
            <p:custDataLst>
              <p:tags r:id="rId6"/>
            </p:custDataLst>
          </p:nvPr>
        </p:nvSpPr>
        <p:spPr>
          <a:xfrm>
            <a:off x="6859588" y="4846638"/>
            <a:ext cx="5332412" cy="1554162"/>
          </a:xfrm>
        </p:spPr>
        <p:txBody>
          <a:bodyPr vert="horz" lIns="91440" tIns="45720" rIns="91440" bIns="45720" rtlCol="0" anchor="t">
            <a:normAutofit/>
          </a:bodyPr>
          <a:lstStyle/>
          <a:p>
            <a:pPr marL="11111" indent="0">
              <a:lnSpc>
                <a:spcPct val="114000"/>
              </a:lnSpc>
              <a:spcBef>
                <a:spcPts val="1000"/>
              </a:spcBef>
              <a:buNone/>
            </a:pPr>
            <a:r>
              <a:rPr lang="en-US" sz="1400" noProof="1"/>
              <a:t>HIPAA rules protect patient health information during matching by enforcing strict data privacy, secure handling, and controlled access to sensitive data.</a:t>
            </a:r>
          </a:p>
        </p:txBody>
      </p:sp>
      <p:sp>
        <p:nvSpPr>
          <p:cNvPr id="17" name="Text Placeholder 16">
            <a:extLst>
              <a:ext uri="{FF2B5EF4-FFF2-40B4-BE49-F238E27FC236}">
                <a16:creationId xmlns:a16="http://schemas.microsoft.com/office/drawing/2014/main" id="{6F03B27F-2D26-B73C-3E0E-DC3F243D884C}"/>
              </a:ext>
            </a:extLst>
          </p:cNvPr>
          <p:cNvSpPr>
            <a:spLocks noGrp="1"/>
          </p:cNvSpPr>
          <p:nvPr>
            <p:ph type="body" idx="4294967295"/>
            <p:custDataLst>
              <p:tags r:id="rId7"/>
            </p:custDataLst>
          </p:nvPr>
        </p:nvSpPr>
        <p:spPr>
          <a:xfrm>
            <a:off x="0" y="1485900"/>
            <a:ext cx="1679575" cy="1554163"/>
          </a:xfrm>
        </p:spPr>
        <p:txBody>
          <a:bodyPr vert="horz" lIns="91440" tIns="45720" rIns="91440" bIns="45720" rtlCol="0" anchor="t">
            <a:normAutofit/>
          </a:bodyPr>
          <a:lstStyle/>
          <a:p>
            <a:pPr marL="0" indent="0">
              <a:lnSpc>
                <a:spcPct val="100000"/>
              </a:lnSpc>
              <a:spcBef>
                <a:spcPts val="1000"/>
              </a:spcBef>
              <a:buNone/>
            </a:pPr>
            <a:r>
              <a:rPr lang="en-US" b="1" noProof="1">
                <a:latin typeface="+mj-lt"/>
              </a:rPr>
              <a:t>FDA Regulations</a:t>
            </a:r>
          </a:p>
        </p:txBody>
      </p:sp>
      <p:sp>
        <p:nvSpPr>
          <p:cNvPr id="18" name="Text Placeholder 17">
            <a:extLst>
              <a:ext uri="{FF2B5EF4-FFF2-40B4-BE49-F238E27FC236}">
                <a16:creationId xmlns:a16="http://schemas.microsoft.com/office/drawing/2014/main" id="{365C9065-669D-F268-78FB-2FFFD79A1B5D}"/>
              </a:ext>
            </a:extLst>
          </p:cNvPr>
          <p:cNvSpPr>
            <a:spLocks noGrp="1"/>
          </p:cNvSpPr>
          <p:nvPr>
            <p:ph type="body" idx="4294967295"/>
            <p:custDataLst>
              <p:tags r:id="rId8"/>
            </p:custDataLst>
          </p:nvPr>
        </p:nvSpPr>
        <p:spPr>
          <a:xfrm>
            <a:off x="0" y="3165475"/>
            <a:ext cx="1679575" cy="1555750"/>
          </a:xfrm>
        </p:spPr>
        <p:txBody>
          <a:bodyPr vert="horz" lIns="91440" tIns="45720" rIns="91440" bIns="45720" rtlCol="0" anchor="t">
            <a:normAutofit/>
          </a:bodyPr>
          <a:lstStyle/>
          <a:p>
            <a:pPr marL="0" indent="0">
              <a:lnSpc>
                <a:spcPct val="100000"/>
              </a:lnSpc>
              <a:spcBef>
                <a:spcPts val="1000"/>
              </a:spcBef>
              <a:buNone/>
            </a:pPr>
            <a:r>
              <a:rPr lang="en-US" b="1" noProof="1">
                <a:latin typeface="+mj-lt"/>
              </a:rPr>
              <a:t>IRB Oversight</a:t>
            </a:r>
          </a:p>
        </p:txBody>
      </p:sp>
      <p:sp>
        <p:nvSpPr>
          <p:cNvPr id="19" name="Text Placeholder 18">
            <a:extLst>
              <a:ext uri="{FF2B5EF4-FFF2-40B4-BE49-F238E27FC236}">
                <a16:creationId xmlns:a16="http://schemas.microsoft.com/office/drawing/2014/main" id="{43457729-A8BE-E61D-9705-C066E39BCD44}"/>
              </a:ext>
            </a:extLst>
          </p:cNvPr>
          <p:cNvSpPr>
            <a:spLocks noGrp="1"/>
          </p:cNvSpPr>
          <p:nvPr>
            <p:ph type="body" idx="4294967295"/>
            <p:custDataLst>
              <p:tags r:id="rId9"/>
            </p:custDataLst>
          </p:nvPr>
        </p:nvSpPr>
        <p:spPr>
          <a:xfrm>
            <a:off x="0" y="4846638"/>
            <a:ext cx="1679575" cy="1554162"/>
          </a:xfrm>
        </p:spPr>
        <p:txBody>
          <a:bodyPr vert="horz" lIns="91440" tIns="45720" rIns="91440" bIns="45720" rtlCol="0" anchor="t">
            <a:normAutofit/>
          </a:bodyPr>
          <a:lstStyle/>
          <a:p>
            <a:pPr marL="0" indent="0">
              <a:lnSpc>
                <a:spcPct val="100000"/>
              </a:lnSpc>
              <a:spcBef>
                <a:spcPts val="1000"/>
              </a:spcBef>
              <a:buNone/>
            </a:pPr>
            <a:r>
              <a:rPr lang="en-US" b="1" noProof="1">
                <a:latin typeface="+mj-lt"/>
              </a:rPr>
              <a:t>HIPAA Compliance</a:t>
            </a:r>
          </a:p>
        </p:txBody>
      </p:sp>
      <p:sp>
        <p:nvSpPr>
          <p:cNvPr id="5" name="Rectangle 4">
            <a:extLst>
              <a:ext uri="{FF2B5EF4-FFF2-40B4-BE49-F238E27FC236}">
                <a16:creationId xmlns:a16="http://schemas.microsoft.com/office/drawing/2014/main" id="{82E2AD94-3DE4-E374-1AA2-0F7AAFA413D2}"/>
              </a:ext>
            </a:extLst>
          </p:cNvPr>
          <p:cNvSpPr/>
          <p:nvPr>
            <p:custDataLst>
              <p:tags r:id="rId10"/>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Tree>
    <p:extLst>
      <p:ext uri="{BB962C8B-B14F-4D97-AF65-F5344CB8AC3E}">
        <p14:creationId xmlns:p14="http://schemas.microsoft.com/office/powerpoint/2010/main" val="297886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419100" y="629392"/>
            <a:ext cx="7543800" cy="622300"/>
          </a:xfrm>
        </p:spPr>
        <p:txBody>
          <a:bodyPr lIns="0">
            <a:normAutofit/>
          </a:bodyPr>
          <a:lstStyle/>
          <a:p>
            <a:r>
              <a:rPr lang="en-US" noProof="1"/>
              <a:t>Next Steps for Administrators</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4294967295"/>
            <p:custDataLst>
              <p:tags r:id="rId3"/>
            </p:custDataLst>
          </p:nvPr>
        </p:nvSpPr>
        <p:spPr>
          <a:xfrm>
            <a:off x="0" y="1485900"/>
            <a:ext cx="7543800" cy="4673600"/>
          </a:xfrm>
        </p:spPr>
        <p:txBody>
          <a:bodyPr vert="horz" lIns="0" tIns="45720" rIns="91440" bIns="45720" rtlCol="0" anchor="ctr">
            <a:normAutofit/>
          </a:bodyPr>
          <a:lstStyle/>
          <a:p>
            <a:pPr marL="407670" indent="-283845">
              <a:lnSpc>
                <a:spcPct val="114000"/>
              </a:lnSpc>
              <a:buClr>
                <a:schemeClr val="accent1"/>
              </a:buClr>
            </a:pPr>
            <a:r>
              <a:rPr lang="en-US" noProof="1">
                <a:cs typeface="Arial"/>
              </a:rPr>
              <a:t>Implement and support integration of advanced trial matching software with hospital EHR systems to streamline patient identification.</a:t>
            </a:r>
            <a:endParaRPr lang="en-US" dirty="0">
              <a:cs typeface="Arial"/>
            </a:endParaRPr>
          </a:p>
          <a:p>
            <a:pPr marL="407670" indent="-283845">
              <a:lnSpc>
                <a:spcPct val="113999"/>
              </a:lnSpc>
              <a:buClr>
                <a:schemeClr val="accent1"/>
              </a:buClr>
            </a:pPr>
            <a:r>
              <a:rPr lang="en-US" noProof="1">
                <a:cs typeface="Arial"/>
              </a:rPr>
              <a:t>Facilitate regular training sessions for clinical research and administrative staff on trial matching protocols and patient engagement techniques.</a:t>
            </a:r>
            <a:endParaRPr lang="en-US" dirty="0">
              <a:cs typeface="Arial"/>
            </a:endParaRPr>
          </a:p>
          <a:p>
            <a:pPr marL="407670" indent="-283845">
              <a:lnSpc>
                <a:spcPct val="113999"/>
              </a:lnSpc>
              <a:buClr>
                <a:schemeClr val="accent1"/>
              </a:buClr>
            </a:pPr>
            <a:r>
              <a:rPr lang="en-US" noProof="1">
                <a:cs typeface="Arial"/>
              </a:rPr>
              <a:t>Establish clear communication channels between research teams, compliance officers, and clinical departments to ensure regulatory adherence and process transparency.</a:t>
            </a:r>
            <a:endParaRPr lang="en-US" dirty="0">
              <a:cs typeface="Arial"/>
            </a:endParaRPr>
          </a:p>
          <a:p>
            <a:pPr marL="407670" indent="-283845">
              <a:lnSpc>
                <a:spcPct val="113999"/>
              </a:lnSpc>
              <a:buClr>
                <a:schemeClr val="accent1"/>
              </a:buClr>
            </a:pPr>
            <a:r>
              <a:rPr lang="en-US" noProof="1">
                <a:cs typeface="Arial"/>
              </a:rPr>
              <a:t>Monitor key performance metrics such as match-to-contact time and enrollment rates to identify bottlenecks and drive process improvements.
Encourage collaboration with external research networks and patient registries to expand access to diverse trial populations.</a:t>
            </a:r>
            <a:endParaRPr lang="en-US" dirty="0">
              <a:cs typeface="Arial"/>
            </a:endParaRPr>
          </a:p>
        </p:txBody>
      </p:sp>
      <p:sp>
        <p:nvSpPr>
          <p:cNvPr id="4" name="Rectangle 3">
            <a:extLst>
              <a:ext uri="{FF2B5EF4-FFF2-40B4-BE49-F238E27FC236}">
                <a16:creationId xmlns:a16="http://schemas.microsoft.com/office/drawing/2014/main" id="{B07A31EC-F793-06D6-CAF0-4FAE7A3DAC6D}"/>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1187E573-10C8-E2C1-C604-E682A9143EDD}"/>
              </a:ext>
            </a:extLst>
          </p:cNvPr>
          <p:cNvSpPr txBox="1"/>
          <p:nvPr>
            <p:custDataLst>
              <p:tags r:id="rId5"/>
            </p:custDataLst>
          </p:nvPr>
        </p:nvSpPr>
        <p:spPr>
          <a:xfrm>
            <a:off x="419100" y="265211"/>
            <a:ext cx="3581400" cy="304800"/>
          </a:xfrm>
          <a:prstGeom prst="rect">
            <a:avLst/>
          </a:prstGeom>
          <a:noFill/>
        </p:spPr>
        <p:txBody>
          <a:bodyPr wrap="square" lIns="0">
            <a:normAutofit/>
          </a:bodyPr>
          <a:lstStyle/>
          <a:p>
            <a:r>
              <a:rPr lang="en-US" sz="1400" noProof="1">
                <a:solidFill>
                  <a:schemeClr val="tx2"/>
                </a:solidFill>
              </a:rPr>
              <a:t>Action Plan</a:t>
            </a:r>
          </a:p>
        </p:txBody>
      </p:sp>
    </p:spTree>
    <p:custDataLst>
      <p:tags r:id="rId1"/>
    </p:custDataLst>
    <p:extLst>
      <p:ext uri="{BB962C8B-B14F-4D97-AF65-F5344CB8AC3E}">
        <p14:creationId xmlns:p14="http://schemas.microsoft.com/office/powerpoint/2010/main" val="3069274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116D99-BA14-6FEC-1881-410694FA13B6}"/>
              </a:ext>
            </a:extLst>
          </p:cNvPr>
          <p:cNvSpPr txBox="1"/>
          <p:nvPr>
            <p:custDataLst>
              <p:tags r:id="rId1"/>
            </p:custDataLst>
          </p:nvPr>
        </p:nvSpPr>
        <p:spPr>
          <a:xfrm>
            <a:off x="419100" y="265211"/>
            <a:ext cx="3657600" cy="304800"/>
          </a:xfrm>
          <a:prstGeom prst="rect">
            <a:avLst/>
          </a:prstGeom>
          <a:noFill/>
        </p:spPr>
        <p:txBody>
          <a:bodyPr wrap="square" lIns="0">
            <a:normAutofit/>
          </a:bodyPr>
          <a:lstStyle/>
          <a:p>
            <a:r>
              <a:rPr lang="en-US" sz="1400" dirty="0">
                <a:solidFill>
                  <a:schemeClr val="tx2"/>
                </a:solidFill>
              </a:rPr>
              <a:t>References</a:t>
            </a:r>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p:txBody>
          <a:bodyPr lIns="0">
            <a:normAutofit/>
          </a:bodyPr>
          <a:lstStyle/>
          <a:p>
            <a:r>
              <a:rPr lang="en-US" noProof="0" dirty="0"/>
              <a:t>References </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419100" y="-186541"/>
            <a:ext cx="11017332" cy="5116122"/>
          </a:xfrm>
        </p:spPr>
        <p:txBody>
          <a:bodyPr lIns="0" anchor="b">
            <a:normAutofit/>
          </a:bodyPr>
          <a:lstStyle/>
          <a:p>
            <a:pPr marL="10795" indent="0">
              <a:lnSpc>
                <a:spcPct val="114000"/>
              </a:lnSpc>
              <a:buNone/>
            </a:pPr>
            <a:r>
              <a:rPr lang="en-US" sz="1800" noProof="0" dirty="0">
                <a:cs typeface="Arial"/>
              </a:rPr>
              <a:t>1. National Institutes of Health (NIH). Clinical Trial Matching and Recruitment Guidelines. Available at: https://www.nih.gov/clinical-research/trials
2. ClinicalTrials.gov. Database and Resources for Patient Recruitment and Trial Matching. Accessed March 2024. https://clinicaltrials.gov
3. U.S. Food and Drug Administration (FDA). Guidance for Industry: Patient Recruitment and Retention in Clinical Trials. Published 2023. </a:t>
            </a:r>
            <a:r>
              <a:rPr lang="en-US" sz="1800" noProof="0" dirty="0">
                <a:cs typeface="Arial"/>
                <a:hlinkClick r:id="rId6"/>
              </a:rPr>
              <a:t>https://www.fda.gov/regulatory-information/search-fda-guidance-documents</a:t>
            </a:r>
            <a:endParaRPr lang="en-US" baseline="30000" dirty="0"/>
          </a:p>
          <a:p>
            <a:pPr marL="10795" indent="0">
              <a:lnSpc>
                <a:spcPct val="113999"/>
              </a:lnSpc>
              <a:buNone/>
            </a:pPr>
            <a:r>
              <a:rPr lang="en-US" sz="1800" noProof="0" dirty="0">
                <a:cs typeface="Arial"/>
              </a:rPr>
              <a:t>
These sources provide the regulatory framework, ethical standards, and operational best practices critical to optimizing clinical trial matching processes within hospital settings. Referencing these documents ensures alignment with federal requirements and supports institutional compliance efforts.</a:t>
            </a:r>
            <a:r>
              <a:rPr lang="en-US" sz="1800" baseline="30000" dirty="0">
                <a:cs typeface="Arial"/>
              </a:rPr>
              <a:t>1</a:t>
            </a:r>
            <a:endParaRPr lang="en-US" baseline="30000"/>
          </a:p>
        </p:txBody>
      </p:sp>
      <p:sp>
        <p:nvSpPr>
          <p:cNvPr id="4" name="Rectangle 3">
            <a:extLst>
              <a:ext uri="{FF2B5EF4-FFF2-40B4-BE49-F238E27FC236}">
                <a16:creationId xmlns:a16="http://schemas.microsoft.com/office/drawing/2014/main" id="{B8B9B9AC-BCD6-E1F5-6C99-C68B081101CB}"/>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38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7876C2-52C1-9AD7-E731-0F80036D9CA4}"/>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Overview</a:t>
            </a:r>
          </a:p>
        </p:txBody>
      </p:sp>
      <p:sp>
        <p:nvSpPr>
          <p:cNvPr id="13" name="Title 12">
            <a:extLst>
              <a:ext uri="{FF2B5EF4-FFF2-40B4-BE49-F238E27FC236}">
                <a16:creationId xmlns:a16="http://schemas.microsoft.com/office/drawing/2014/main" id="{869BE325-933C-3458-A19B-53CD410CACCF}"/>
              </a:ext>
            </a:extLst>
          </p:cNvPr>
          <p:cNvSpPr>
            <a:spLocks noGrp="1"/>
          </p:cNvSpPr>
          <p:nvPr>
            <p:ph type="title"/>
            <p:custDataLst>
              <p:tags r:id="rId2"/>
            </p:custDataLst>
          </p:nvPr>
        </p:nvSpPr>
        <p:spPr>
          <a:xfrm>
            <a:off x="419100" y="629392"/>
            <a:ext cx="11353800" cy="627908"/>
          </a:xfrm>
        </p:spPr>
        <p:txBody>
          <a:bodyPr lIns="0">
            <a:normAutofit/>
          </a:bodyPr>
          <a:lstStyle/>
          <a:p>
            <a:r>
              <a:rPr lang="en-US" noProof="1"/>
              <a:t>Importance of Clinical Trial Matching</a:t>
            </a:r>
          </a:p>
        </p:txBody>
      </p:sp>
      <p:sp>
        <p:nvSpPr>
          <p:cNvPr id="14" name="Content Placeholder 13">
            <a:extLst>
              <a:ext uri="{FF2B5EF4-FFF2-40B4-BE49-F238E27FC236}">
                <a16:creationId xmlns:a16="http://schemas.microsoft.com/office/drawing/2014/main" id="{AD45B313-6EE4-03CA-D638-C3B8F95A2D14}"/>
              </a:ext>
            </a:extLst>
          </p:cNvPr>
          <p:cNvSpPr>
            <a:spLocks noGrp="1"/>
          </p:cNvSpPr>
          <p:nvPr>
            <p:ph idx="4294967295"/>
            <p:custDataLst>
              <p:tags r:id="rId3"/>
            </p:custDataLst>
          </p:nvPr>
        </p:nvSpPr>
        <p:spPr>
          <a:xfrm>
            <a:off x="4229101" y="1485900"/>
            <a:ext cx="7543800" cy="1554480"/>
          </a:xfrm>
        </p:spPr>
        <p:txBody>
          <a:bodyPr vert="horz" lIns="0" tIns="45720" rIns="91440" bIns="45720" rtlCol="0">
            <a:normAutofit/>
          </a:bodyPr>
          <a:lstStyle/>
          <a:p>
            <a:pPr marL="11113" indent="0">
              <a:lnSpc>
                <a:spcPct val="114000"/>
              </a:lnSpc>
              <a:spcBef>
                <a:spcPts val="1000"/>
              </a:spcBef>
              <a:buNone/>
            </a:pPr>
            <a:r>
              <a:rPr lang="en-US" noProof="1"/>
              <a:t>Accurate patient matching ensures that eligible participants are enrolled promptly, improving trial efficiency and validity. This reduces delays, lowers costs, and increases the likelihood of achieving meaningful clinical outcomes.</a:t>
            </a:r>
          </a:p>
        </p:txBody>
      </p:sp>
      <p:sp>
        <p:nvSpPr>
          <p:cNvPr id="15" name="Content Placeholder 14">
            <a:extLst>
              <a:ext uri="{FF2B5EF4-FFF2-40B4-BE49-F238E27FC236}">
                <a16:creationId xmlns:a16="http://schemas.microsoft.com/office/drawing/2014/main" id="{05929C91-B36F-6FCF-5848-317A0DB9D616}"/>
              </a:ext>
            </a:extLst>
          </p:cNvPr>
          <p:cNvSpPr>
            <a:spLocks noGrp="1"/>
          </p:cNvSpPr>
          <p:nvPr>
            <p:ph sz="half" idx="4294967295"/>
            <p:custDataLst>
              <p:tags r:id="rId4"/>
            </p:custDataLst>
          </p:nvPr>
        </p:nvSpPr>
        <p:spPr>
          <a:xfrm>
            <a:off x="4229101" y="3166109"/>
            <a:ext cx="7543800" cy="1554480"/>
          </a:xfrm>
        </p:spPr>
        <p:txBody>
          <a:bodyPr vert="horz" lIns="0" tIns="45720" rIns="91440" bIns="45720" rtlCol="0">
            <a:normAutofit/>
          </a:bodyPr>
          <a:lstStyle/>
          <a:p>
            <a:pPr marL="11113" indent="0">
              <a:lnSpc>
                <a:spcPct val="114000"/>
              </a:lnSpc>
              <a:spcBef>
                <a:spcPts val="1000"/>
              </a:spcBef>
              <a:buNone/>
            </a:pPr>
            <a:r>
              <a:rPr lang="en-US" noProof="1"/>
              <a:t>Matching patients to relevant trials offers access to innovative treatments and closer medical monitoring, potentially improving health outcomes. Engaged patients are more likely to adhere to protocols, enhancing data quality and safety.</a:t>
            </a:r>
          </a:p>
        </p:txBody>
      </p:sp>
      <p:sp>
        <p:nvSpPr>
          <p:cNvPr id="16" name="Content Placeholder 15">
            <a:extLst>
              <a:ext uri="{FF2B5EF4-FFF2-40B4-BE49-F238E27FC236}">
                <a16:creationId xmlns:a16="http://schemas.microsoft.com/office/drawing/2014/main" id="{AD6F1865-5DAE-BFBA-2FF2-DA142B0B6BE5}"/>
              </a:ext>
            </a:extLst>
          </p:cNvPr>
          <p:cNvSpPr>
            <a:spLocks noGrp="1"/>
          </p:cNvSpPr>
          <p:nvPr>
            <p:ph sz="half" idx="4294967295"/>
            <p:custDataLst>
              <p:tags r:id="rId5"/>
            </p:custDataLst>
          </p:nvPr>
        </p:nvSpPr>
        <p:spPr>
          <a:xfrm>
            <a:off x="4229101" y="4846320"/>
            <a:ext cx="7543800" cy="1554480"/>
          </a:xfrm>
        </p:spPr>
        <p:txBody>
          <a:bodyPr vert="horz" lIns="0" tIns="45720" rIns="91440" bIns="45720" rtlCol="0">
            <a:normAutofit/>
          </a:bodyPr>
          <a:lstStyle/>
          <a:p>
            <a:pPr marL="11113" indent="0">
              <a:lnSpc>
                <a:spcPct val="114000"/>
              </a:lnSpc>
              <a:spcBef>
                <a:spcPts val="1000"/>
              </a:spcBef>
              <a:buNone/>
            </a:pPr>
            <a:r>
              <a:rPr lang="en-US" noProof="1"/>
              <a:t>Compliance with FDA, IRB, and HIPAA regulations protects patient privacy and ensures ethical conduct. Proper informed consent and transparent matching processes uphold trust and institutional integrity.</a:t>
            </a:r>
          </a:p>
        </p:txBody>
      </p:sp>
      <p:sp>
        <p:nvSpPr>
          <p:cNvPr id="17" name="Text Placeholder 16">
            <a:extLst>
              <a:ext uri="{FF2B5EF4-FFF2-40B4-BE49-F238E27FC236}">
                <a16:creationId xmlns:a16="http://schemas.microsoft.com/office/drawing/2014/main" id="{69A1CEA3-2CF3-4D24-B4BF-B1E2F636D15A}"/>
              </a:ext>
            </a:extLst>
          </p:cNvPr>
          <p:cNvSpPr>
            <a:spLocks noGrp="1"/>
          </p:cNvSpPr>
          <p:nvPr>
            <p:ph type="body" idx="4294967295"/>
            <p:custDataLst>
              <p:tags r:id="rId6"/>
            </p:custDataLst>
          </p:nvPr>
        </p:nvSpPr>
        <p:spPr>
          <a:xfrm>
            <a:off x="419100" y="1485900"/>
            <a:ext cx="3581400" cy="1554480"/>
          </a:xfrm>
        </p:spPr>
        <p:txBody>
          <a:bodyPr vert="horz" lIns="0" tIns="45720" rIns="91440" bIns="45720" rtlCol="0" anchor="t">
            <a:normAutofit/>
          </a:bodyPr>
          <a:lstStyle/>
          <a:p>
            <a:pPr marL="0" indent="0">
              <a:lnSpc>
                <a:spcPct val="100000"/>
              </a:lnSpc>
              <a:spcBef>
                <a:spcPts val="1000"/>
              </a:spcBef>
              <a:buNone/>
            </a:pPr>
            <a:r>
              <a:rPr lang="en-US" sz="1800" b="1" noProof="1">
                <a:solidFill>
                  <a:schemeClr val="accent1"/>
                </a:solidFill>
                <a:latin typeface="+mj-lt"/>
              </a:rPr>
              <a:t>Critical for Trial Success</a:t>
            </a:r>
          </a:p>
        </p:txBody>
      </p:sp>
      <p:sp>
        <p:nvSpPr>
          <p:cNvPr id="18" name="Text Placeholder 17">
            <a:extLst>
              <a:ext uri="{FF2B5EF4-FFF2-40B4-BE49-F238E27FC236}">
                <a16:creationId xmlns:a16="http://schemas.microsoft.com/office/drawing/2014/main" id="{83280D2F-42F4-D89C-6C98-5D8143BE9670}"/>
              </a:ext>
            </a:extLst>
          </p:cNvPr>
          <p:cNvSpPr>
            <a:spLocks noGrp="1"/>
          </p:cNvSpPr>
          <p:nvPr>
            <p:ph type="body" idx="4294967295"/>
            <p:custDataLst>
              <p:tags r:id="rId7"/>
            </p:custDataLst>
          </p:nvPr>
        </p:nvSpPr>
        <p:spPr>
          <a:xfrm>
            <a:off x="419100" y="3166110"/>
            <a:ext cx="3581400" cy="1554480"/>
          </a:xfrm>
        </p:spPr>
        <p:txBody>
          <a:bodyPr vert="horz" lIns="0" tIns="45720" rIns="91440" bIns="45720" rtlCol="0" anchor="t">
            <a:normAutofit/>
          </a:bodyPr>
          <a:lstStyle/>
          <a:p>
            <a:pPr marL="0" indent="0">
              <a:lnSpc>
                <a:spcPct val="100000"/>
              </a:lnSpc>
              <a:spcBef>
                <a:spcPts val="1000"/>
              </a:spcBef>
              <a:buNone/>
            </a:pPr>
            <a:r>
              <a:rPr lang="en-US" sz="1800" b="1" noProof="1">
                <a:solidFill>
                  <a:schemeClr val="accent1"/>
                </a:solidFill>
                <a:latin typeface="+mj-lt"/>
              </a:rPr>
              <a:t>Patient Outcomes and Engagement</a:t>
            </a:r>
          </a:p>
        </p:txBody>
      </p:sp>
      <p:sp>
        <p:nvSpPr>
          <p:cNvPr id="19" name="Text Placeholder 18">
            <a:extLst>
              <a:ext uri="{FF2B5EF4-FFF2-40B4-BE49-F238E27FC236}">
                <a16:creationId xmlns:a16="http://schemas.microsoft.com/office/drawing/2014/main" id="{4C7D026A-729A-0BDC-C780-6B555ADADDD2}"/>
              </a:ext>
            </a:extLst>
          </p:cNvPr>
          <p:cNvSpPr>
            <a:spLocks noGrp="1"/>
          </p:cNvSpPr>
          <p:nvPr>
            <p:ph type="body" idx="4294967295"/>
            <p:custDataLst>
              <p:tags r:id="rId8"/>
            </p:custDataLst>
          </p:nvPr>
        </p:nvSpPr>
        <p:spPr>
          <a:xfrm>
            <a:off x="419100" y="4846320"/>
            <a:ext cx="3581400" cy="1554480"/>
          </a:xfrm>
        </p:spPr>
        <p:txBody>
          <a:bodyPr vert="horz" lIns="0" tIns="45720" rIns="91440" bIns="45720" rtlCol="0" anchor="t">
            <a:normAutofit/>
          </a:bodyPr>
          <a:lstStyle/>
          <a:p>
            <a:pPr marL="0" indent="0">
              <a:lnSpc>
                <a:spcPct val="100000"/>
              </a:lnSpc>
              <a:spcBef>
                <a:spcPts val="1000"/>
              </a:spcBef>
              <a:buNone/>
            </a:pPr>
            <a:r>
              <a:rPr lang="en-US" sz="1800" b="1" noProof="1">
                <a:solidFill>
                  <a:schemeClr val="accent1"/>
                </a:solidFill>
                <a:latin typeface="+mj-lt"/>
              </a:rPr>
              <a:t>Regulatory and Ethical Considerations</a:t>
            </a:r>
          </a:p>
        </p:txBody>
      </p:sp>
      <p:sp>
        <p:nvSpPr>
          <p:cNvPr id="5" name="Rectangle 4">
            <a:extLst>
              <a:ext uri="{FF2B5EF4-FFF2-40B4-BE49-F238E27FC236}">
                <a16:creationId xmlns:a16="http://schemas.microsoft.com/office/drawing/2014/main" id="{983B11A0-8C64-DD71-D859-707465C9C67E}"/>
              </a:ext>
            </a:extLst>
          </p:cNvPr>
          <p:cNvSpPr/>
          <p:nvPr>
            <p:custDataLst>
              <p:tags r:id="rId9"/>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Tree>
    <p:extLst>
      <p:ext uri="{BB962C8B-B14F-4D97-AF65-F5344CB8AC3E}">
        <p14:creationId xmlns:p14="http://schemas.microsoft.com/office/powerpoint/2010/main" val="227934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D412F-B94E-1721-9826-9D2FC2FE7868}"/>
            </a:ext>
          </a:extLst>
        </p:cNvPr>
        <p:cNvGrpSpPr/>
        <p:nvPr/>
      </p:nvGrpSpPr>
      <p:grpSpPr>
        <a:xfrm>
          <a:off x="0" y="0"/>
          <a:ext cx="0" cy="0"/>
          <a:chOff x="0" y="0"/>
          <a:chExt cx="0" cy="0"/>
        </a:xfrm>
      </p:grpSpPr>
      <p:sp>
        <p:nvSpPr>
          <p:cNvPr id="17" name="Rounded Rectangle 16">
            <a:extLst>
              <a:ext uri="{FF2B5EF4-FFF2-40B4-BE49-F238E27FC236}">
                <a16:creationId xmlns:a16="http://schemas.microsoft.com/office/drawing/2014/main" id="{8CE996F9-708B-FF4E-B839-0418FE1BC240}"/>
              </a:ext>
            </a:extLst>
          </p:cNvPr>
          <p:cNvSpPr/>
          <p:nvPr/>
        </p:nvSpPr>
        <p:spPr>
          <a:xfrm>
            <a:off x="228600" y="1485900"/>
            <a:ext cx="3767328" cy="4742622"/>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1">
              <a:ln>
                <a:noFill/>
              </a:ln>
              <a:solidFill>
                <a:srgbClr val="FFFFFF"/>
              </a:solidFill>
              <a:effectLst/>
              <a:uLnTx/>
              <a:uFillTx/>
              <a:latin typeface="Aptos" panose="02110004020202020204"/>
              <a:ea typeface="+mn-ea"/>
              <a:cs typeface="+mn-cs"/>
            </a:endParaRPr>
          </a:p>
        </p:txBody>
      </p:sp>
      <p:sp>
        <p:nvSpPr>
          <p:cNvPr id="21" name="Rounded Rectangle 20">
            <a:extLst>
              <a:ext uri="{FF2B5EF4-FFF2-40B4-BE49-F238E27FC236}">
                <a16:creationId xmlns:a16="http://schemas.microsoft.com/office/drawing/2014/main" id="{CB35B296-3D3F-80FE-B22B-42C429BD3087}"/>
              </a:ext>
            </a:extLst>
          </p:cNvPr>
          <p:cNvSpPr/>
          <p:nvPr/>
        </p:nvSpPr>
        <p:spPr>
          <a:xfrm>
            <a:off x="4212336" y="1485900"/>
            <a:ext cx="3767328" cy="4742622"/>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1">
              <a:ln>
                <a:noFill/>
              </a:ln>
              <a:solidFill>
                <a:srgbClr val="FFFFFF"/>
              </a:solidFill>
              <a:effectLst/>
              <a:uLnTx/>
              <a:uFillTx/>
              <a:latin typeface="Aptos" panose="02110004020202020204"/>
              <a:ea typeface="+mn-ea"/>
              <a:cs typeface="+mn-cs"/>
            </a:endParaRPr>
          </a:p>
        </p:txBody>
      </p:sp>
      <p:sp>
        <p:nvSpPr>
          <p:cNvPr id="22" name="Rounded Rectangle 21">
            <a:extLst>
              <a:ext uri="{FF2B5EF4-FFF2-40B4-BE49-F238E27FC236}">
                <a16:creationId xmlns:a16="http://schemas.microsoft.com/office/drawing/2014/main" id="{3CE8D8DB-CB7B-B086-2D99-EB1AFB559BD2}"/>
              </a:ext>
            </a:extLst>
          </p:cNvPr>
          <p:cNvSpPr/>
          <p:nvPr/>
        </p:nvSpPr>
        <p:spPr>
          <a:xfrm>
            <a:off x="8196072" y="1485900"/>
            <a:ext cx="3767328" cy="4742622"/>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1">
              <a:ln>
                <a:noFill/>
              </a:ln>
              <a:solidFill>
                <a:srgbClr val="FFFFFF"/>
              </a:solidFill>
              <a:effectLst/>
              <a:uLnTx/>
              <a:uFillTx/>
              <a:latin typeface="Aptos" panose="02110004020202020204"/>
              <a:ea typeface="+mn-ea"/>
              <a:cs typeface="+mn-cs"/>
            </a:endParaRPr>
          </a:p>
        </p:txBody>
      </p:sp>
      <p:sp>
        <p:nvSpPr>
          <p:cNvPr id="9" name="Title 8">
            <a:extLst>
              <a:ext uri="{FF2B5EF4-FFF2-40B4-BE49-F238E27FC236}">
                <a16:creationId xmlns:a16="http://schemas.microsoft.com/office/drawing/2014/main" id="{276FC2E3-0DA6-6198-B832-421294180057}"/>
              </a:ext>
            </a:extLst>
          </p:cNvPr>
          <p:cNvSpPr>
            <a:spLocks noGrp="1"/>
          </p:cNvSpPr>
          <p:nvPr>
            <p:ph type="title"/>
            <p:custDataLst>
              <p:tags r:id="rId1"/>
            </p:custDataLst>
          </p:nvPr>
        </p:nvSpPr>
        <p:spPr/>
        <p:txBody>
          <a:bodyPr lIns="0">
            <a:normAutofit/>
          </a:bodyPr>
          <a:lstStyle/>
          <a:p>
            <a:r>
              <a:rPr lang="en-US" noProof="1"/>
              <a:t>Patient Identification Process</a:t>
            </a:r>
          </a:p>
        </p:txBody>
      </p:sp>
      <p:sp>
        <p:nvSpPr>
          <p:cNvPr id="8" name="Rectangle 7">
            <a:extLst>
              <a:ext uri="{FF2B5EF4-FFF2-40B4-BE49-F238E27FC236}">
                <a16:creationId xmlns:a16="http://schemas.microsoft.com/office/drawing/2014/main" id="{1D777B94-42A0-E8DB-35C8-BD1942F383FB}"/>
              </a:ext>
            </a:extLst>
          </p:cNvPr>
          <p:cNvSpPr/>
          <p:nvPr>
            <p:custDataLst>
              <p:tags r:id="rId2"/>
            </p:custDataLst>
          </p:nvPr>
        </p:nvSpPr>
        <p:spPr>
          <a:xfrm>
            <a:off x="419100" y="6431316"/>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rgbClr val="FFFFFF"/>
              </a:solidFill>
              <a:effectLst/>
              <a:uLnTx/>
              <a:uFillTx/>
              <a:latin typeface="Franklin Gothic Book" panose="020B0503020102020204"/>
              <a:ea typeface="+mn-ea"/>
              <a:cs typeface="+mn-cs"/>
            </a:endParaRPr>
          </a:p>
        </p:txBody>
      </p:sp>
      <p:sp>
        <p:nvSpPr>
          <p:cNvPr id="24" name="TextBox 23">
            <a:extLst>
              <a:ext uri="{FF2B5EF4-FFF2-40B4-BE49-F238E27FC236}">
                <a16:creationId xmlns:a16="http://schemas.microsoft.com/office/drawing/2014/main" id="{91203042-77A5-8D02-D132-71D2B8FBC5F3}"/>
              </a:ext>
            </a:extLst>
          </p:cNvPr>
          <p:cNvSpPr txBox="1"/>
          <p:nvPr>
            <p:custDataLst>
              <p:tags r:id="rId3"/>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Matching Process</a:t>
            </a:r>
          </a:p>
        </p:txBody>
      </p:sp>
      <p:sp>
        <p:nvSpPr>
          <p:cNvPr id="34" name="Content Placeholder 9">
            <a:extLst>
              <a:ext uri="{FF2B5EF4-FFF2-40B4-BE49-F238E27FC236}">
                <a16:creationId xmlns:a16="http://schemas.microsoft.com/office/drawing/2014/main" id="{96B9130D-68B5-8A17-AB29-075163EB95F7}"/>
              </a:ext>
            </a:extLst>
          </p:cNvPr>
          <p:cNvSpPr txBox="1">
            <a:spLocks/>
          </p:cNvSpPr>
          <p:nvPr>
            <p:custDataLst>
              <p:tags r:id="rId4"/>
            </p:custDataLst>
          </p:nvPr>
        </p:nvSpPr>
        <p:spPr>
          <a:xfrm>
            <a:off x="419099" y="2577616"/>
            <a:ext cx="3398553" cy="1931368"/>
          </a:xfrm>
          <a:prstGeom prst="rect">
            <a:avLst/>
          </a:prstGeom>
        </p:spPr>
        <p:txBody>
          <a:bodyPr vert="horz" lIns="0" tIns="45720" rIns="91440" bIns="45720" rtlCol="0">
            <a:normAutofit/>
          </a:bodyPr>
          <a:lstStyle>
            <a:lvl1pPr marL="11113" indent="0" defTabSz="914354">
              <a:lnSpc>
                <a:spcPct val="114000"/>
              </a:lnSpc>
              <a:spcBef>
                <a:spcPts val="1000"/>
              </a:spcBef>
              <a:buFont typeface="Arial" panose="020B0604020202020204" pitchFamily="34" charset="0"/>
              <a:buNone/>
              <a:tabLst/>
              <a:defRPr sz="1600">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r>
              <a:rPr lang="en-US" sz="1400" noProof="1"/>
              <a:t>Utilize hospital electronic health records to systematically extract patient data based on demographics, diagnosis codes, lab results, and treatment histories to identify potential candidates.</a:t>
            </a:r>
          </a:p>
        </p:txBody>
      </p:sp>
      <p:sp>
        <p:nvSpPr>
          <p:cNvPr id="35" name="Content Placeholder 10">
            <a:extLst>
              <a:ext uri="{FF2B5EF4-FFF2-40B4-BE49-F238E27FC236}">
                <a16:creationId xmlns:a16="http://schemas.microsoft.com/office/drawing/2014/main" id="{D6076639-5DF0-2BB7-8522-53F7B969404F}"/>
              </a:ext>
            </a:extLst>
          </p:cNvPr>
          <p:cNvSpPr txBox="1">
            <a:spLocks/>
          </p:cNvSpPr>
          <p:nvPr>
            <p:custDataLst>
              <p:tags r:id="rId5"/>
            </p:custDataLst>
          </p:nvPr>
        </p:nvSpPr>
        <p:spPr>
          <a:xfrm>
            <a:off x="4396723" y="2577616"/>
            <a:ext cx="3398553" cy="1931368"/>
          </a:xfrm>
          <a:prstGeom prst="rect">
            <a:avLst/>
          </a:prstGeom>
        </p:spPr>
        <p:txBody>
          <a:bodyPr vert="horz" lIns="0" tIns="45720" rIns="91440" bIns="45720" rtlCol="0">
            <a:normAutofit/>
          </a:bodyPr>
          <a:lstStyle>
            <a:lvl1pPr marL="11113" indent="0" defTabSz="914354">
              <a:lnSpc>
                <a:spcPct val="114000"/>
              </a:lnSpc>
              <a:spcBef>
                <a:spcPts val="1000"/>
              </a:spcBef>
              <a:buFont typeface="Arial" panose="020B0604020202020204" pitchFamily="34" charset="0"/>
              <a:buNone/>
              <a:tabLst/>
              <a:defRPr sz="1600">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r>
              <a:rPr lang="en-US" sz="1400" noProof="1"/>
              <a:t>Leverage physician referrals by engaging clinical staff to identify and recommend eligible patients based on clinical judgment, patient interest, and trial inclusion criteria.</a:t>
            </a:r>
          </a:p>
        </p:txBody>
      </p:sp>
      <p:sp>
        <p:nvSpPr>
          <p:cNvPr id="36" name="Content Placeholder 11">
            <a:extLst>
              <a:ext uri="{FF2B5EF4-FFF2-40B4-BE49-F238E27FC236}">
                <a16:creationId xmlns:a16="http://schemas.microsoft.com/office/drawing/2014/main" id="{BBF7D3BE-B1D1-86B1-D75B-49372104F439}"/>
              </a:ext>
            </a:extLst>
          </p:cNvPr>
          <p:cNvSpPr txBox="1">
            <a:spLocks/>
          </p:cNvSpPr>
          <p:nvPr>
            <p:custDataLst>
              <p:tags r:id="rId6"/>
            </p:custDataLst>
          </p:nvPr>
        </p:nvSpPr>
        <p:spPr>
          <a:xfrm>
            <a:off x="8380459" y="2577616"/>
            <a:ext cx="3398553" cy="1931368"/>
          </a:xfrm>
          <a:prstGeom prst="rect">
            <a:avLst/>
          </a:prstGeom>
        </p:spPr>
        <p:txBody>
          <a:bodyPr vert="horz" lIns="0" tIns="45720" rIns="91440" bIns="45720" rtlCol="0">
            <a:normAutofit/>
          </a:bodyPr>
          <a:lstStyle>
            <a:lvl1pPr marL="11113" indent="0" defTabSz="914354">
              <a:lnSpc>
                <a:spcPct val="114000"/>
              </a:lnSpc>
              <a:spcBef>
                <a:spcPts val="1000"/>
              </a:spcBef>
              <a:buFont typeface="Arial" panose="020B0604020202020204" pitchFamily="34" charset="0"/>
              <a:buNone/>
              <a:tabLst/>
              <a:defRPr sz="1600">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r>
              <a:rPr lang="en-US" sz="1400" noProof="1"/>
              <a:t>Access external and internal patient registries and research databases to cross-reference and discover patients who meet specific trial eligibility criteria, expanding the recruitment pool.</a:t>
            </a:r>
          </a:p>
        </p:txBody>
      </p:sp>
      <p:sp>
        <p:nvSpPr>
          <p:cNvPr id="37" name="Text Placeholder 12">
            <a:extLst>
              <a:ext uri="{FF2B5EF4-FFF2-40B4-BE49-F238E27FC236}">
                <a16:creationId xmlns:a16="http://schemas.microsoft.com/office/drawing/2014/main" id="{A24B2E40-D552-2297-5EF4-57567D8195A4}"/>
              </a:ext>
            </a:extLst>
          </p:cNvPr>
          <p:cNvSpPr txBox="1">
            <a:spLocks/>
          </p:cNvSpPr>
          <p:nvPr>
            <p:custDataLst>
              <p:tags r:id="rId7"/>
            </p:custDataLst>
          </p:nvPr>
        </p:nvSpPr>
        <p:spPr>
          <a:xfrm>
            <a:off x="419099" y="2095017"/>
            <a:ext cx="3398553" cy="482600"/>
          </a:xfrm>
          <a:prstGeom prst="rect">
            <a:avLst/>
          </a:prstGeom>
        </p:spPr>
        <p:txBody>
          <a:bodyPr vert="horz" lIns="0" tIns="45720" rIns="91440" bIns="45720" rtlCol="0" anchor="t">
            <a:noAutofit/>
          </a:bodyPr>
          <a:lstStyle>
            <a:lvl1pPr indent="9525" defTabSz="914354">
              <a:lnSpc>
                <a:spcPct val="100000"/>
              </a:lnSpc>
              <a:spcBef>
                <a:spcPts val="1200"/>
              </a:spcBef>
              <a:buFont typeface="Arial" panose="020B0604020202020204" pitchFamily="34" charset="0"/>
              <a:buNone/>
              <a:tabLst/>
              <a:defRPr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sz="1600" noProof="1"/>
              <a:t>EHR Data Mining</a:t>
            </a:r>
          </a:p>
        </p:txBody>
      </p:sp>
      <p:sp>
        <p:nvSpPr>
          <p:cNvPr id="38" name="Text Placeholder 13">
            <a:extLst>
              <a:ext uri="{FF2B5EF4-FFF2-40B4-BE49-F238E27FC236}">
                <a16:creationId xmlns:a16="http://schemas.microsoft.com/office/drawing/2014/main" id="{C88D12C6-5F96-914D-819E-A0415FDCDA9D}"/>
              </a:ext>
            </a:extLst>
          </p:cNvPr>
          <p:cNvSpPr txBox="1">
            <a:spLocks/>
          </p:cNvSpPr>
          <p:nvPr>
            <p:custDataLst>
              <p:tags r:id="rId8"/>
            </p:custDataLst>
          </p:nvPr>
        </p:nvSpPr>
        <p:spPr>
          <a:xfrm>
            <a:off x="4396723" y="2095017"/>
            <a:ext cx="3398553" cy="482600"/>
          </a:xfrm>
          <a:prstGeom prst="rect">
            <a:avLst/>
          </a:prstGeom>
        </p:spPr>
        <p:txBody>
          <a:bodyPr vert="horz" lIns="0" tIns="45720" rIns="91440" bIns="45720" rtlCol="0" anchor="t">
            <a:noAutofit/>
          </a:bodyPr>
          <a:lstStyle>
            <a:lvl1pPr indent="9525" defTabSz="914354">
              <a:lnSpc>
                <a:spcPct val="100000"/>
              </a:lnSpc>
              <a:spcBef>
                <a:spcPts val="1200"/>
              </a:spcBef>
              <a:buFont typeface="Arial" panose="020B0604020202020204" pitchFamily="34" charset="0"/>
              <a:buNone/>
              <a:tabLst/>
              <a:defRPr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sz="1600" noProof="1"/>
              <a:t>Referrals from Physicians</a:t>
            </a:r>
          </a:p>
        </p:txBody>
      </p:sp>
      <p:sp>
        <p:nvSpPr>
          <p:cNvPr id="39" name="Text Placeholder 14">
            <a:extLst>
              <a:ext uri="{FF2B5EF4-FFF2-40B4-BE49-F238E27FC236}">
                <a16:creationId xmlns:a16="http://schemas.microsoft.com/office/drawing/2014/main" id="{90A269DA-1629-446B-B67E-EB62B1810467}"/>
              </a:ext>
            </a:extLst>
          </p:cNvPr>
          <p:cNvSpPr txBox="1">
            <a:spLocks/>
          </p:cNvSpPr>
          <p:nvPr>
            <p:custDataLst>
              <p:tags r:id="rId9"/>
            </p:custDataLst>
          </p:nvPr>
        </p:nvSpPr>
        <p:spPr>
          <a:xfrm>
            <a:off x="8380459" y="2095017"/>
            <a:ext cx="3398553" cy="482600"/>
          </a:xfrm>
          <a:prstGeom prst="rect">
            <a:avLst/>
          </a:prstGeom>
        </p:spPr>
        <p:txBody>
          <a:bodyPr vert="horz" lIns="0" tIns="45720" rIns="91440" bIns="45720" rtlCol="0" anchor="t">
            <a:noAutofit/>
          </a:bodyPr>
          <a:lstStyle>
            <a:lvl1pPr indent="9525" defTabSz="914354">
              <a:lnSpc>
                <a:spcPct val="100000"/>
              </a:lnSpc>
              <a:spcBef>
                <a:spcPts val="1200"/>
              </a:spcBef>
              <a:buFont typeface="Arial" panose="020B0604020202020204" pitchFamily="34" charset="0"/>
              <a:buNone/>
              <a:tabLst/>
              <a:defRPr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sz="1600" noProof="1"/>
              <a:t>Registry and Database Searches</a:t>
            </a:r>
          </a:p>
        </p:txBody>
      </p:sp>
      <p:sp>
        <p:nvSpPr>
          <p:cNvPr id="40" name="Content Placeholder 9">
            <a:extLst>
              <a:ext uri="{FF2B5EF4-FFF2-40B4-BE49-F238E27FC236}">
                <a16:creationId xmlns:a16="http://schemas.microsoft.com/office/drawing/2014/main" id="{0B050CB5-E348-5105-FB80-E24854CCE538}"/>
              </a:ext>
            </a:extLst>
          </p:cNvPr>
          <p:cNvSpPr txBox="1">
            <a:spLocks/>
          </p:cNvSpPr>
          <p:nvPr>
            <p:custDataLst>
              <p:tags r:id="rId10"/>
            </p:custDataLst>
          </p:nvPr>
        </p:nvSpPr>
        <p:spPr>
          <a:xfrm>
            <a:off x="419099" y="4508984"/>
            <a:ext cx="3398553" cy="1577916"/>
          </a:xfrm>
          <a:prstGeom prst="rect">
            <a:avLst/>
          </a:prstGeom>
        </p:spPr>
        <p:txBody>
          <a:bodyPr vert="horz" lIns="0" tIns="45720" rIns="91440" bIns="45720" rtlCol="0" anchor="t">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6545">
              <a:lnSpc>
                <a:spcPct val="100000"/>
              </a:lnSpc>
              <a:spcBef>
                <a:spcPts val="0"/>
              </a:spcBef>
              <a:spcAft>
                <a:spcPts val="200"/>
              </a:spcAft>
            </a:pPr>
            <a:r>
              <a:rPr lang="en-US" sz="1400" noProof="1">
                <a:solidFill>
                  <a:schemeClr val="tx2"/>
                </a:solidFill>
                <a:latin typeface="+mn-lt"/>
                <a:cs typeface="Arial"/>
              </a:rPr>
              <a:t>Filtered patient list
Data extraction reports
Candidate eligibility flags</a:t>
            </a:r>
            <a:r>
              <a:rPr lang="en-US" sz="1400" baseline="30000" noProof="1">
                <a:solidFill>
                  <a:schemeClr val="tx2"/>
                </a:solidFill>
                <a:latin typeface="+mn-lt"/>
                <a:cs typeface="Arial"/>
              </a:rPr>
              <a:t>1</a:t>
            </a:r>
            <a:endParaRPr lang="en-US" baseline="30000" dirty="0">
              <a:solidFill>
                <a:schemeClr val="tx2"/>
              </a:solidFill>
            </a:endParaRPr>
          </a:p>
        </p:txBody>
      </p:sp>
      <p:sp>
        <p:nvSpPr>
          <p:cNvPr id="41" name="Content Placeholder 10">
            <a:extLst>
              <a:ext uri="{FF2B5EF4-FFF2-40B4-BE49-F238E27FC236}">
                <a16:creationId xmlns:a16="http://schemas.microsoft.com/office/drawing/2014/main" id="{C22DB0F6-EFB9-7BD1-076C-4568279DB409}"/>
              </a:ext>
            </a:extLst>
          </p:cNvPr>
          <p:cNvSpPr txBox="1">
            <a:spLocks/>
          </p:cNvSpPr>
          <p:nvPr>
            <p:custDataLst>
              <p:tags r:id="rId11"/>
            </p:custDataLst>
          </p:nvPr>
        </p:nvSpPr>
        <p:spPr>
          <a:xfrm>
            <a:off x="4396723" y="4508984"/>
            <a:ext cx="3398553" cy="1577916"/>
          </a:xfrm>
          <a:prstGeom prst="rect">
            <a:avLst/>
          </a:prstGeom>
        </p:spPr>
        <p:txBody>
          <a:bodyPr vert="horz" lIns="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200"/>
              </a:spcAft>
            </a:pPr>
            <a:r>
              <a:rPr lang="en-US" sz="1400" noProof="1">
                <a:solidFill>
                  <a:schemeClr val="tx2"/>
                </a:solidFill>
                <a:latin typeface="+mn-lt"/>
              </a:rPr>
              <a:t>Referral logs
Physician engagement records
Pre-screened patient summaries</a:t>
            </a:r>
          </a:p>
        </p:txBody>
      </p:sp>
      <p:sp>
        <p:nvSpPr>
          <p:cNvPr id="42" name="Content Placeholder 11">
            <a:extLst>
              <a:ext uri="{FF2B5EF4-FFF2-40B4-BE49-F238E27FC236}">
                <a16:creationId xmlns:a16="http://schemas.microsoft.com/office/drawing/2014/main" id="{C07C20DA-5B46-DA51-BF1D-ED93E017A644}"/>
              </a:ext>
            </a:extLst>
          </p:cNvPr>
          <p:cNvSpPr txBox="1">
            <a:spLocks/>
          </p:cNvSpPr>
          <p:nvPr>
            <p:custDataLst>
              <p:tags r:id="rId12"/>
            </p:custDataLst>
          </p:nvPr>
        </p:nvSpPr>
        <p:spPr>
          <a:xfrm>
            <a:off x="8380459" y="4508984"/>
            <a:ext cx="3398553" cy="1577916"/>
          </a:xfrm>
          <a:prstGeom prst="rect">
            <a:avLst/>
          </a:prstGeom>
        </p:spPr>
        <p:txBody>
          <a:bodyPr vert="horz" lIns="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200"/>
              </a:spcAft>
            </a:pPr>
            <a:r>
              <a:rPr lang="en-US" sz="1400" noProof="1">
                <a:solidFill>
                  <a:schemeClr val="tx2"/>
                </a:solidFill>
                <a:latin typeface="+mn-lt"/>
              </a:rPr>
              <a:t>Registry search reports
Matched patient profiles
Updated candidate database</a:t>
            </a:r>
          </a:p>
        </p:txBody>
      </p:sp>
      <p:sp>
        <p:nvSpPr>
          <p:cNvPr id="43" name="Oval 42">
            <a:extLst>
              <a:ext uri="{FF2B5EF4-FFF2-40B4-BE49-F238E27FC236}">
                <a16:creationId xmlns:a16="http://schemas.microsoft.com/office/drawing/2014/main" id="{2A0B3FF3-2A3A-9C2D-521C-1E86FB17156C}"/>
              </a:ext>
            </a:extLst>
          </p:cNvPr>
          <p:cNvSpPr/>
          <p:nvPr/>
        </p:nvSpPr>
        <p:spPr>
          <a:xfrm>
            <a:off x="419099" y="1699019"/>
            <a:ext cx="182880" cy="182880"/>
          </a:xfrm>
          <a:prstGeom prst="ellipse">
            <a:avLst/>
          </a:prstGeom>
          <a:solidFill>
            <a:schemeClr val="accent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1351" noProof="1"/>
          </a:p>
        </p:txBody>
      </p:sp>
      <p:sp>
        <p:nvSpPr>
          <p:cNvPr id="44" name="Oval 43">
            <a:extLst>
              <a:ext uri="{FF2B5EF4-FFF2-40B4-BE49-F238E27FC236}">
                <a16:creationId xmlns:a16="http://schemas.microsoft.com/office/drawing/2014/main" id="{22936E38-3894-DEED-A50C-7A390BE82E9A}"/>
              </a:ext>
            </a:extLst>
          </p:cNvPr>
          <p:cNvSpPr/>
          <p:nvPr/>
        </p:nvSpPr>
        <p:spPr>
          <a:xfrm>
            <a:off x="4400084" y="1699019"/>
            <a:ext cx="182880" cy="182880"/>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1351" noProof="1"/>
          </a:p>
        </p:txBody>
      </p:sp>
      <p:sp>
        <p:nvSpPr>
          <p:cNvPr id="45" name="Oval 44">
            <a:extLst>
              <a:ext uri="{FF2B5EF4-FFF2-40B4-BE49-F238E27FC236}">
                <a16:creationId xmlns:a16="http://schemas.microsoft.com/office/drawing/2014/main" id="{828880A4-73B6-E912-8935-5BEB0311CDB7}"/>
              </a:ext>
            </a:extLst>
          </p:cNvPr>
          <p:cNvSpPr/>
          <p:nvPr/>
        </p:nvSpPr>
        <p:spPr>
          <a:xfrm>
            <a:off x="8381070" y="1699019"/>
            <a:ext cx="182880" cy="182880"/>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1351" noProof="1"/>
          </a:p>
        </p:txBody>
      </p:sp>
    </p:spTree>
    <p:extLst>
      <p:ext uri="{BB962C8B-B14F-4D97-AF65-F5344CB8AC3E}">
        <p14:creationId xmlns:p14="http://schemas.microsoft.com/office/powerpoint/2010/main" val="212666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8FF05-78A1-EEAA-0A52-AD3FC99454CC}"/>
            </a:ext>
          </a:extLst>
        </p:cNvPr>
        <p:cNvGrpSpPr/>
        <p:nvPr/>
      </p:nvGrpSpPr>
      <p:grpSpPr>
        <a:xfrm>
          <a:off x="0" y="0"/>
          <a:ext cx="0" cy="0"/>
          <a:chOff x="0" y="0"/>
          <a:chExt cx="0" cy="0"/>
        </a:xfrm>
      </p:grpSpPr>
      <p:pic>
        <p:nvPicPr>
          <p:cNvPr id="7" name="Picture Placeholder 8">
            <a:extLst>
              <a:ext uri="{FF2B5EF4-FFF2-40B4-BE49-F238E27FC236}">
                <a16:creationId xmlns:a16="http://schemas.microsoft.com/office/drawing/2014/main" id="{F0427AB3-584E-AB41-39F6-E931EDFF3B8D}"/>
              </a:ext>
            </a:extLst>
          </p:cNvPr>
          <p:cNvPicPr>
            <a:picLocks noChangeAspect="1"/>
          </p:cNvPicPr>
          <p:nvPr>
            <p:custDataLst>
              <p:tags r:id="rId2"/>
            </p:custDataLst>
          </p:nvPr>
        </p:nvPicPr>
        <p:blipFill rotWithShape="1">
          <a:blip r:embed="rId8" cstate="screen">
            <a:extLst>
              <a:ext uri="{28A0092B-C50C-407E-A947-70E740481C1C}">
                <a14:useLocalDpi xmlns:a14="http://schemas.microsoft.com/office/drawing/2010/main"/>
              </a:ext>
            </a:extLst>
          </a:blip>
          <a:srcRect l="8555" r="8555"/>
          <a:stretch/>
        </p:blipFill>
        <p:spPr>
          <a:xfrm>
            <a:off x="228599" y="228600"/>
            <a:ext cx="3771901" cy="6067425"/>
          </a:xfrm>
          <a:prstGeom prst="roundRect">
            <a:avLst>
              <a:gd name="adj" fmla="val 2476"/>
            </a:avLst>
          </a:prstGeom>
        </p:spPr>
      </p:pic>
      <p:sp>
        <p:nvSpPr>
          <p:cNvPr id="2" name="Title 1">
            <a:extLst>
              <a:ext uri="{FF2B5EF4-FFF2-40B4-BE49-F238E27FC236}">
                <a16:creationId xmlns:a16="http://schemas.microsoft.com/office/drawing/2014/main" id="{61E6301F-E0F8-8D5C-FAE0-A212E30E4110}"/>
              </a:ext>
            </a:extLst>
          </p:cNvPr>
          <p:cNvSpPr>
            <a:spLocks noGrp="1"/>
          </p:cNvSpPr>
          <p:nvPr>
            <p:ph type="title"/>
            <p:custDataLst>
              <p:tags r:id="rId3"/>
            </p:custDataLst>
          </p:nvPr>
        </p:nvSpPr>
        <p:spPr>
          <a:xfrm>
            <a:off x="4229100" y="629392"/>
            <a:ext cx="7543800" cy="762000"/>
          </a:xfrm>
        </p:spPr>
        <p:txBody>
          <a:bodyPr lIns="0">
            <a:normAutofit/>
          </a:bodyPr>
          <a:lstStyle/>
          <a:p>
            <a:r>
              <a:rPr lang="en-US" dirty="0"/>
              <a:t>Eligibility Screening</a:t>
            </a:r>
          </a:p>
        </p:txBody>
      </p:sp>
      <p:sp>
        <p:nvSpPr>
          <p:cNvPr id="3" name="Content Placeholder 2">
            <a:extLst>
              <a:ext uri="{FF2B5EF4-FFF2-40B4-BE49-F238E27FC236}">
                <a16:creationId xmlns:a16="http://schemas.microsoft.com/office/drawing/2014/main" id="{AEF27C81-EA41-94A4-CA1F-0B8A59AA9B33}"/>
              </a:ext>
            </a:extLst>
          </p:cNvPr>
          <p:cNvSpPr>
            <a:spLocks noGrp="1"/>
          </p:cNvSpPr>
          <p:nvPr>
            <p:ph idx="4294967295"/>
            <p:custDataLst>
              <p:tags r:id="rId4"/>
            </p:custDataLst>
          </p:nvPr>
        </p:nvSpPr>
        <p:spPr>
          <a:xfrm>
            <a:off x="4648200" y="1485900"/>
            <a:ext cx="7543800" cy="4800600"/>
          </a:xfrm>
        </p:spPr>
        <p:txBody>
          <a:bodyPr lIns="0" anchor="b">
            <a:normAutofit/>
          </a:bodyPr>
          <a:lstStyle/>
          <a:p>
            <a:pPr marL="296545" indent="-285750">
              <a:lnSpc>
                <a:spcPct val="114000"/>
              </a:lnSpc>
              <a:buClr>
                <a:schemeClr val="accent1"/>
              </a:buClr>
            </a:pPr>
            <a:r>
              <a:rPr lang="en-US" sz="1800" dirty="0">
                <a:cs typeface="Arial"/>
              </a:rPr>
              <a:t>Eligibility screening applies specific inclusion and exclusion criteria to identify suitable patients for clinical trials. </a:t>
            </a:r>
            <a:endParaRPr lang="en-US">
              <a:cs typeface="Arial"/>
            </a:endParaRPr>
          </a:p>
          <a:p>
            <a:pPr marL="10795" indent="0">
              <a:lnSpc>
                <a:spcPct val="113999"/>
              </a:lnSpc>
              <a:buNone/>
            </a:pPr>
            <a:r>
              <a:rPr lang="en-US" sz="1800" dirty="0">
                <a:cs typeface="Arial"/>
              </a:rPr>
              <a:t>-Inclusion criteria define required patient characteristics like diagnosis, age, or treatment history. </a:t>
            </a:r>
            <a:endParaRPr lang="en-US">
              <a:cs typeface="Arial"/>
            </a:endParaRPr>
          </a:p>
          <a:p>
            <a:pPr marL="10795" indent="0">
              <a:lnSpc>
                <a:spcPct val="113999"/>
              </a:lnSpc>
              <a:buNone/>
            </a:pPr>
            <a:r>
              <a:rPr lang="en-US" sz="1800" dirty="0">
                <a:cs typeface="Arial"/>
              </a:rPr>
              <a:t>-Exclusion criteria rule out patients with conditions or risks that could affect safety or data quality.
This process involves reviewing health records, patient interviews, and investigator input to ensure accurate selection. Effective screening reduces failures and speeds enrollment, supporting trial success.</a:t>
            </a:r>
            <a:endParaRPr lang="en-US">
              <a:cs typeface="Arial"/>
            </a:endParaRPr>
          </a:p>
        </p:txBody>
      </p:sp>
      <p:sp>
        <p:nvSpPr>
          <p:cNvPr id="4" name="Rectangle 3">
            <a:extLst>
              <a:ext uri="{FF2B5EF4-FFF2-40B4-BE49-F238E27FC236}">
                <a16:creationId xmlns:a16="http://schemas.microsoft.com/office/drawing/2014/main" id="{69BCF617-66F3-0C4D-B259-91BC1B58F19C}"/>
              </a:ext>
            </a:extLst>
          </p:cNvPr>
          <p:cNvSpPr/>
          <p:nvPr>
            <p:custDataLst>
              <p:tags r:id="rId5"/>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D05913-94AB-4E5C-B3E1-70DADFEFAD90}"/>
              </a:ext>
            </a:extLst>
          </p:cNvPr>
          <p:cNvSpPr txBox="1"/>
          <p:nvPr>
            <p:custDataLst>
              <p:tags r:id="rId6"/>
            </p:custDataLst>
          </p:nvPr>
        </p:nvSpPr>
        <p:spPr>
          <a:xfrm>
            <a:off x="4229100" y="265211"/>
            <a:ext cx="3657600" cy="304800"/>
          </a:xfrm>
          <a:prstGeom prst="rect">
            <a:avLst/>
          </a:prstGeom>
          <a:noFill/>
        </p:spPr>
        <p:txBody>
          <a:bodyPr wrap="square" lIns="0">
            <a:normAutofit/>
          </a:bodyPr>
          <a:lstStyle/>
          <a:p>
            <a:r>
              <a:rPr lang="en-US" sz="1400" dirty="0">
                <a:solidFill>
                  <a:schemeClr val="tx2"/>
                </a:solidFill>
              </a:rPr>
              <a:t>Matching Process</a:t>
            </a:r>
          </a:p>
        </p:txBody>
      </p:sp>
    </p:spTree>
    <p:custDataLst>
      <p:tags r:id="rId1"/>
    </p:custDataLst>
    <p:extLst>
      <p:ext uri="{BB962C8B-B14F-4D97-AF65-F5344CB8AC3E}">
        <p14:creationId xmlns:p14="http://schemas.microsoft.com/office/powerpoint/2010/main" val="425844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a:xfrm>
            <a:off x="419100" y="629392"/>
            <a:ext cx="11353800" cy="622300"/>
          </a:xfrm>
        </p:spPr>
        <p:txBody>
          <a:bodyPr lIns="0"/>
          <a:lstStyle/>
          <a:p>
            <a:r>
              <a:rPr lang="en-US" noProof="1"/>
              <a:t>Patient Engagement Strategies</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4294967295"/>
            <p:custDataLst>
              <p:tags r:id="rId2"/>
            </p:custDataLst>
          </p:nvPr>
        </p:nvSpPr>
        <p:spPr>
          <a:xfrm>
            <a:off x="0" y="1828800"/>
            <a:ext cx="5600700" cy="549275"/>
          </a:xfrm>
        </p:spPr>
        <p:txBody>
          <a:bodyPr vert="horz" lIns="0" tIns="45720" rIns="91440" bIns="45720" rtlCol="0">
            <a:normAutofit/>
          </a:bodyPr>
          <a:lstStyle/>
          <a:p>
            <a:pPr marL="11111" indent="0">
              <a:buNone/>
            </a:pPr>
            <a:r>
              <a:rPr lang="en-US" sz="2000" b="1" noProof="1">
                <a:latin typeface="+mj-lt"/>
              </a:rPr>
              <a:t>Communicating Study Details Clearly</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4294967295"/>
            <p:custDataLst>
              <p:tags r:id="rId3"/>
            </p:custDataLst>
          </p:nvPr>
        </p:nvSpPr>
        <p:spPr>
          <a:xfrm>
            <a:off x="0" y="2449513"/>
            <a:ext cx="5600700" cy="3836987"/>
          </a:xfrm>
        </p:spPr>
        <p:txBody>
          <a:bodyPr vert="horz" lIns="0" tIns="45720" rIns="91440" bIns="45720" rtlCol="0" anchor="t">
            <a:normAutofit/>
          </a:bodyPr>
          <a:lstStyle/>
          <a:p>
            <a:pPr marL="407988" indent="-284163">
              <a:lnSpc>
                <a:spcPct val="114000"/>
              </a:lnSpc>
              <a:buClr>
                <a:schemeClr val="accent1"/>
              </a:buClr>
            </a:pPr>
            <a:r>
              <a:rPr lang="en-US" noProof="1"/>
              <a:t>Use plain language to explain trial purpose, procedures, and benefits.
Provide written materials and multimedia resources for patient reference.
Ensure transparency about risks, time commitments, and potential outcomes.
Tailor communication to patient’s health literacy and cultural background.</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4294967295"/>
            <p:custDataLst>
              <p:tags r:id="rId4"/>
            </p:custDataLst>
          </p:nvPr>
        </p:nvSpPr>
        <p:spPr>
          <a:xfrm>
            <a:off x="6591300" y="1841500"/>
            <a:ext cx="5600700" cy="549275"/>
          </a:xfrm>
        </p:spPr>
        <p:txBody>
          <a:bodyPr vert="horz" lIns="0" tIns="45720" rIns="91440" bIns="45720" rtlCol="0">
            <a:normAutofit/>
          </a:bodyPr>
          <a:lstStyle/>
          <a:p>
            <a:pPr marL="11111" indent="0">
              <a:buNone/>
            </a:pPr>
            <a:r>
              <a:rPr lang="en-US" sz="2000" b="1" noProof="1">
                <a:latin typeface="+mj-lt"/>
              </a:rPr>
              <a:t>Addressing Patient Concerns</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294967295"/>
            <p:custDataLst>
              <p:tags r:id="rId5"/>
            </p:custDataLst>
          </p:nvPr>
        </p:nvSpPr>
        <p:spPr>
          <a:xfrm>
            <a:off x="6591300" y="2449513"/>
            <a:ext cx="5600700" cy="3836987"/>
          </a:xfrm>
        </p:spPr>
        <p:txBody>
          <a:bodyPr vert="horz" lIns="0" tIns="45720" rIns="91440" bIns="45720" rtlCol="0" anchor="t">
            <a:normAutofit/>
          </a:bodyPr>
          <a:lstStyle/>
          <a:p>
            <a:pPr marL="407988" indent="-284163">
              <a:lnSpc>
                <a:spcPct val="114000"/>
              </a:lnSpc>
              <a:buClr>
                <a:schemeClr val="accent1"/>
              </a:buClr>
            </a:pPr>
            <a:r>
              <a:rPr lang="en-US" noProof="1"/>
              <a:t>Create a supportive environment encouraging questions and open dialogue.
Discuss confidentiality and data privacy protections (HIPAA compliance).
Acknowledge and alleviate fears about side effects or trial procedures.
Offer ongoing support through regular follow-ups and access to research staff.</a:t>
            </a:r>
          </a:p>
        </p:txBody>
      </p:sp>
      <p:sp>
        <p:nvSpPr>
          <p:cNvPr id="5" name="Rectangle 4">
            <a:extLst>
              <a:ext uri="{FF2B5EF4-FFF2-40B4-BE49-F238E27FC236}">
                <a16:creationId xmlns:a16="http://schemas.microsoft.com/office/drawing/2014/main" id="{E3F403A0-6997-F796-C62F-608963E77F33}"/>
              </a:ext>
            </a:extLst>
          </p:cNvPr>
          <p:cNvSpPr/>
          <p:nvPr>
            <p:custDataLst>
              <p:tags r:id="rId6"/>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10" name="TextBox 9">
            <a:extLst>
              <a:ext uri="{FF2B5EF4-FFF2-40B4-BE49-F238E27FC236}">
                <a16:creationId xmlns:a16="http://schemas.microsoft.com/office/drawing/2014/main" id="{24EAB6D9-B4EF-D1A6-99ED-1421720275EA}"/>
              </a:ext>
            </a:extLst>
          </p:cNvPr>
          <p:cNvSpPr txBox="1"/>
          <p:nvPr>
            <p:custDataLst>
              <p:tags r:id="rId7"/>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Patient Engagement</a:t>
            </a:r>
          </a:p>
        </p:txBody>
      </p:sp>
    </p:spTree>
    <p:extLst>
      <p:ext uri="{BB962C8B-B14F-4D97-AF65-F5344CB8AC3E}">
        <p14:creationId xmlns:p14="http://schemas.microsoft.com/office/powerpoint/2010/main" val="23436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6">
            <a:extLst>
              <a:ext uri="{FF2B5EF4-FFF2-40B4-BE49-F238E27FC236}">
                <a16:creationId xmlns:a16="http://schemas.microsoft.com/office/drawing/2014/main" id="{6DF12337-A0E6-732F-6F38-D0285BC56378}"/>
              </a:ext>
            </a:extLst>
          </p:cNvPr>
          <p:cNvPicPr>
            <a:picLocks/>
          </p:cNvPicPr>
          <p:nvPr>
            <p:custDataLst>
              <p:tags r:id="rId1"/>
            </p:custDataLst>
          </p:nvPr>
        </p:nvPicPr>
        <p:blipFill rotWithShape="1">
          <a:blip r:embed="rId13" cstate="screen">
            <a:extLst>
              <a:ext uri="{28A0092B-C50C-407E-A947-70E740481C1C}">
                <a14:useLocalDpi xmlns:a14="http://schemas.microsoft.com/office/drawing/2010/main"/>
              </a:ext>
            </a:extLst>
          </a:blip>
          <a:srcRect t="9951" b="9951"/>
          <a:stretch/>
        </p:blipFill>
        <p:spPr>
          <a:xfrm>
            <a:off x="2331876" y="2425026"/>
            <a:ext cx="3767328" cy="2011680"/>
          </a:xfrm>
          <a:prstGeom prst="roundRect">
            <a:avLst>
              <a:gd name="adj" fmla="val 2038"/>
            </a:avLst>
          </a:prstGeom>
        </p:spPr>
      </p:pic>
      <p:sp>
        <p:nvSpPr>
          <p:cNvPr id="13" name="TextBox 12">
            <a:extLst>
              <a:ext uri="{FF2B5EF4-FFF2-40B4-BE49-F238E27FC236}">
                <a16:creationId xmlns:a16="http://schemas.microsoft.com/office/drawing/2014/main" id="{B81C0D32-96FD-D632-A332-FA1AE3702A01}"/>
              </a:ext>
            </a:extLst>
          </p:cNvPr>
          <p:cNvSpPr txBox="1"/>
          <p:nvPr>
            <p:custDataLst>
              <p:tags r:id="rId2"/>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Technology</a:t>
            </a:r>
          </a:p>
        </p:txBody>
      </p:sp>
      <p:sp>
        <p:nvSpPr>
          <p:cNvPr id="2" name="Title 1">
            <a:extLst>
              <a:ext uri="{FF2B5EF4-FFF2-40B4-BE49-F238E27FC236}">
                <a16:creationId xmlns:a16="http://schemas.microsoft.com/office/drawing/2014/main" id="{E0B4449C-5303-D6AC-1283-771188148CC0}"/>
              </a:ext>
            </a:extLst>
          </p:cNvPr>
          <p:cNvSpPr>
            <a:spLocks noGrp="1"/>
          </p:cNvSpPr>
          <p:nvPr>
            <p:ph type="title"/>
            <p:custDataLst>
              <p:tags r:id="rId3"/>
            </p:custDataLst>
          </p:nvPr>
        </p:nvSpPr>
        <p:spPr/>
        <p:txBody>
          <a:bodyPr lIns="0">
            <a:normAutofit/>
          </a:bodyPr>
          <a:lstStyle/>
          <a:p>
            <a:r>
              <a:rPr lang="en-US" noProof="1"/>
              <a:t>Trial Matching Software Platforms</a:t>
            </a:r>
          </a:p>
        </p:txBody>
      </p:sp>
      <p:sp>
        <p:nvSpPr>
          <p:cNvPr id="28" name="Content Placeholder 13">
            <a:extLst>
              <a:ext uri="{FF2B5EF4-FFF2-40B4-BE49-F238E27FC236}">
                <a16:creationId xmlns:a16="http://schemas.microsoft.com/office/drawing/2014/main" id="{7D807726-B2CC-4AB9-7A78-E17ED8469A38}"/>
              </a:ext>
            </a:extLst>
          </p:cNvPr>
          <p:cNvSpPr>
            <a:spLocks noGrp="1"/>
          </p:cNvSpPr>
          <p:nvPr>
            <p:ph idx="1"/>
            <p:custDataLst>
              <p:tags r:id="rId4"/>
            </p:custDataLst>
          </p:nvPr>
        </p:nvSpPr>
        <p:spPr>
          <a:xfrm>
            <a:off x="8191500" y="593724"/>
            <a:ext cx="3581400" cy="1644968"/>
          </a:xfrm>
        </p:spPr>
        <p:txBody>
          <a:bodyPr lIns="0" anchor="t">
            <a:normAutofit/>
          </a:bodyPr>
          <a:lstStyle/>
          <a:p>
            <a:pPr marL="11111" indent="0">
              <a:lnSpc>
                <a:spcPct val="114000"/>
              </a:lnSpc>
              <a:buNone/>
            </a:pPr>
            <a:r>
              <a:rPr lang="en-US" sz="1400" noProof="1"/>
              <a:t>Utilize artificial intelligence to analyze patient data and identify optimal trial matches quickly and accurately.</a:t>
            </a:r>
          </a:p>
        </p:txBody>
      </p:sp>
      <p:sp>
        <p:nvSpPr>
          <p:cNvPr id="12" name="Rectangle 11">
            <a:extLst>
              <a:ext uri="{FF2B5EF4-FFF2-40B4-BE49-F238E27FC236}">
                <a16:creationId xmlns:a16="http://schemas.microsoft.com/office/drawing/2014/main" id="{153E918D-8224-6F7D-AC82-4D8457E40411}"/>
              </a:ext>
            </a:extLst>
          </p:cNvPr>
          <p:cNvSpPr/>
          <p:nvPr>
            <p:custDataLst>
              <p:tags r:id="rId5"/>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rgbClr val="FFFFFF"/>
              </a:solidFill>
              <a:effectLst/>
              <a:uLnTx/>
              <a:uFillTx/>
              <a:ea typeface="+mn-ea"/>
              <a:cs typeface="+mn-cs"/>
            </a:endParaRPr>
          </a:p>
        </p:txBody>
      </p:sp>
      <p:sp>
        <p:nvSpPr>
          <p:cNvPr id="29" name="Content Placeholder 14">
            <a:extLst>
              <a:ext uri="{FF2B5EF4-FFF2-40B4-BE49-F238E27FC236}">
                <a16:creationId xmlns:a16="http://schemas.microsoft.com/office/drawing/2014/main" id="{CB954695-2BEB-2910-2FB0-F745099B5730}"/>
              </a:ext>
            </a:extLst>
          </p:cNvPr>
          <p:cNvSpPr txBox="1">
            <a:spLocks/>
          </p:cNvSpPr>
          <p:nvPr>
            <p:custDataLst>
              <p:tags r:id="rId6"/>
            </p:custDataLst>
          </p:nvPr>
        </p:nvSpPr>
        <p:spPr>
          <a:xfrm>
            <a:off x="8191500" y="2798762"/>
            <a:ext cx="3581400" cy="1644968"/>
          </a:xfrm>
          <a:prstGeom prst="rect">
            <a:avLst/>
          </a:prstGeom>
        </p:spPr>
        <p:txBody>
          <a:bodyPr vert="horz" lIns="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lnSpc>
                <a:spcPct val="114000"/>
              </a:lnSpc>
              <a:buFont typeface="Arial" panose="020B0604020202020204" pitchFamily="34" charset="0"/>
              <a:buNone/>
            </a:pPr>
            <a:r>
              <a:rPr lang="en-US" sz="1400" noProof="1"/>
              <a:t>Software that directly integrates with hospital Electronic Health Records for real-time patient eligibility screening and automatic updates.</a:t>
            </a:r>
          </a:p>
        </p:txBody>
      </p:sp>
      <p:sp>
        <p:nvSpPr>
          <p:cNvPr id="30" name="Content Placeholder 15">
            <a:extLst>
              <a:ext uri="{FF2B5EF4-FFF2-40B4-BE49-F238E27FC236}">
                <a16:creationId xmlns:a16="http://schemas.microsoft.com/office/drawing/2014/main" id="{CAA68E8B-D5EF-09C7-D44C-BAB0F544BE50}"/>
              </a:ext>
            </a:extLst>
          </p:cNvPr>
          <p:cNvSpPr txBox="1">
            <a:spLocks/>
          </p:cNvSpPr>
          <p:nvPr>
            <p:custDataLst>
              <p:tags r:id="rId7"/>
            </p:custDataLst>
          </p:nvPr>
        </p:nvSpPr>
        <p:spPr>
          <a:xfrm>
            <a:off x="8191500" y="4984432"/>
            <a:ext cx="3581400" cy="1644968"/>
          </a:xfrm>
          <a:prstGeom prst="rect">
            <a:avLst/>
          </a:prstGeom>
        </p:spPr>
        <p:txBody>
          <a:bodyPr vert="horz" lIns="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lnSpc>
                <a:spcPct val="114000"/>
              </a:lnSpc>
              <a:buFont typeface="Arial" panose="020B0604020202020204" pitchFamily="34" charset="0"/>
              <a:buNone/>
            </a:pPr>
            <a:r>
              <a:rPr lang="en-US" sz="1400" noProof="1"/>
              <a:t>Enable research teams to share patient registries and trial information securely, facilitating wider access and faster enrollment.</a:t>
            </a:r>
          </a:p>
        </p:txBody>
      </p:sp>
      <p:sp>
        <p:nvSpPr>
          <p:cNvPr id="31" name="Text Placeholder 16">
            <a:extLst>
              <a:ext uri="{FF2B5EF4-FFF2-40B4-BE49-F238E27FC236}">
                <a16:creationId xmlns:a16="http://schemas.microsoft.com/office/drawing/2014/main" id="{6159F9D5-47CE-BE89-318F-6AC65817A479}"/>
              </a:ext>
            </a:extLst>
          </p:cNvPr>
          <p:cNvSpPr txBox="1">
            <a:spLocks/>
          </p:cNvSpPr>
          <p:nvPr>
            <p:custDataLst>
              <p:tags r:id="rId8"/>
            </p:custDataLst>
          </p:nvPr>
        </p:nvSpPr>
        <p:spPr>
          <a:xfrm>
            <a:off x="8191500" y="228600"/>
            <a:ext cx="3581400" cy="365125"/>
          </a:xfrm>
          <a:prstGeom prst="rect">
            <a:avLst/>
          </a:prstGeom>
        </p:spPr>
        <p:txBody>
          <a:bodyPr vert="horz" lIns="0" tIns="45720" rIns="91440" bIns="45720" rtlCol="0" anchor="ctr">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b="1" noProof="1">
                <a:solidFill>
                  <a:schemeClr val="accent1"/>
                </a:solidFill>
                <a:latin typeface="+mj-lt"/>
              </a:rPr>
              <a:t>AI-Driven Matching Engines</a:t>
            </a:r>
          </a:p>
        </p:txBody>
      </p:sp>
      <p:sp>
        <p:nvSpPr>
          <p:cNvPr id="32" name="Text Placeholder 17">
            <a:extLst>
              <a:ext uri="{FF2B5EF4-FFF2-40B4-BE49-F238E27FC236}">
                <a16:creationId xmlns:a16="http://schemas.microsoft.com/office/drawing/2014/main" id="{7025B526-3BE1-ECF0-F30D-E28CD95309D7}"/>
              </a:ext>
            </a:extLst>
          </p:cNvPr>
          <p:cNvSpPr txBox="1">
            <a:spLocks/>
          </p:cNvSpPr>
          <p:nvPr>
            <p:custDataLst>
              <p:tags r:id="rId9"/>
            </p:custDataLst>
          </p:nvPr>
        </p:nvSpPr>
        <p:spPr>
          <a:xfrm>
            <a:off x="8191500" y="2423160"/>
            <a:ext cx="3581400" cy="365125"/>
          </a:xfrm>
          <a:prstGeom prst="rect">
            <a:avLst/>
          </a:prstGeom>
        </p:spPr>
        <p:txBody>
          <a:bodyPr vert="horz" lIns="0" tIns="45720" rIns="91440" bIns="45720" rtlCol="0" anchor="ctr">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b="1" noProof="1">
                <a:solidFill>
                  <a:schemeClr val="accent1"/>
                </a:solidFill>
                <a:latin typeface="+mj-lt"/>
              </a:rPr>
              <a:t>EHR-Integrated Platforms</a:t>
            </a:r>
          </a:p>
        </p:txBody>
      </p:sp>
      <p:sp>
        <p:nvSpPr>
          <p:cNvPr id="33" name="Text Placeholder 18">
            <a:extLst>
              <a:ext uri="{FF2B5EF4-FFF2-40B4-BE49-F238E27FC236}">
                <a16:creationId xmlns:a16="http://schemas.microsoft.com/office/drawing/2014/main" id="{C9C43B36-61D1-2237-668A-85A0D836FDEA}"/>
              </a:ext>
            </a:extLst>
          </p:cNvPr>
          <p:cNvSpPr txBox="1">
            <a:spLocks/>
          </p:cNvSpPr>
          <p:nvPr>
            <p:custDataLst>
              <p:tags r:id="rId10"/>
            </p:custDataLst>
          </p:nvPr>
        </p:nvSpPr>
        <p:spPr>
          <a:xfrm>
            <a:off x="8191500" y="4617720"/>
            <a:ext cx="3581400" cy="366712"/>
          </a:xfrm>
          <a:prstGeom prst="rect">
            <a:avLst/>
          </a:prstGeom>
        </p:spPr>
        <p:txBody>
          <a:bodyPr vert="horz" lIns="0" tIns="45720" rIns="91440" bIns="45720" rtlCol="0" anchor="ctr">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b="1" noProof="1">
                <a:solidFill>
                  <a:schemeClr val="accent1"/>
                </a:solidFill>
                <a:latin typeface="+mj-lt"/>
              </a:rPr>
              <a:t>Cloud-Based Collaborative Tools</a:t>
            </a:r>
          </a:p>
        </p:txBody>
      </p:sp>
    </p:spTree>
    <p:extLst>
      <p:ext uri="{BB962C8B-B14F-4D97-AF65-F5344CB8AC3E}">
        <p14:creationId xmlns:p14="http://schemas.microsoft.com/office/powerpoint/2010/main" val="17069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89D30069-A50B-F706-5975-AA1AD50FAC9B}"/>
              </a:ext>
            </a:extLst>
          </p:cNvPr>
          <p:cNvPicPr>
            <a:picLocks noChangeAspect="1"/>
          </p:cNvPicPr>
          <p:nvPr>
            <p:custDataLst>
              <p:tags r:id="rId1"/>
            </p:custDataLst>
          </p:nvPr>
        </p:nvPicPr>
        <p:blipFill rotWithShape="1">
          <a:blip r:embed="rId8" cstate="screen">
            <a:extLst>
              <a:ext uri="{28A0092B-C50C-407E-A947-70E740481C1C}">
                <a14:useLocalDpi xmlns:a14="http://schemas.microsoft.com/office/drawing/2010/main"/>
              </a:ext>
            </a:extLst>
          </a:blip>
          <a:srcRect l="4761" r="4761"/>
          <a:stretch/>
        </p:blipFill>
        <p:spPr>
          <a:xfrm>
            <a:off x="7913914" y="1060580"/>
            <a:ext cx="3388568" cy="3741576"/>
          </a:xfrm>
          <a:prstGeom prst="roundRect">
            <a:avLst>
              <a:gd name="adj" fmla="val 933"/>
            </a:avLst>
          </a:prstGeom>
        </p:spPr>
      </p:pic>
      <p:sp>
        <p:nvSpPr>
          <p:cNvPr id="6" name="TextBox 5">
            <a:extLst>
              <a:ext uri="{FF2B5EF4-FFF2-40B4-BE49-F238E27FC236}">
                <a16:creationId xmlns:a16="http://schemas.microsoft.com/office/drawing/2014/main" id="{EAE1B25B-554C-F0CD-6BBB-E2D7B034E859}"/>
              </a:ext>
            </a:extLst>
          </p:cNvPr>
          <p:cNvSpPr txBox="1"/>
          <p:nvPr>
            <p:custDataLst>
              <p:tags r:id="rId2"/>
            </p:custDataLst>
          </p:nvPr>
        </p:nvSpPr>
        <p:spPr>
          <a:xfrm>
            <a:off x="419100" y="249300"/>
            <a:ext cx="3581400" cy="414150"/>
          </a:xfrm>
          <a:prstGeom prst="rect">
            <a:avLst/>
          </a:prstGeom>
          <a:noFill/>
        </p:spPr>
        <p:txBody>
          <a:bodyPr wrap="square" lIns="0">
            <a:spAutoFit/>
          </a:bodyPr>
          <a:lstStyle/>
          <a:p>
            <a:r>
              <a:rPr lang="en-US" sz="1400" dirty="0">
                <a:solidFill>
                  <a:schemeClr val="tx2"/>
                </a:solidFill>
              </a:rPr>
              <a:t>Technology</a:t>
            </a:r>
          </a:p>
        </p:txBody>
      </p:sp>
      <p:sp>
        <p:nvSpPr>
          <p:cNvPr id="5" name="Rectangle 4">
            <a:extLst>
              <a:ext uri="{FF2B5EF4-FFF2-40B4-BE49-F238E27FC236}">
                <a16:creationId xmlns:a16="http://schemas.microsoft.com/office/drawing/2014/main" id="{779AEE23-D7F0-73A9-8065-2FC46DA38662}"/>
              </a:ext>
            </a:extLst>
          </p:cNvPr>
          <p:cNvSpPr/>
          <p:nvPr>
            <p:custDataLst>
              <p:tags r:id="rId3"/>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4"/>
            </p:custDataLst>
          </p:nvPr>
        </p:nvSpPr>
        <p:spPr>
          <a:xfrm>
            <a:off x="419100" y="629392"/>
            <a:ext cx="5600700" cy="856508"/>
          </a:xfrm>
        </p:spPr>
        <p:txBody>
          <a:bodyPr lIns="0" anchor="t">
            <a:normAutofit fontScale="90000"/>
          </a:bodyPr>
          <a:lstStyle/>
          <a:p>
            <a:r>
              <a:rPr lang="en-US" dirty="0"/>
              <a:t>Integration with Hospital Systems</a:t>
            </a:r>
          </a:p>
        </p:txBody>
      </p:sp>
      <p:sp>
        <p:nvSpPr>
          <p:cNvPr id="7" name="Text Placeholder 6">
            <a:extLst>
              <a:ext uri="{FF2B5EF4-FFF2-40B4-BE49-F238E27FC236}">
                <a16:creationId xmlns:a16="http://schemas.microsoft.com/office/drawing/2014/main" id="{BE4946FA-F535-E8E1-828C-502FA8993BEF}"/>
              </a:ext>
            </a:extLst>
          </p:cNvPr>
          <p:cNvSpPr>
            <a:spLocks noGrp="1"/>
          </p:cNvSpPr>
          <p:nvPr>
            <p:ph type="body" idx="4294967295"/>
            <p:custDataLst>
              <p:tags r:id="rId5"/>
            </p:custDataLst>
          </p:nvPr>
        </p:nvSpPr>
        <p:spPr>
          <a:xfrm>
            <a:off x="0" y="1485900"/>
            <a:ext cx="5600700" cy="419100"/>
          </a:xfrm>
        </p:spPr>
        <p:txBody>
          <a:bodyPr vert="horz" lIns="0" tIns="45720" rIns="91440" bIns="45720" rtlCol="0" anchor="t">
            <a:normAutofit fontScale="92500"/>
          </a:bodyPr>
          <a:lstStyle/>
          <a:p>
            <a:pPr marL="0" indent="0">
              <a:lnSpc>
                <a:spcPct val="100000"/>
              </a:lnSpc>
              <a:buNone/>
            </a:pPr>
            <a:r>
              <a:rPr lang="en-US" sz="1800" b="1" dirty="0">
                <a:solidFill>
                  <a:schemeClr val="accent1"/>
                </a:solidFill>
                <a:latin typeface="+mj-lt"/>
              </a:rPr>
              <a:t>How Trial Matching Tools Integrate with Hospital Systems</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idx="4294967295"/>
            <p:custDataLst>
              <p:tags r:id="rId6"/>
            </p:custDataLst>
          </p:nvPr>
        </p:nvSpPr>
        <p:spPr>
          <a:xfrm>
            <a:off x="0" y="2171700"/>
            <a:ext cx="5600700" cy="4114800"/>
          </a:xfrm>
        </p:spPr>
        <p:txBody>
          <a:bodyPr vert="horz" lIns="0" tIns="45720" rIns="91440" bIns="45720" rtlCol="0" anchor="t">
            <a:normAutofit fontScale="92500" lnSpcReduction="10000"/>
          </a:bodyPr>
          <a:lstStyle/>
          <a:p>
            <a:pPr marL="407670" indent="-283845">
              <a:lnSpc>
                <a:spcPct val="114000"/>
              </a:lnSpc>
              <a:buClr>
                <a:schemeClr val="accent1"/>
              </a:buClr>
            </a:pPr>
            <a:r>
              <a:rPr lang="en-US" dirty="0">
                <a:cs typeface="Arial"/>
              </a:rPr>
              <a:t>Trial matching software connects directly to Electronic Health Records (EHR) to access real-time patient data for eligibility screening.</a:t>
            </a:r>
            <a:endParaRPr lang="en-US" dirty="0"/>
          </a:p>
          <a:p>
            <a:pPr marL="407670" indent="-283845">
              <a:lnSpc>
                <a:spcPct val="113999"/>
              </a:lnSpc>
              <a:buClr>
                <a:schemeClr val="accent1"/>
              </a:buClr>
            </a:pPr>
            <a:r>
              <a:rPr lang="en-US" dirty="0">
                <a:cs typeface="Arial"/>
              </a:rPr>
              <a:t>Integration with research databases allows automatic updates of trial availability and criteria, ensuring the most current information is used.</a:t>
            </a:r>
            <a:endParaRPr lang="en-US" dirty="0"/>
          </a:p>
          <a:p>
            <a:pPr marL="407670" indent="-283845">
              <a:lnSpc>
                <a:spcPct val="113999"/>
              </a:lnSpc>
              <a:buClr>
                <a:schemeClr val="accent1"/>
              </a:buClr>
            </a:pPr>
            <a:r>
              <a:rPr lang="en-US" dirty="0">
                <a:cs typeface="Arial"/>
              </a:rPr>
              <a:t>APIs and HL7/FHIR standards facilitate secure, interoperable data exchange between hospital systems and trial matching platforms.</a:t>
            </a:r>
            <a:endParaRPr lang="en-US" dirty="0"/>
          </a:p>
          <a:p>
            <a:pPr marL="407670" indent="-283845">
              <a:lnSpc>
                <a:spcPct val="113999"/>
              </a:lnSpc>
              <a:buClr>
                <a:schemeClr val="accent1"/>
              </a:buClr>
            </a:pPr>
            <a:r>
              <a:rPr lang="en-US" dirty="0">
                <a:cs typeface="Arial"/>
              </a:rPr>
              <a:t>Automated data synchronization reduces manual entry errors and accelerates the identification-to-enrollment timeline.
Integrated systems support compliance with HIPAA and institutional privacy policies by enforcing controlled access and audit trails.</a:t>
            </a:r>
            <a:endParaRPr lang="en-US"/>
          </a:p>
        </p:txBody>
      </p:sp>
    </p:spTree>
    <p:extLst>
      <p:ext uri="{BB962C8B-B14F-4D97-AF65-F5344CB8AC3E}">
        <p14:creationId xmlns:p14="http://schemas.microsoft.com/office/powerpoint/2010/main" val="265962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239795EC-E63F-7453-811C-F225D8E1FABA}"/>
              </a:ext>
            </a:extLst>
          </p:cNvPr>
          <p:cNvSpPr/>
          <p:nvPr/>
        </p:nvSpPr>
        <p:spPr>
          <a:xfrm>
            <a:off x="4229100" y="228600"/>
            <a:ext cx="7734300" cy="6400800"/>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noProof="1"/>
          </a:p>
        </p:txBody>
      </p:sp>
      <p:sp>
        <p:nvSpPr>
          <p:cNvPr id="10" name="TextBox 9">
            <a:extLst>
              <a:ext uri="{FF2B5EF4-FFF2-40B4-BE49-F238E27FC236}">
                <a16:creationId xmlns:a16="http://schemas.microsoft.com/office/drawing/2014/main" id="{8D214FBA-F7A1-BEC6-8134-381B9057E936}"/>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dirty="0">
                <a:solidFill>
                  <a:schemeClr val="tx2"/>
                </a:solidFill>
              </a:rPr>
              <a:t>Case Studies</a:t>
            </a:r>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p:txBody>
          <a:bodyPr vert="horz" lIns="0" tIns="45720" rIns="91440" bIns="45720" rtlCol="0" anchor="t">
            <a:normAutofit/>
          </a:bodyPr>
          <a:lstStyle/>
          <a:p>
            <a:pPr>
              <a:lnSpc>
                <a:spcPct val="90000"/>
              </a:lnSpc>
            </a:pPr>
            <a:r>
              <a:rPr lang="en-US" dirty="0"/>
              <a:t>Case Study: AI-Powered Matching at Hospital A</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4343400" y="419100"/>
            <a:ext cx="7429499" cy="5981699"/>
          </a:xfrm>
        </p:spPr>
        <p:txBody>
          <a:bodyPr anchor="ctr">
            <a:normAutofit/>
          </a:bodyPr>
          <a:lstStyle/>
          <a:p>
            <a:pPr marL="11113" indent="0">
              <a:lnSpc>
                <a:spcPct val="114000"/>
              </a:lnSpc>
              <a:spcBef>
                <a:spcPts val="1800"/>
              </a:spcBef>
              <a:buClr>
                <a:schemeClr val="accent2"/>
              </a:buClr>
              <a:buNone/>
            </a:pPr>
            <a:r>
              <a:rPr lang="en-US" noProof="0" dirty="0"/>
              <a:t>Hospital A integrated an AI-powered trial matching system that leveraged advanced algorithms to analyze electronic health records and identify eligible patients rapidly. This technology automated the screening process by cross-referencing patient data with trial eligibility criteria in real-time, reducing manual workload for staff and minimizing human error.
As a result, the average screening time for patient-trial matching was cut by 50%, accelerating recruitment timelines and improving overall trial enrollment rates. The AI system also enhanced patient engagement by providing timely and personalized study information, facilitating informed decision-making. This case highlights the transformative impact of AI in optimizing clinical trial workflows and supporting hospital research goals.</a:t>
            </a:r>
          </a:p>
        </p:txBody>
      </p:sp>
      <p:sp>
        <p:nvSpPr>
          <p:cNvPr id="11" name="Rectangle 10">
            <a:extLst>
              <a:ext uri="{FF2B5EF4-FFF2-40B4-BE49-F238E27FC236}">
                <a16:creationId xmlns:a16="http://schemas.microsoft.com/office/drawing/2014/main" id="{3E50A0DF-F3D3-2DEE-E521-3929BB903770}"/>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4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116D99-BA14-6FEC-1881-410694FA13B6}"/>
              </a:ext>
            </a:extLst>
          </p:cNvPr>
          <p:cNvSpPr txBox="1"/>
          <p:nvPr>
            <p:custDataLst>
              <p:tags r:id="rId1"/>
            </p:custDataLst>
          </p:nvPr>
        </p:nvSpPr>
        <p:spPr>
          <a:xfrm>
            <a:off x="419100" y="265211"/>
            <a:ext cx="3657600" cy="304800"/>
          </a:xfrm>
          <a:prstGeom prst="rect">
            <a:avLst/>
          </a:prstGeom>
          <a:noFill/>
        </p:spPr>
        <p:txBody>
          <a:bodyPr wrap="square" lIns="0">
            <a:normAutofit/>
          </a:bodyPr>
          <a:lstStyle/>
          <a:p>
            <a:r>
              <a:rPr lang="en-US" sz="1400" dirty="0">
                <a:solidFill>
                  <a:schemeClr val="tx2"/>
                </a:solidFill>
              </a:rPr>
              <a:t>Case Study</a:t>
            </a:r>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p:txBody>
          <a:bodyPr lIns="0">
            <a:normAutofit/>
          </a:bodyPr>
          <a:lstStyle/>
          <a:p>
            <a:r>
              <a:rPr lang="en-US" noProof="0" dirty="0"/>
              <a:t>Case Study: Regional Research Network Enrollment</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419100" y="1485900"/>
            <a:ext cx="7543800" cy="4660902"/>
          </a:xfrm>
        </p:spPr>
        <p:txBody>
          <a:bodyPr lIns="0" anchor="b">
            <a:normAutofit/>
          </a:bodyPr>
          <a:lstStyle/>
          <a:p>
            <a:pPr marL="11113" indent="0">
              <a:lnSpc>
                <a:spcPct val="114000"/>
              </a:lnSpc>
              <a:buNone/>
            </a:pPr>
            <a:r>
              <a:rPr lang="en-US" sz="1800" noProof="0" dirty="0"/>
              <a:t>A regional research network implemented a shared patient registry system that allowed participating hospitals and clinics to access and contribute to a centralized database of eligible trial candidates. This approach broke down institutional silos and enabled seamless identification and referral of patients across the network. As a result, enrollment rates in clinical trials increased by 35% over 18 months. This improvement was driven by enhanced patient reach, streamlined referral workflows, and timely matching to available studies, demonstrating the impact of collaborative data sharing on expanding trial participation.</a:t>
            </a:r>
          </a:p>
        </p:txBody>
      </p:sp>
      <p:sp>
        <p:nvSpPr>
          <p:cNvPr id="4" name="Rectangle 3">
            <a:extLst>
              <a:ext uri="{FF2B5EF4-FFF2-40B4-BE49-F238E27FC236}">
                <a16:creationId xmlns:a16="http://schemas.microsoft.com/office/drawing/2014/main" id="{B8B9B9AC-BCD6-E1F5-6C99-C68B081101CB}"/>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385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d1e65e54-753c-4368-946b-ddb430583b0d"/>
</p:tagLst>
</file>

<file path=ppt/tags/tag10.xml><?xml version="1.0" encoding="utf-8"?>
<p:tagLst xmlns:a="http://schemas.openxmlformats.org/drawingml/2006/main" xmlns:r="http://schemas.openxmlformats.org/officeDocument/2006/relationships" xmlns:p="http://schemas.openxmlformats.org/presentationml/2006/main">
  <p:tag name="PLUS_ID" val="detail_2"/>
</p:tagLst>
</file>

<file path=ppt/tags/tag100.xml><?xml version="1.0" encoding="utf-8"?>
<p:tagLst xmlns:a="http://schemas.openxmlformats.org/drawingml/2006/main" xmlns:r="http://schemas.openxmlformats.org/officeDocument/2006/relationships" xmlns:p="http://schemas.openxmlformats.org/presentationml/2006/main">
  <p:tag name="PLUS_ID" val="image"/>
</p:tagLst>
</file>

<file path=ppt/tags/tag101.xml><?xml version="1.0" encoding="utf-8"?>
<p:tagLst xmlns:a="http://schemas.openxmlformats.org/drawingml/2006/main" xmlns:r="http://schemas.openxmlformats.org/officeDocument/2006/relationships" xmlns:p="http://schemas.openxmlformats.org/presentationml/2006/main">
  <p:tag name="PLUS_ID" val="chapter"/>
</p:tagLst>
</file>

<file path=ppt/tags/tag102.xml><?xml version="1.0" encoding="utf-8"?>
<p:tagLst xmlns:a="http://schemas.openxmlformats.org/drawingml/2006/main" xmlns:r="http://schemas.openxmlformats.org/officeDocument/2006/relationships" xmlns:p="http://schemas.openxmlformats.org/presentationml/2006/main">
  <p:tag name="PLUS_ID" val="title"/>
</p:tagLst>
</file>

<file path=ppt/tags/tag103.xml><?xml version="1.0" encoding="utf-8"?>
<p:tagLst xmlns:a="http://schemas.openxmlformats.org/drawingml/2006/main" xmlns:r="http://schemas.openxmlformats.org/officeDocument/2006/relationships" xmlns:p="http://schemas.openxmlformats.org/presentationml/2006/main">
  <p:tag name="PLUS_ID" val="detail_0"/>
</p:tagLst>
</file>

<file path=ppt/tags/tag104.xml><?xml version="1.0" encoding="utf-8"?>
<p:tagLst xmlns:a="http://schemas.openxmlformats.org/drawingml/2006/main" xmlns:r="http://schemas.openxmlformats.org/officeDocument/2006/relationships" xmlns:p="http://schemas.openxmlformats.org/presentationml/2006/main">
  <p:tag name="PLUS_ID" val="detail_1"/>
</p:tagLst>
</file>

<file path=ppt/tags/tag105.xml><?xml version="1.0" encoding="utf-8"?>
<p:tagLst xmlns:a="http://schemas.openxmlformats.org/drawingml/2006/main" xmlns:r="http://schemas.openxmlformats.org/officeDocument/2006/relationships" xmlns:p="http://schemas.openxmlformats.org/presentationml/2006/main">
  <p:tag name="PLUS_ID" val="detail_2"/>
</p:tagLst>
</file>

<file path=ppt/tags/tag106.xml><?xml version="1.0" encoding="utf-8"?>
<p:tagLst xmlns:a="http://schemas.openxmlformats.org/drawingml/2006/main" xmlns:r="http://schemas.openxmlformats.org/officeDocument/2006/relationships" xmlns:p="http://schemas.openxmlformats.org/presentationml/2006/main">
  <p:tag name="PLUS_ID" val="header_0"/>
</p:tagLst>
</file>

<file path=ppt/tags/tag107.xml><?xml version="1.0" encoding="utf-8"?>
<p:tagLst xmlns:a="http://schemas.openxmlformats.org/drawingml/2006/main" xmlns:r="http://schemas.openxmlformats.org/officeDocument/2006/relationships" xmlns:p="http://schemas.openxmlformats.org/presentationml/2006/main">
  <p:tag name="PLUS_ID" val="header_1"/>
</p:tagLst>
</file>

<file path=ppt/tags/tag108.xml><?xml version="1.0" encoding="utf-8"?>
<p:tagLst xmlns:a="http://schemas.openxmlformats.org/drawingml/2006/main" xmlns:r="http://schemas.openxmlformats.org/officeDocument/2006/relationships" xmlns:p="http://schemas.openxmlformats.org/presentationml/2006/main">
  <p:tag name="PLUS_ID" val="header_2"/>
</p:tagLst>
</file>

<file path=ppt/tags/tag109.xml><?xml version="1.0" encoding="utf-8"?>
<p:tagLst xmlns:a="http://schemas.openxmlformats.org/drawingml/2006/main" xmlns:r="http://schemas.openxmlformats.org/officeDocument/2006/relationships" xmlns:p="http://schemas.openxmlformats.org/presentationml/2006/main">
  <p:tag name="PLUS_ID" val="logo"/>
</p:tagLst>
</file>

<file path=ppt/tags/tag11.xml><?xml version="1.0" encoding="utf-8"?>
<p:tagLst xmlns:a="http://schemas.openxmlformats.org/drawingml/2006/main" xmlns:r="http://schemas.openxmlformats.org/officeDocument/2006/relationships" xmlns:p="http://schemas.openxmlformats.org/presentationml/2006/main">
  <p:tag name="PLUS_ID" val="header_0"/>
</p:tagLst>
</file>

<file path=ppt/tags/tag110.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11.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112.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113.xml><?xml version="1.0" encoding="utf-8"?>
<p:tagLst xmlns:a="http://schemas.openxmlformats.org/drawingml/2006/main" xmlns:r="http://schemas.openxmlformats.org/officeDocument/2006/relationships" xmlns:p="http://schemas.openxmlformats.org/presentationml/2006/main">
  <p:tag name="PLUS_ID" val="logo"/>
</p:tagLst>
</file>

<file path=ppt/tags/tag114.xml><?xml version="1.0" encoding="utf-8"?>
<p:tagLst xmlns:a="http://schemas.openxmlformats.org/drawingml/2006/main" xmlns:r="http://schemas.openxmlformats.org/officeDocument/2006/relationships" xmlns:p="http://schemas.openxmlformats.org/presentationml/2006/main">
  <p:tag name="PLUS_ID" val="chapter"/>
</p:tagLst>
</file>

<file path=ppt/tags/tag115.xml><?xml version="1.0" encoding="utf-8"?>
<p:tagLst xmlns:a="http://schemas.openxmlformats.org/drawingml/2006/main" xmlns:r="http://schemas.openxmlformats.org/officeDocument/2006/relationships" xmlns:p="http://schemas.openxmlformats.org/presentationml/2006/main">
  <p:tag name="PLUS_ID" val="chapter"/>
</p:tagLst>
</file>

<file path=ppt/tags/tag116.xml><?xml version="1.0" encoding="utf-8"?>
<p:tagLst xmlns:a="http://schemas.openxmlformats.org/drawingml/2006/main" xmlns:r="http://schemas.openxmlformats.org/officeDocument/2006/relationships" xmlns:p="http://schemas.openxmlformats.org/presentationml/2006/main">
  <p:tag name="PLUS_ID" val="title"/>
</p:tagLst>
</file>

<file path=ppt/tags/tag117.xml><?xml version="1.0" encoding="utf-8"?>
<p:tagLst xmlns:a="http://schemas.openxmlformats.org/drawingml/2006/main" xmlns:r="http://schemas.openxmlformats.org/officeDocument/2006/relationships" xmlns:p="http://schemas.openxmlformats.org/presentationml/2006/main">
  <p:tag name="PLUS_ID" val="detail"/>
</p:tagLst>
</file>

<file path=ppt/tags/tag118.xml><?xml version="1.0" encoding="utf-8"?>
<p:tagLst xmlns:a="http://schemas.openxmlformats.org/drawingml/2006/main" xmlns:r="http://schemas.openxmlformats.org/officeDocument/2006/relationships" xmlns:p="http://schemas.openxmlformats.org/presentationml/2006/main">
  <p:tag name="PLUS_ID" val="logo"/>
</p:tagLst>
</file>

<file path=ppt/tags/tag12.xml><?xml version="1.0" encoding="utf-8"?>
<p:tagLst xmlns:a="http://schemas.openxmlformats.org/drawingml/2006/main" xmlns:r="http://schemas.openxmlformats.org/officeDocument/2006/relationships" xmlns:p="http://schemas.openxmlformats.org/presentationml/2006/main">
  <p:tag name="PLUS_ID" val="header_1"/>
</p:tagLst>
</file>

<file path=ppt/tags/tag13.xml><?xml version="1.0" encoding="utf-8"?>
<p:tagLst xmlns:a="http://schemas.openxmlformats.org/drawingml/2006/main" xmlns:r="http://schemas.openxmlformats.org/officeDocument/2006/relationships" xmlns:p="http://schemas.openxmlformats.org/presentationml/2006/main">
  <p:tag name="PLUS_ID" val="header_2"/>
</p:tagLst>
</file>

<file path=ppt/tags/tag14.xml><?xml version="1.0" encoding="utf-8"?>
<p:tagLst xmlns:a="http://schemas.openxmlformats.org/drawingml/2006/main" xmlns:r="http://schemas.openxmlformats.org/officeDocument/2006/relationships" xmlns:p="http://schemas.openxmlformats.org/presentationml/2006/main">
  <p:tag name="PLUS_ID" val="logo"/>
</p:tagLst>
</file>

<file path=ppt/tags/tag15.xml><?xml version="1.0" encoding="utf-8"?>
<p:tagLst xmlns:a="http://schemas.openxmlformats.org/drawingml/2006/main" xmlns:r="http://schemas.openxmlformats.org/officeDocument/2006/relationships" xmlns:p="http://schemas.openxmlformats.org/presentationml/2006/main">
  <p:tag name="PLUS_ID" val="title"/>
</p:tagLst>
</file>

<file path=ppt/tags/tag16.xml><?xml version="1.0" encoding="utf-8"?>
<p:tagLst xmlns:a="http://schemas.openxmlformats.org/drawingml/2006/main" xmlns:r="http://schemas.openxmlformats.org/officeDocument/2006/relationships" xmlns:p="http://schemas.openxmlformats.org/presentationml/2006/main">
  <p:tag name="PLUS_ID" val="logo"/>
</p:tagLst>
</file>

<file path=ppt/tags/tag17.xml><?xml version="1.0" encoding="utf-8"?>
<p:tagLst xmlns:a="http://schemas.openxmlformats.org/drawingml/2006/main" xmlns:r="http://schemas.openxmlformats.org/officeDocument/2006/relationships" xmlns:p="http://schemas.openxmlformats.org/presentationml/2006/main">
  <p:tag name="PLUS_ID" val="chapter"/>
</p:tagLst>
</file>

<file path=ppt/tags/tag18.xml><?xml version="1.0" encoding="utf-8"?>
<p:tagLst xmlns:a="http://schemas.openxmlformats.org/drawingml/2006/main" xmlns:r="http://schemas.openxmlformats.org/officeDocument/2006/relationships" xmlns:p="http://schemas.openxmlformats.org/presentationml/2006/main">
  <p:tag name="PLUS_ID" val="detail_0"/>
</p:tagLst>
</file>

<file path=ppt/tags/tag19.xml><?xml version="1.0" encoding="utf-8"?>
<p:tagLst xmlns:a="http://schemas.openxmlformats.org/drawingml/2006/main" xmlns:r="http://schemas.openxmlformats.org/officeDocument/2006/relationships" xmlns:p="http://schemas.openxmlformats.org/presentationml/2006/main">
  <p:tag name="PLUS_ID" val="detail_1"/>
</p:tagLst>
</file>

<file path=ppt/tags/tag2.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20.xml><?xml version="1.0" encoding="utf-8"?>
<p:tagLst xmlns:a="http://schemas.openxmlformats.org/drawingml/2006/main" xmlns:r="http://schemas.openxmlformats.org/officeDocument/2006/relationships" xmlns:p="http://schemas.openxmlformats.org/presentationml/2006/main">
  <p:tag name="PLUS_ID" val="detail_2"/>
</p:tagLst>
</file>

<file path=ppt/tags/tag21.xml><?xml version="1.0" encoding="utf-8"?>
<p:tagLst xmlns:a="http://schemas.openxmlformats.org/drawingml/2006/main" xmlns:r="http://schemas.openxmlformats.org/officeDocument/2006/relationships" xmlns:p="http://schemas.openxmlformats.org/presentationml/2006/main">
  <p:tag name="PLUS_ID" val="header_0"/>
</p:tagLst>
</file>

<file path=ppt/tags/tag22.xml><?xml version="1.0" encoding="utf-8"?>
<p:tagLst xmlns:a="http://schemas.openxmlformats.org/drawingml/2006/main" xmlns:r="http://schemas.openxmlformats.org/officeDocument/2006/relationships" xmlns:p="http://schemas.openxmlformats.org/presentationml/2006/main">
  <p:tag name="PLUS_ID" val="header_1"/>
</p:tagLst>
</file>

<file path=ppt/tags/tag23.xml><?xml version="1.0" encoding="utf-8"?>
<p:tagLst xmlns:a="http://schemas.openxmlformats.org/drawingml/2006/main" xmlns:r="http://schemas.openxmlformats.org/officeDocument/2006/relationships" xmlns:p="http://schemas.openxmlformats.org/presentationml/2006/main">
  <p:tag name="PLUS_ID" val="header_2"/>
</p:tagLst>
</file>

<file path=ppt/tags/tag24.xml><?xml version="1.0" encoding="utf-8"?>
<p:tagLst xmlns:a="http://schemas.openxmlformats.org/drawingml/2006/main" xmlns:r="http://schemas.openxmlformats.org/officeDocument/2006/relationships" xmlns:p="http://schemas.openxmlformats.org/presentationml/2006/main">
  <p:tag name="PLUS_ID" val="deliverable_0"/>
</p:tagLst>
</file>

<file path=ppt/tags/tag25.xml><?xml version="1.0" encoding="utf-8"?>
<p:tagLst xmlns:a="http://schemas.openxmlformats.org/drawingml/2006/main" xmlns:r="http://schemas.openxmlformats.org/officeDocument/2006/relationships" xmlns:p="http://schemas.openxmlformats.org/presentationml/2006/main">
  <p:tag name="PLUS_ID" val="deliverable_1"/>
</p:tagLst>
</file>

<file path=ppt/tags/tag26.xml><?xml version="1.0" encoding="utf-8"?>
<p:tagLst xmlns:a="http://schemas.openxmlformats.org/drawingml/2006/main" xmlns:r="http://schemas.openxmlformats.org/officeDocument/2006/relationships" xmlns:p="http://schemas.openxmlformats.org/presentationml/2006/main">
  <p:tag name="PLUS_ID" val="deliverable_2"/>
</p:tagLst>
</file>

<file path=ppt/tags/tag27.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28.xml><?xml version="1.0" encoding="utf-8"?>
<p:tagLst xmlns:a="http://schemas.openxmlformats.org/drawingml/2006/main" xmlns:r="http://schemas.openxmlformats.org/officeDocument/2006/relationships" xmlns:p="http://schemas.openxmlformats.org/presentationml/2006/main">
  <p:tag name="PLUS_ID" val="image"/>
</p:tagLst>
</file>

<file path=ppt/tags/tag29.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3.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30.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31.xml><?xml version="1.0" encoding="utf-8"?>
<p:tagLst xmlns:a="http://schemas.openxmlformats.org/drawingml/2006/main" xmlns:r="http://schemas.openxmlformats.org/officeDocument/2006/relationships" xmlns:p="http://schemas.openxmlformats.org/presentationml/2006/main">
  <p:tag name="PLUS_ID" val="logo"/>
</p:tagLst>
</file>

<file path=ppt/tags/tag32.xml><?xml version="1.0" encoding="utf-8"?>
<p:tagLst xmlns:a="http://schemas.openxmlformats.org/drawingml/2006/main" xmlns:r="http://schemas.openxmlformats.org/officeDocument/2006/relationships" xmlns:p="http://schemas.openxmlformats.org/presentationml/2006/main">
  <p:tag name="PLUS_ID" val="chapter"/>
</p:tagLst>
</file>

<file path=ppt/tags/tag33.xml><?xml version="1.0" encoding="utf-8"?>
<p:tagLst xmlns:a="http://schemas.openxmlformats.org/drawingml/2006/main" xmlns:r="http://schemas.openxmlformats.org/officeDocument/2006/relationships" xmlns:p="http://schemas.openxmlformats.org/presentationml/2006/main">
  <p:tag name="PLUS_ID" val="title"/>
</p:tagLst>
</file>

<file path=ppt/tags/tag34.xml><?xml version="1.0" encoding="utf-8"?>
<p:tagLst xmlns:a="http://schemas.openxmlformats.org/drawingml/2006/main" xmlns:r="http://schemas.openxmlformats.org/officeDocument/2006/relationships" xmlns:p="http://schemas.openxmlformats.org/presentationml/2006/main">
  <p:tag name="PLUS_ID" val="header_0"/>
</p:tagLst>
</file>

<file path=ppt/tags/tag35.xml><?xml version="1.0" encoding="utf-8"?>
<p:tagLst xmlns:a="http://schemas.openxmlformats.org/drawingml/2006/main" xmlns:r="http://schemas.openxmlformats.org/officeDocument/2006/relationships" xmlns:p="http://schemas.openxmlformats.org/presentationml/2006/main">
  <p:tag name="PLUS_ID" val="detail_0"/>
</p:tagLst>
</file>

<file path=ppt/tags/tag36.xml><?xml version="1.0" encoding="utf-8"?>
<p:tagLst xmlns:a="http://schemas.openxmlformats.org/drawingml/2006/main" xmlns:r="http://schemas.openxmlformats.org/officeDocument/2006/relationships" xmlns:p="http://schemas.openxmlformats.org/presentationml/2006/main">
  <p:tag name="PLUS_ID" val="header_1"/>
</p:tagLst>
</file>

<file path=ppt/tags/tag37.xml><?xml version="1.0" encoding="utf-8"?>
<p:tagLst xmlns:a="http://schemas.openxmlformats.org/drawingml/2006/main" xmlns:r="http://schemas.openxmlformats.org/officeDocument/2006/relationships" xmlns:p="http://schemas.openxmlformats.org/presentationml/2006/main">
  <p:tag name="PLUS_ID" val="detail_1"/>
</p:tagLst>
</file>

<file path=ppt/tags/tag38.xml><?xml version="1.0" encoding="utf-8"?>
<p:tagLst xmlns:a="http://schemas.openxmlformats.org/drawingml/2006/main" xmlns:r="http://schemas.openxmlformats.org/officeDocument/2006/relationships" xmlns:p="http://schemas.openxmlformats.org/presentationml/2006/main">
  <p:tag name="PLUS_ID" val="logo"/>
</p:tagLst>
</file>

<file path=ppt/tags/tag39.xml><?xml version="1.0" encoding="utf-8"?>
<p:tagLst xmlns:a="http://schemas.openxmlformats.org/drawingml/2006/main" xmlns:r="http://schemas.openxmlformats.org/officeDocument/2006/relationships" xmlns:p="http://schemas.openxmlformats.org/presentationml/2006/main">
  <p:tag name="PLUS_ID" val="chapter"/>
</p:tagLst>
</file>

<file path=ppt/tags/tag4.xml><?xml version="1.0" encoding="utf-8"?>
<p:tagLst xmlns:a="http://schemas.openxmlformats.org/drawingml/2006/main" xmlns:r="http://schemas.openxmlformats.org/officeDocument/2006/relationships" xmlns:p="http://schemas.openxmlformats.org/presentationml/2006/main">
  <p:tag name="PLUS_ID" val="presentation_subtitle"/>
</p:tagLst>
</file>

<file path=ppt/tags/tag40.xml><?xml version="1.0" encoding="utf-8"?>
<p:tagLst xmlns:a="http://schemas.openxmlformats.org/drawingml/2006/main" xmlns:r="http://schemas.openxmlformats.org/officeDocument/2006/relationships" xmlns:p="http://schemas.openxmlformats.org/presentationml/2006/main">
  <p:tag name="PLUS_ID" val="image_2"/>
</p:tagLst>
</file>

<file path=ppt/tags/tag41.xml><?xml version="1.0" encoding="utf-8"?>
<p:tagLst xmlns:a="http://schemas.openxmlformats.org/drawingml/2006/main" xmlns:r="http://schemas.openxmlformats.org/officeDocument/2006/relationships" xmlns:p="http://schemas.openxmlformats.org/presentationml/2006/main">
  <p:tag name="PLUS_ID" val="chapter"/>
</p:tagLst>
</file>

<file path=ppt/tags/tag42.xml><?xml version="1.0" encoding="utf-8"?>
<p:tagLst xmlns:a="http://schemas.openxmlformats.org/drawingml/2006/main" xmlns:r="http://schemas.openxmlformats.org/officeDocument/2006/relationships" xmlns:p="http://schemas.openxmlformats.org/presentationml/2006/main">
  <p:tag name="PLUS_ID" val="title"/>
</p:tagLst>
</file>

<file path=ppt/tags/tag43.xml><?xml version="1.0" encoding="utf-8"?>
<p:tagLst xmlns:a="http://schemas.openxmlformats.org/drawingml/2006/main" xmlns:r="http://schemas.openxmlformats.org/officeDocument/2006/relationships" xmlns:p="http://schemas.openxmlformats.org/presentationml/2006/main">
  <p:tag name="PLUS_ID" val="detail_0"/>
</p:tagLst>
</file>

<file path=ppt/tags/tag44.xml><?xml version="1.0" encoding="utf-8"?>
<p:tagLst xmlns:a="http://schemas.openxmlformats.org/drawingml/2006/main" xmlns:r="http://schemas.openxmlformats.org/officeDocument/2006/relationships" xmlns:p="http://schemas.openxmlformats.org/presentationml/2006/main">
  <p:tag name="PLUS_ID" val="logo"/>
</p:tagLst>
</file>

<file path=ppt/tags/tag45.xml><?xml version="1.0" encoding="utf-8"?>
<p:tagLst xmlns:a="http://schemas.openxmlformats.org/drawingml/2006/main" xmlns:r="http://schemas.openxmlformats.org/officeDocument/2006/relationships" xmlns:p="http://schemas.openxmlformats.org/presentationml/2006/main">
  <p:tag name="PLUS_ID" val="detail_1"/>
</p:tagLst>
</file>

<file path=ppt/tags/tag46.xml><?xml version="1.0" encoding="utf-8"?>
<p:tagLst xmlns:a="http://schemas.openxmlformats.org/drawingml/2006/main" xmlns:r="http://schemas.openxmlformats.org/officeDocument/2006/relationships" xmlns:p="http://schemas.openxmlformats.org/presentationml/2006/main">
  <p:tag name="PLUS_ID" val="detail_2"/>
</p:tagLst>
</file>

<file path=ppt/tags/tag47.xml><?xml version="1.0" encoding="utf-8"?>
<p:tagLst xmlns:a="http://schemas.openxmlformats.org/drawingml/2006/main" xmlns:r="http://schemas.openxmlformats.org/officeDocument/2006/relationships" xmlns:p="http://schemas.openxmlformats.org/presentationml/2006/main">
  <p:tag name="PLUS_ID" val="header_0"/>
</p:tagLst>
</file>

<file path=ppt/tags/tag48.xml><?xml version="1.0" encoding="utf-8"?>
<p:tagLst xmlns:a="http://schemas.openxmlformats.org/drawingml/2006/main" xmlns:r="http://schemas.openxmlformats.org/officeDocument/2006/relationships" xmlns:p="http://schemas.openxmlformats.org/presentationml/2006/main">
  <p:tag name="PLUS_ID" val="header_1"/>
</p:tagLst>
</file>

<file path=ppt/tags/tag49.xml><?xml version="1.0" encoding="utf-8"?>
<p:tagLst xmlns:a="http://schemas.openxmlformats.org/drawingml/2006/main" xmlns:r="http://schemas.openxmlformats.org/officeDocument/2006/relationships" xmlns:p="http://schemas.openxmlformats.org/presentationml/2006/main">
  <p:tag name="PLUS_ID" val="header_2"/>
</p:tagLst>
</file>

<file path=ppt/tags/tag5.xml><?xml version="1.0" encoding="utf-8"?>
<p:tagLst xmlns:a="http://schemas.openxmlformats.org/drawingml/2006/main" xmlns:r="http://schemas.openxmlformats.org/officeDocument/2006/relationships" xmlns:p="http://schemas.openxmlformats.org/presentationml/2006/main">
  <p:tag name="PLUS_ID" val="image"/>
</p:tagLst>
</file>

<file path=ppt/tags/tag50.xml><?xml version="1.0" encoding="utf-8"?>
<p:tagLst xmlns:a="http://schemas.openxmlformats.org/drawingml/2006/main" xmlns:r="http://schemas.openxmlformats.org/officeDocument/2006/relationships" xmlns:p="http://schemas.openxmlformats.org/presentationml/2006/main">
  <p:tag name="PLUS_ID" val="image"/>
</p:tagLst>
</file>

<file path=ppt/tags/tag51.xml><?xml version="1.0" encoding="utf-8"?>
<p:tagLst xmlns:a="http://schemas.openxmlformats.org/drawingml/2006/main" xmlns:r="http://schemas.openxmlformats.org/officeDocument/2006/relationships" xmlns:p="http://schemas.openxmlformats.org/presentationml/2006/main">
  <p:tag name="PLUS_ID" val="chapter"/>
</p:tagLst>
</file>

<file path=ppt/tags/tag52.xml><?xml version="1.0" encoding="utf-8"?>
<p:tagLst xmlns:a="http://schemas.openxmlformats.org/drawingml/2006/main" xmlns:r="http://schemas.openxmlformats.org/officeDocument/2006/relationships" xmlns:p="http://schemas.openxmlformats.org/presentationml/2006/main">
  <p:tag name="PLUS_ID" val="logo"/>
</p:tagLst>
</file>

<file path=ppt/tags/tag53.xml><?xml version="1.0" encoding="utf-8"?>
<p:tagLst xmlns:a="http://schemas.openxmlformats.org/drawingml/2006/main" xmlns:r="http://schemas.openxmlformats.org/officeDocument/2006/relationships" xmlns:p="http://schemas.openxmlformats.org/presentationml/2006/main">
  <p:tag name="PLUS_ID" val="title"/>
</p:tagLst>
</file>

<file path=ppt/tags/tag54.xml><?xml version="1.0" encoding="utf-8"?>
<p:tagLst xmlns:a="http://schemas.openxmlformats.org/drawingml/2006/main" xmlns:r="http://schemas.openxmlformats.org/officeDocument/2006/relationships" xmlns:p="http://schemas.openxmlformats.org/presentationml/2006/main">
  <p:tag name="PLUS_ID" val="header"/>
</p:tagLst>
</file>

<file path=ppt/tags/tag55.xml><?xml version="1.0" encoding="utf-8"?>
<p:tagLst xmlns:a="http://schemas.openxmlformats.org/drawingml/2006/main" xmlns:r="http://schemas.openxmlformats.org/officeDocument/2006/relationships" xmlns:p="http://schemas.openxmlformats.org/presentationml/2006/main">
  <p:tag name="PLUS_ID" val="detail"/>
</p:tagLst>
</file>

<file path=ppt/tags/tag56.xml><?xml version="1.0" encoding="utf-8"?>
<p:tagLst xmlns:a="http://schemas.openxmlformats.org/drawingml/2006/main" xmlns:r="http://schemas.openxmlformats.org/officeDocument/2006/relationships" xmlns:p="http://schemas.openxmlformats.org/presentationml/2006/main">
  <p:tag name="PLUS_ID" val="chapter"/>
</p:tagLst>
</file>

<file path=ppt/tags/tag57.xml><?xml version="1.0" encoding="utf-8"?>
<p:tagLst xmlns:a="http://schemas.openxmlformats.org/drawingml/2006/main" xmlns:r="http://schemas.openxmlformats.org/officeDocument/2006/relationships" xmlns:p="http://schemas.openxmlformats.org/presentationml/2006/main">
  <p:tag name="PLUS_ID" val="title"/>
</p:tagLst>
</file>

<file path=ppt/tags/tag58.xml><?xml version="1.0" encoding="utf-8"?>
<p:tagLst xmlns:a="http://schemas.openxmlformats.org/drawingml/2006/main" xmlns:r="http://schemas.openxmlformats.org/officeDocument/2006/relationships" xmlns:p="http://schemas.openxmlformats.org/presentationml/2006/main">
  <p:tag name="PLUS_ID" val="detail"/>
</p:tagLst>
</file>

<file path=ppt/tags/tag59.xml><?xml version="1.0" encoding="utf-8"?>
<p:tagLst xmlns:a="http://schemas.openxmlformats.org/drawingml/2006/main" xmlns:r="http://schemas.openxmlformats.org/officeDocument/2006/relationships" xmlns:p="http://schemas.openxmlformats.org/presentationml/2006/main">
  <p:tag name="PLUS_ID" val="logo"/>
</p:tagLst>
</file>

<file path=ppt/tags/tag6.xml><?xml version="1.0" encoding="utf-8"?>
<p:tagLst xmlns:a="http://schemas.openxmlformats.org/drawingml/2006/main" xmlns:r="http://schemas.openxmlformats.org/officeDocument/2006/relationships" xmlns:p="http://schemas.openxmlformats.org/presentationml/2006/main">
  <p:tag name="PLUS_ID" val="chapter"/>
</p:tagLst>
</file>

<file path=ppt/tags/tag60.xml><?xml version="1.0" encoding="utf-8"?>
<p:tagLst xmlns:a="http://schemas.openxmlformats.org/drawingml/2006/main" xmlns:r="http://schemas.openxmlformats.org/officeDocument/2006/relationships" xmlns:p="http://schemas.openxmlformats.org/presentationml/2006/main">
  <p:tag name="PLUS_ID" val="chapter"/>
</p:tagLst>
</file>

<file path=ppt/tags/tag61.xml><?xml version="1.0" encoding="utf-8"?>
<p:tagLst xmlns:a="http://schemas.openxmlformats.org/drawingml/2006/main" xmlns:r="http://schemas.openxmlformats.org/officeDocument/2006/relationships" xmlns:p="http://schemas.openxmlformats.org/presentationml/2006/main">
  <p:tag name="PLUS_ID" val="title"/>
</p:tagLst>
</file>

<file path=ppt/tags/tag62.xml><?xml version="1.0" encoding="utf-8"?>
<p:tagLst xmlns:a="http://schemas.openxmlformats.org/drawingml/2006/main" xmlns:r="http://schemas.openxmlformats.org/officeDocument/2006/relationships" xmlns:p="http://schemas.openxmlformats.org/presentationml/2006/main">
  <p:tag name="PLUS_ID" val="detail"/>
</p:tagLst>
</file>

<file path=ppt/tags/tag63.xml><?xml version="1.0" encoding="utf-8"?>
<p:tagLst xmlns:a="http://schemas.openxmlformats.org/drawingml/2006/main" xmlns:r="http://schemas.openxmlformats.org/officeDocument/2006/relationships" xmlns:p="http://schemas.openxmlformats.org/presentationml/2006/main">
  <p:tag name="PLUS_ID" val="logo"/>
</p:tagLst>
</file>

<file path=ppt/tags/tag64.xml><?xml version="1.0" encoding="utf-8"?>
<p:tagLst xmlns:a="http://schemas.openxmlformats.org/drawingml/2006/main" xmlns:r="http://schemas.openxmlformats.org/officeDocument/2006/relationships" xmlns:p="http://schemas.openxmlformats.org/presentationml/2006/main">
  <p:tag name="PLUS_ID" val="title"/>
</p:tagLst>
</file>

<file path=ppt/tags/tag65.xml><?xml version="1.0" encoding="utf-8"?>
<p:tagLst xmlns:a="http://schemas.openxmlformats.org/drawingml/2006/main" xmlns:r="http://schemas.openxmlformats.org/officeDocument/2006/relationships" xmlns:p="http://schemas.openxmlformats.org/presentationml/2006/main">
  <p:tag name="PLUS_ID" val="logo"/>
</p:tagLst>
</file>

<file path=ppt/tags/tag66.xml><?xml version="1.0" encoding="utf-8"?>
<p:tagLst xmlns:a="http://schemas.openxmlformats.org/drawingml/2006/main" xmlns:r="http://schemas.openxmlformats.org/officeDocument/2006/relationships" xmlns:p="http://schemas.openxmlformats.org/presentationml/2006/main">
  <p:tag name="PLUS_ID" val="chapter"/>
</p:tagLst>
</file>

<file path=ppt/tags/tag67.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68.xml><?xml version="1.0" encoding="utf-8"?>
<p:tagLst xmlns:a="http://schemas.openxmlformats.org/drawingml/2006/main" xmlns:r="http://schemas.openxmlformats.org/officeDocument/2006/relationships" xmlns:p="http://schemas.openxmlformats.org/presentationml/2006/main">
  <p:tag name="PLUS_ID" val="image"/>
</p:tagLst>
</file>

<file path=ppt/tags/tag69.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7.xml><?xml version="1.0" encoding="utf-8"?>
<p:tagLst xmlns:a="http://schemas.openxmlformats.org/drawingml/2006/main" xmlns:r="http://schemas.openxmlformats.org/officeDocument/2006/relationships" xmlns:p="http://schemas.openxmlformats.org/presentationml/2006/main">
  <p:tag name="PLUS_ID" val="title"/>
</p:tagLst>
</file>

<file path=ppt/tags/tag70.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71.xml><?xml version="1.0" encoding="utf-8"?>
<p:tagLst xmlns:a="http://schemas.openxmlformats.org/drawingml/2006/main" xmlns:r="http://schemas.openxmlformats.org/officeDocument/2006/relationships" xmlns:p="http://schemas.openxmlformats.org/presentationml/2006/main">
  <p:tag name="PLUS_ID" val="logo"/>
</p:tagLst>
</file>

<file path=ppt/tags/tag72.xml><?xml version="1.0" encoding="utf-8"?>
<p:tagLst xmlns:a="http://schemas.openxmlformats.org/drawingml/2006/main" xmlns:r="http://schemas.openxmlformats.org/officeDocument/2006/relationships" xmlns:p="http://schemas.openxmlformats.org/presentationml/2006/main">
  <p:tag name="PLUS_ID" val="chapter"/>
</p:tagLst>
</file>

<file path=ppt/tags/tag73.xml><?xml version="1.0" encoding="utf-8"?>
<p:tagLst xmlns:a="http://schemas.openxmlformats.org/drawingml/2006/main" xmlns:r="http://schemas.openxmlformats.org/officeDocument/2006/relationships" xmlns:p="http://schemas.openxmlformats.org/presentationml/2006/main">
  <p:tag name="PLUS_ID" val="chapter"/>
</p:tagLst>
</file>

<file path=ppt/tags/tag74.xml><?xml version="1.0" encoding="utf-8"?>
<p:tagLst xmlns:a="http://schemas.openxmlformats.org/drawingml/2006/main" xmlns:r="http://schemas.openxmlformats.org/officeDocument/2006/relationships" xmlns:p="http://schemas.openxmlformats.org/presentationml/2006/main">
  <p:tag name="PLUS_ID" val="title"/>
</p:tagLst>
</file>

<file path=ppt/tags/tag75.xml><?xml version="1.0" encoding="utf-8"?>
<p:tagLst xmlns:a="http://schemas.openxmlformats.org/drawingml/2006/main" xmlns:r="http://schemas.openxmlformats.org/officeDocument/2006/relationships" xmlns:p="http://schemas.openxmlformats.org/presentationml/2006/main">
  <p:tag name="PLUS_ID" val="detail"/>
</p:tagLst>
</file>

<file path=ppt/tags/tag76.xml><?xml version="1.0" encoding="utf-8"?>
<p:tagLst xmlns:a="http://schemas.openxmlformats.org/drawingml/2006/main" xmlns:r="http://schemas.openxmlformats.org/officeDocument/2006/relationships" xmlns:p="http://schemas.openxmlformats.org/presentationml/2006/main">
  <p:tag name="PLUS_ID" val="logo"/>
</p:tagLst>
</file>

<file path=ppt/tags/tag77.xml><?xml version="1.0" encoding="utf-8"?>
<p:tagLst xmlns:a="http://schemas.openxmlformats.org/drawingml/2006/main" xmlns:r="http://schemas.openxmlformats.org/officeDocument/2006/relationships" xmlns:p="http://schemas.openxmlformats.org/presentationml/2006/main">
  <p:tag name="PLUS_ID" val="chart"/>
</p:tagLst>
</file>

<file path=ppt/tags/tag78.xml><?xml version="1.0" encoding="utf-8"?>
<p:tagLst xmlns:a="http://schemas.openxmlformats.org/drawingml/2006/main" xmlns:r="http://schemas.openxmlformats.org/officeDocument/2006/relationships" xmlns:p="http://schemas.openxmlformats.org/presentationml/2006/main">
  <p:tag name="PLUS_ID" val="chart_title"/>
</p:tagLst>
</file>

<file path=ppt/tags/tag79.xml><?xml version="1.0" encoding="utf-8"?>
<p:tagLst xmlns:a="http://schemas.openxmlformats.org/drawingml/2006/main" xmlns:r="http://schemas.openxmlformats.org/officeDocument/2006/relationships" xmlns:p="http://schemas.openxmlformats.org/presentationml/2006/main">
  <p:tag name="PLUS_ID" val="title"/>
</p:tagLst>
</file>

<file path=ppt/tags/tag8.xml><?xml version="1.0" encoding="utf-8"?>
<p:tagLst xmlns:a="http://schemas.openxmlformats.org/drawingml/2006/main" xmlns:r="http://schemas.openxmlformats.org/officeDocument/2006/relationships" xmlns:p="http://schemas.openxmlformats.org/presentationml/2006/main">
  <p:tag name="PLUS_ID" val="detail_0"/>
</p:tagLst>
</file>

<file path=ppt/tags/tag80.xml><?xml version="1.0" encoding="utf-8"?>
<p:tagLst xmlns:a="http://schemas.openxmlformats.org/drawingml/2006/main" xmlns:r="http://schemas.openxmlformats.org/officeDocument/2006/relationships" xmlns:p="http://schemas.openxmlformats.org/presentationml/2006/main">
  <p:tag name="PLUS_ID" val="detail"/>
</p:tagLst>
</file>

<file path=ppt/tags/tag81.xml><?xml version="1.0" encoding="utf-8"?>
<p:tagLst xmlns:a="http://schemas.openxmlformats.org/drawingml/2006/main" xmlns:r="http://schemas.openxmlformats.org/officeDocument/2006/relationships" xmlns:p="http://schemas.openxmlformats.org/presentationml/2006/main">
  <p:tag name="PLUS_ID" val="logo"/>
</p:tagLst>
</file>

<file path=ppt/tags/tag82.xml><?xml version="1.0" encoding="utf-8"?>
<p:tagLst xmlns:a="http://schemas.openxmlformats.org/drawingml/2006/main" xmlns:r="http://schemas.openxmlformats.org/officeDocument/2006/relationships" xmlns:p="http://schemas.openxmlformats.org/presentationml/2006/main">
  <p:tag name="PLUS_ID" val="chapter"/>
</p:tagLst>
</file>

<file path=ppt/tags/tag83.xml><?xml version="1.0" encoding="utf-8"?>
<p:tagLst xmlns:a="http://schemas.openxmlformats.org/drawingml/2006/main" xmlns:r="http://schemas.openxmlformats.org/officeDocument/2006/relationships" xmlns:p="http://schemas.openxmlformats.org/presentationml/2006/main">
  <p:tag name="PLUS_ID" val="logo"/>
</p:tagLst>
</file>

<file path=ppt/tags/tag84.xml><?xml version="1.0" encoding="utf-8"?>
<p:tagLst xmlns:a="http://schemas.openxmlformats.org/drawingml/2006/main" xmlns:r="http://schemas.openxmlformats.org/officeDocument/2006/relationships" xmlns:p="http://schemas.openxmlformats.org/presentationml/2006/main">
  <p:tag name="PLUS_ID" val="title"/>
</p:tagLst>
</file>

<file path=ppt/tags/tag85.xml><?xml version="1.0" encoding="utf-8"?>
<p:tagLst xmlns:a="http://schemas.openxmlformats.org/drawingml/2006/main" xmlns:r="http://schemas.openxmlformats.org/officeDocument/2006/relationships" xmlns:p="http://schemas.openxmlformats.org/presentationml/2006/main">
  <p:tag name="PLUS_ID" val="detail"/>
</p:tagLst>
</file>

<file path=ppt/tags/tag86.xml><?xml version="1.0" encoding="utf-8"?>
<p:tagLst xmlns:a="http://schemas.openxmlformats.org/drawingml/2006/main" xmlns:r="http://schemas.openxmlformats.org/officeDocument/2006/relationships" xmlns:p="http://schemas.openxmlformats.org/presentationml/2006/main">
  <p:tag name="PLUS_ID" val="chart"/>
</p:tagLst>
</file>

<file path=ppt/tags/tag87.xml><?xml version="1.0" encoding="utf-8"?>
<p:tagLst xmlns:a="http://schemas.openxmlformats.org/drawingml/2006/main" xmlns:r="http://schemas.openxmlformats.org/officeDocument/2006/relationships" xmlns:p="http://schemas.openxmlformats.org/presentationml/2006/main">
  <p:tag name="PLUS_ID" val="chapter"/>
</p:tagLst>
</file>

<file path=ppt/tags/tag88.xml><?xml version="1.0" encoding="utf-8"?>
<p:tagLst xmlns:a="http://schemas.openxmlformats.org/drawingml/2006/main" xmlns:r="http://schemas.openxmlformats.org/officeDocument/2006/relationships" xmlns:p="http://schemas.openxmlformats.org/presentationml/2006/main">
  <p:tag name="PLUS_ID" val="chart_title"/>
</p:tagLst>
</file>

<file path=ppt/tags/tag89.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9.xml><?xml version="1.0" encoding="utf-8"?>
<p:tagLst xmlns:a="http://schemas.openxmlformats.org/drawingml/2006/main" xmlns:r="http://schemas.openxmlformats.org/officeDocument/2006/relationships" xmlns:p="http://schemas.openxmlformats.org/presentationml/2006/main">
  <p:tag name="PLUS_ID" val="detail_1"/>
</p:tagLst>
</file>

<file path=ppt/tags/tag90.xml><?xml version="1.0" encoding="utf-8"?>
<p:tagLst xmlns:a="http://schemas.openxmlformats.org/drawingml/2006/main" xmlns:r="http://schemas.openxmlformats.org/officeDocument/2006/relationships" xmlns:p="http://schemas.openxmlformats.org/presentationml/2006/main">
  <p:tag name="PLUS_ID" val="image"/>
</p:tagLst>
</file>

<file path=ppt/tags/tag91.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92.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93.xml><?xml version="1.0" encoding="utf-8"?>
<p:tagLst xmlns:a="http://schemas.openxmlformats.org/drawingml/2006/main" xmlns:r="http://schemas.openxmlformats.org/officeDocument/2006/relationships" xmlns:p="http://schemas.openxmlformats.org/presentationml/2006/main">
  <p:tag name="PLUS_ID" val="logo"/>
</p:tagLst>
</file>

<file path=ppt/tags/tag94.xml><?xml version="1.0" encoding="utf-8"?>
<p:tagLst xmlns:a="http://schemas.openxmlformats.org/drawingml/2006/main" xmlns:r="http://schemas.openxmlformats.org/officeDocument/2006/relationships" xmlns:p="http://schemas.openxmlformats.org/presentationml/2006/main">
  <p:tag name="PLUS_ID" val="chapter"/>
</p:tagLst>
</file>

<file path=ppt/tags/tag95.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96.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97.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98.xml><?xml version="1.0" encoding="utf-8"?>
<p:tagLst xmlns:a="http://schemas.openxmlformats.org/drawingml/2006/main" xmlns:r="http://schemas.openxmlformats.org/officeDocument/2006/relationships" xmlns:p="http://schemas.openxmlformats.org/presentationml/2006/main">
  <p:tag name="PLUS_ID" val="logo"/>
</p:tagLst>
</file>

<file path=ppt/tags/tag99.xml><?xml version="1.0" encoding="utf-8"?>
<p:tagLst xmlns:a="http://schemas.openxmlformats.org/drawingml/2006/main" xmlns:r="http://schemas.openxmlformats.org/officeDocument/2006/relationships" xmlns:p="http://schemas.openxmlformats.org/presentationml/2006/main">
  <p:tag name="PLUS_ID" val="chapter"/>
</p:tagLst>
</file>

<file path=ppt/theme/theme1.xml><?xml version="1.0" encoding="utf-8"?>
<a:theme xmlns:a="http://schemas.openxmlformats.org/drawingml/2006/main" name="Plus Default 2025">
  <a:themeElements>
    <a:clrScheme name="Plus Default">
      <a:dk1>
        <a:srgbClr val="201C20"/>
      </a:dk1>
      <a:lt1>
        <a:srgbClr val="FFFFFF"/>
      </a:lt1>
      <a:dk2>
        <a:srgbClr val="818198"/>
      </a:dk2>
      <a:lt2>
        <a:srgbClr val="F9F9FA"/>
      </a:lt2>
      <a:accent1>
        <a:srgbClr val="4340FF"/>
      </a:accent1>
      <a:accent2>
        <a:srgbClr val="7E7CF0"/>
      </a:accent2>
      <a:accent3>
        <a:srgbClr val="FF794F"/>
      </a:accent3>
      <a:accent4>
        <a:srgbClr val="FFD90F"/>
      </a:accent4>
      <a:accent5>
        <a:srgbClr val="41A977"/>
      </a:accent5>
      <a:accent6>
        <a:srgbClr val="DD4D40"/>
      </a:accent6>
      <a:hlink>
        <a:srgbClr val="4340FF"/>
      </a:hlink>
      <a:folHlink>
        <a:srgbClr val="4340F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Plus Default 2025">
  <a:themeElements>
    <a:clrScheme name="Plus Default">
      <a:dk1>
        <a:srgbClr val="201C20"/>
      </a:dk1>
      <a:lt1>
        <a:srgbClr val="FFFFFF"/>
      </a:lt1>
      <a:dk2>
        <a:srgbClr val="818198"/>
      </a:dk2>
      <a:lt2>
        <a:srgbClr val="F9F9FA"/>
      </a:lt2>
      <a:accent1>
        <a:srgbClr val="4340FF"/>
      </a:accent1>
      <a:accent2>
        <a:srgbClr val="7E7CF0"/>
      </a:accent2>
      <a:accent3>
        <a:srgbClr val="FF794F"/>
      </a:accent3>
      <a:accent4>
        <a:srgbClr val="FFD90F"/>
      </a:accent4>
      <a:accent5>
        <a:srgbClr val="41A977"/>
      </a:accent5>
      <a:accent6>
        <a:srgbClr val="DD4D40"/>
      </a:accent6>
      <a:hlink>
        <a:srgbClr val="4340FF"/>
      </a:hlink>
      <a:folHlink>
        <a:srgbClr val="4340F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3F12CE9-B24B-4445-BEAC-067343D05EFC}">
  <we:reference id="WA200007130" version="1.0.0.1" store="Omex" storeType="OMEX"/>
  <we:alternateReferences>
    <we:reference id="WA200007130" version="1.0.0.1" store="WA200007130"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2ff44fc-1508-48d2-849e-6655a99dc8ee">
      <Terms xmlns="http://schemas.microsoft.com/office/infopath/2007/PartnerControls"/>
    </lcf76f155ced4ddcb4097134ff3c332f>
    <Good xmlns="32ff44fc-1508-48d2-849e-6655a99dc8ee">true</Good>
    <TaxCatchAll xmlns="daeb5da2-01bb-4f27-b78b-018a67a7eef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8E3B714C0BC4418374AB2F3D510D71" ma:contentTypeVersion="11" ma:contentTypeDescription="Create a new document." ma:contentTypeScope="" ma:versionID="f6874b9baccf36bd3837e2e3a3916681">
  <xsd:schema xmlns:xsd="http://www.w3.org/2001/XMLSchema" xmlns:xs="http://www.w3.org/2001/XMLSchema" xmlns:p="http://schemas.microsoft.com/office/2006/metadata/properties" xmlns:ns2="32ff44fc-1508-48d2-849e-6655a99dc8ee" xmlns:ns3="daeb5da2-01bb-4f27-b78b-018a67a7eef9" targetNamespace="http://schemas.microsoft.com/office/2006/metadata/properties" ma:root="true" ma:fieldsID="e609d3d20036072d207d5409efad90dc" ns2:_="" ns3:_="">
    <xsd:import namespace="32ff44fc-1508-48d2-849e-6655a99dc8ee"/>
    <xsd:import namespace="daeb5da2-01bb-4f27-b78b-018a67a7ee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Goo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44fc-1508-48d2-849e-6655a99dc8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07218f3-d2c5-4c29-a7f8-a65ed91ec7b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Good" ma:index="18" nillable="true" ma:displayName="Good" ma:default="1" ma:format="Dropdown" ma:internalName="Goo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aeb5da2-01bb-4f27-b78b-018a67a7eef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0feac20-c465-4c4e-a370-32faa75bdf58}" ma:internalName="TaxCatchAll" ma:showField="CatchAllData" ma:web="daeb5da2-01bb-4f27-b78b-018a67a7ee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158E13-D1EA-4509-A873-A1B69F65C7CD}">
  <ds:schemaRefs>
    <ds:schemaRef ds:uri="http://schemas.microsoft.com/office/2006/metadata/properties"/>
    <ds:schemaRef ds:uri="http://schemas.microsoft.com/office/infopath/2007/PartnerControls"/>
    <ds:schemaRef ds:uri="32ff44fc-1508-48d2-849e-6655a99dc8ee"/>
    <ds:schemaRef ds:uri="daeb5da2-01bb-4f27-b78b-018a67a7eef9"/>
  </ds:schemaRefs>
</ds:datastoreItem>
</file>

<file path=customXml/itemProps2.xml><?xml version="1.0" encoding="utf-8"?>
<ds:datastoreItem xmlns:ds="http://schemas.openxmlformats.org/officeDocument/2006/customXml" ds:itemID="{2ED7CEBC-6B6E-4882-A128-A3964E2B4E5B}">
  <ds:schemaRefs>
    <ds:schemaRef ds:uri="http://schemas.microsoft.com/sharepoint/v3/contenttype/forms"/>
  </ds:schemaRefs>
</ds:datastoreItem>
</file>

<file path=customXml/itemProps3.xml><?xml version="1.0" encoding="utf-8"?>
<ds:datastoreItem xmlns:ds="http://schemas.openxmlformats.org/officeDocument/2006/customXml" ds:itemID="{6EA4B4D6-C0A5-4126-B1DB-DAAF420DA4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44fc-1508-48d2-849e-6655a99dc8ee"/>
    <ds:schemaRef ds:uri="daeb5da2-01bb-4f27-b78b-018a67a7ee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68</TotalTime>
  <Words>1849</Words>
  <Application>Microsoft Office PowerPoint</Application>
  <PresentationFormat>Widescreen</PresentationFormat>
  <Paragraphs>107</Paragraphs>
  <Slides>19</Slides>
  <Notes>7</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Plus Default 2025</vt:lpstr>
      <vt:lpstr>Plus Default 2025</vt:lpstr>
      <vt:lpstr>Clinical Trial Matching Process Overview</vt:lpstr>
      <vt:lpstr>Importance of Clinical Trial Matching</vt:lpstr>
      <vt:lpstr>Patient Identification Process</vt:lpstr>
      <vt:lpstr>Eligibility Screening</vt:lpstr>
      <vt:lpstr>Patient Engagement Strategies</vt:lpstr>
      <vt:lpstr>Trial Matching Software Platforms</vt:lpstr>
      <vt:lpstr>Integration with Hospital Systems</vt:lpstr>
      <vt:lpstr>Case Study: AI-Powered Matching at Hospital A</vt:lpstr>
      <vt:lpstr>Case Study: Regional Research Network Enrollment</vt:lpstr>
      <vt:lpstr>Key Performance Metrics</vt:lpstr>
      <vt:lpstr>Trial Matching Tools Comparison</vt:lpstr>
      <vt:lpstr>Eligibility Criteria Mapping</vt:lpstr>
      <vt:lpstr>Enrollment Rate Trends (3 Years)</vt:lpstr>
      <vt:lpstr>Turnaround Time Improvements</vt:lpstr>
      <vt:lpstr>Key Success Factors</vt:lpstr>
      <vt:lpstr>Common Pitfalls to Avoid</vt:lpstr>
      <vt:lpstr>Regulatory Compliance Overview</vt:lpstr>
      <vt:lpstr>Next Steps for Administrators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e-Ashante Jenkins</dc:creator>
  <cp:lastModifiedBy>e-Ashante Jenkins</cp:lastModifiedBy>
  <cp:revision>43</cp:revision>
  <dcterms:created xsi:type="dcterms:W3CDTF">2025-08-18T14:21:51Z</dcterms:created>
  <dcterms:modified xsi:type="dcterms:W3CDTF">2025-08-18T20:03:54Z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0x010100328E3B714C0BC4418374AB2F3D510D71</vt:lpwstr>
  </property>
  <property fmtid="{D5CDD505-2E9C-101B-9397-08002B2CF9AE}" pid="3" name="MediaServiceImageTags">
    <vt:lpwstr/>
  </property>
</Properties>
</file>