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charts/chart2.xml" ContentType="application/vnd.openxmlformats-officedocument.drawingml.chart+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651" r:id="rId5"/>
  </p:sldMasterIdLst>
  <p:notesMasterIdLst>
    <p:notesMasterId r:id="rId19"/>
  </p:notesMasterIdLst>
  <p:sldIdLst>
    <p:sldId id="257"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04748E-1560-7901-DB0D-65D3D5EDC643}" v="80" dt="2025-08-18T20:19:50.4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4" autoAdjust="0"/>
    <p:restoredTop sz="94660"/>
  </p:normalViewPr>
  <p:slideViewPr>
    <p:cSldViewPr snapToGrid="0">
      <p:cViewPr varScale="1">
        <p:scale>
          <a:sx n="93" d="100"/>
          <a:sy n="93" d="100"/>
        </p:scale>
        <p:origin x="92"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604748E-1560-7901-DB0D-65D3D5EDC643}"/>
    <pc:docChg chg="modSld">
      <pc:chgData name="" userId="" providerId="" clId="Web-{E604748E-1560-7901-DB0D-65D3D5EDC643}" dt="2025-08-18T20:14:20.711" v="0"/>
      <pc:docMkLst>
        <pc:docMk/>
      </pc:docMkLst>
      <pc:sldChg chg="addSp delSp modSp">
        <pc:chgData name="" userId="" providerId="" clId="Web-{E604748E-1560-7901-DB0D-65D3D5EDC643}" dt="2025-08-18T20:14:20.711" v="0"/>
        <pc:sldMkLst>
          <pc:docMk/>
          <pc:sldMk cId="3427299547" sldId="257"/>
        </pc:sldMkLst>
        <pc:spChg chg="add mod">
          <ac:chgData name="" userId="" providerId="" clId="Web-{E604748E-1560-7901-DB0D-65D3D5EDC643}" dt="2025-08-18T20:14:20.711" v="0"/>
          <ac:spMkLst>
            <pc:docMk/>
            <pc:sldMk cId="3427299547" sldId="257"/>
            <ac:spMk id="8" creationId="{349B1848-52B0-42B5-CBDA-72AF3D1CF2D4}"/>
          </ac:spMkLst>
        </pc:spChg>
        <pc:picChg chg="del">
          <ac:chgData name="" userId="" providerId="" clId="Web-{E604748E-1560-7901-DB0D-65D3D5EDC643}" dt="2025-08-18T20:14:20.711" v="0"/>
          <ac:picMkLst>
            <pc:docMk/>
            <pc:sldMk cId="3427299547" sldId="257"/>
            <ac:picMk id="6" creationId="{0EC7E239-B87C-0950-545D-6BA9F67E08C5}"/>
          </ac:picMkLst>
        </pc:picChg>
      </pc:sldChg>
    </pc:docChg>
  </pc:docChgLst>
  <pc:docChgLst>
    <pc:chgData name="e-Sumana Akavaram" userId="S::e-sumana.akavaram@insightglobal.com::734dbee9-1d78-4b38-b329-dd150ca5fc00" providerId="AD" clId="Web-{E604748E-1560-7901-DB0D-65D3D5EDC643}"/>
    <pc:docChg chg="delSld modSld">
      <pc:chgData name="e-Sumana Akavaram" userId="S::e-sumana.akavaram@insightglobal.com::734dbee9-1d78-4b38-b329-dd150ca5fc00" providerId="AD" clId="Web-{E604748E-1560-7901-DB0D-65D3D5EDC643}" dt="2025-08-18T20:19:50.430" v="62" actId="20577"/>
      <pc:docMkLst>
        <pc:docMk/>
      </pc:docMkLst>
      <pc:sldChg chg="del">
        <pc:chgData name="e-Sumana Akavaram" userId="S::e-sumana.akavaram@insightglobal.com::734dbee9-1d78-4b38-b329-dd150ca5fc00" providerId="AD" clId="Web-{E604748E-1560-7901-DB0D-65D3D5EDC643}" dt="2025-08-18T20:14:22.648" v="0"/>
        <pc:sldMkLst>
          <pc:docMk/>
          <pc:sldMk cId="2454873442" sldId="258"/>
        </pc:sldMkLst>
      </pc:sldChg>
      <pc:sldChg chg="modSp">
        <pc:chgData name="e-Sumana Akavaram" userId="S::e-sumana.akavaram@insightglobal.com::734dbee9-1d78-4b38-b329-dd150ca5fc00" providerId="AD" clId="Web-{E604748E-1560-7901-DB0D-65D3D5EDC643}" dt="2025-08-18T20:14:33.289" v="3" actId="20577"/>
        <pc:sldMkLst>
          <pc:docMk/>
          <pc:sldMk cId="507420064" sldId="259"/>
        </pc:sldMkLst>
        <pc:spChg chg="mod">
          <ac:chgData name="e-Sumana Akavaram" userId="S::e-sumana.akavaram@insightglobal.com::734dbee9-1d78-4b38-b329-dd150ca5fc00" providerId="AD" clId="Web-{E604748E-1560-7901-DB0D-65D3D5EDC643}" dt="2025-08-18T20:14:33.289" v="3" actId="20577"/>
          <ac:spMkLst>
            <pc:docMk/>
            <pc:sldMk cId="507420064" sldId="259"/>
            <ac:spMk id="3" creationId="{36155F97-AA4B-E922-5F96-CD65D5FAFAD4}"/>
          </ac:spMkLst>
        </pc:spChg>
      </pc:sldChg>
      <pc:sldChg chg="modSp">
        <pc:chgData name="e-Sumana Akavaram" userId="S::e-sumana.akavaram@insightglobal.com::734dbee9-1d78-4b38-b329-dd150ca5fc00" providerId="AD" clId="Web-{E604748E-1560-7901-DB0D-65D3D5EDC643}" dt="2025-08-18T20:14:45.070" v="5" actId="20577"/>
        <pc:sldMkLst>
          <pc:docMk/>
          <pc:sldMk cId="1855347572" sldId="261"/>
        </pc:sldMkLst>
        <pc:spChg chg="mod">
          <ac:chgData name="e-Sumana Akavaram" userId="S::e-sumana.akavaram@insightglobal.com::734dbee9-1d78-4b38-b329-dd150ca5fc00" providerId="AD" clId="Web-{E604748E-1560-7901-DB0D-65D3D5EDC643}" dt="2025-08-18T20:14:45.070" v="5" actId="20577"/>
          <ac:spMkLst>
            <pc:docMk/>
            <pc:sldMk cId="1855347572" sldId="261"/>
            <ac:spMk id="9" creationId="{2BB4C0C7-DEBB-7AD1-4AC6-84AB17EED7E7}"/>
          </ac:spMkLst>
        </pc:spChg>
      </pc:sldChg>
      <pc:sldChg chg="addSp delSp modSp">
        <pc:chgData name="e-Sumana Akavaram" userId="S::e-sumana.akavaram@insightglobal.com::734dbee9-1d78-4b38-b329-dd150ca5fc00" providerId="AD" clId="Web-{E604748E-1560-7901-DB0D-65D3D5EDC643}" dt="2025-08-18T20:16:58.352" v="36"/>
        <pc:sldMkLst>
          <pc:docMk/>
          <pc:sldMk cId="1855347572" sldId="262"/>
        </pc:sldMkLst>
        <pc:spChg chg="add del mod">
          <ac:chgData name="e-Sumana Akavaram" userId="S::e-sumana.akavaram@insightglobal.com::734dbee9-1d78-4b38-b329-dd150ca5fc00" providerId="AD" clId="Web-{E604748E-1560-7901-DB0D-65D3D5EDC643}" dt="2025-08-18T20:15:41.789" v="19"/>
          <ac:spMkLst>
            <pc:docMk/>
            <pc:sldMk cId="1855347572" sldId="262"/>
            <ac:spMk id="5" creationId="{73833BA9-7D22-239A-CB0C-DA4CAC861F00}"/>
          </ac:spMkLst>
        </pc:spChg>
        <pc:spChg chg="add del mod">
          <ac:chgData name="e-Sumana Akavaram" userId="S::e-sumana.akavaram@insightglobal.com::734dbee9-1d78-4b38-b329-dd150ca5fc00" providerId="AD" clId="Web-{E604748E-1560-7901-DB0D-65D3D5EDC643}" dt="2025-08-18T20:15:41.789" v="18"/>
          <ac:spMkLst>
            <pc:docMk/>
            <pc:sldMk cId="1855347572" sldId="262"/>
            <ac:spMk id="7" creationId="{A0B0EE5D-F7EF-43EF-9003-C47D298C4876}"/>
          </ac:spMkLst>
        </pc:spChg>
        <pc:spChg chg="mod">
          <ac:chgData name="e-Sumana Akavaram" userId="S::e-sumana.akavaram@insightglobal.com::734dbee9-1d78-4b38-b329-dd150ca5fc00" providerId="AD" clId="Web-{E604748E-1560-7901-DB0D-65D3D5EDC643}" dt="2025-08-18T20:15:50.133" v="22" actId="20577"/>
          <ac:spMkLst>
            <pc:docMk/>
            <pc:sldMk cId="1855347572" sldId="262"/>
            <ac:spMk id="9" creationId="{2BB4C0C7-DEBB-7AD1-4AC6-84AB17EED7E7}"/>
          </ac:spMkLst>
        </pc:spChg>
        <pc:spChg chg="add del">
          <ac:chgData name="e-Sumana Akavaram" userId="S::e-sumana.akavaram@insightglobal.com::734dbee9-1d78-4b38-b329-dd150ca5fc00" providerId="AD" clId="Web-{E604748E-1560-7901-DB0D-65D3D5EDC643}" dt="2025-08-18T20:15:53.570" v="28"/>
          <ac:spMkLst>
            <pc:docMk/>
            <pc:sldMk cId="1855347572" sldId="262"/>
            <ac:spMk id="10" creationId="{85F4DE25-5666-B033-6C5F-56853D33C2B7}"/>
          </ac:spMkLst>
        </pc:spChg>
        <pc:spChg chg="add del">
          <ac:chgData name="e-Sumana Akavaram" userId="S::e-sumana.akavaram@insightglobal.com::734dbee9-1d78-4b38-b329-dd150ca5fc00" providerId="AD" clId="Web-{E604748E-1560-7901-DB0D-65D3D5EDC643}" dt="2025-08-18T20:15:53.539" v="27"/>
          <ac:spMkLst>
            <pc:docMk/>
            <pc:sldMk cId="1855347572" sldId="262"/>
            <ac:spMk id="11" creationId="{A9E3D164-34EA-CCC6-0D04-370EF0F48223}"/>
          </ac:spMkLst>
        </pc:spChg>
        <pc:spChg chg="add del">
          <ac:chgData name="e-Sumana Akavaram" userId="S::e-sumana.akavaram@insightglobal.com::734dbee9-1d78-4b38-b329-dd150ca5fc00" providerId="AD" clId="Web-{E604748E-1560-7901-DB0D-65D3D5EDC643}" dt="2025-08-18T20:15:53.508" v="26"/>
          <ac:spMkLst>
            <pc:docMk/>
            <pc:sldMk cId="1855347572" sldId="262"/>
            <ac:spMk id="12" creationId="{888CA6F2-A08C-9780-2FF1-33D610FBC6F0}"/>
          </ac:spMkLst>
        </pc:spChg>
        <pc:spChg chg="add del">
          <ac:chgData name="e-Sumana Akavaram" userId="S::e-sumana.akavaram@insightglobal.com::734dbee9-1d78-4b38-b329-dd150ca5fc00" providerId="AD" clId="Web-{E604748E-1560-7901-DB0D-65D3D5EDC643}" dt="2025-08-18T20:15:53.477" v="25"/>
          <ac:spMkLst>
            <pc:docMk/>
            <pc:sldMk cId="1855347572" sldId="262"/>
            <ac:spMk id="13" creationId="{6DCE048E-468B-46C2-9D3B-C1E8319AA2F4}"/>
          </ac:spMkLst>
        </pc:spChg>
        <pc:spChg chg="add del">
          <ac:chgData name="e-Sumana Akavaram" userId="S::e-sumana.akavaram@insightglobal.com::734dbee9-1d78-4b38-b329-dd150ca5fc00" providerId="AD" clId="Web-{E604748E-1560-7901-DB0D-65D3D5EDC643}" dt="2025-08-18T20:15:53.445" v="24"/>
          <ac:spMkLst>
            <pc:docMk/>
            <pc:sldMk cId="1855347572" sldId="262"/>
            <ac:spMk id="14" creationId="{6D62A190-0D55-FEDE-2AE9-DCF41814D4DA}"/>
          </ac:spMkLst>
        </pc:spChg>
        <pc:spChg chg="add del">
          <ac:chgData name="e-Sumana Akavaram" userId="S::e-sumana.akavaram@insightglobal.com::734dbee9-1d78-4b38-b329-dd150ca5fc00" providerId="AD" clId="Web-{E604748E-1560-7901-DB0D-65D3D5EDC643}" dt="2025-08-18T20:15:53.414" v="23"/>
          <ac:spMkLst>
            <pc:docMk/>
            <pc:sldMk cId="1855347572" sldId="262"/>
            <ac:spMk id="15" creationId="{04738F25-3596-3DFF-6CD8-E0CC3E33F87A}"/>
          </ac:spMkLst>
        </pc:spChg>
        <pc:spChg chg="add del mod">
          <ac:chgData name="e-Sumana Akavaram" userId="S::e-sumana.akavaram@insightglobal.com::734dbee9-1d78-4b38-b329-dd150ca5fc00" providerId="AD" clId="Web-{E604748E-1560-7901-DB0D-65D3D5EDC643}" dt="2025-08-18T20:15:41.789" v="17"/>
          <ac:spMkLst>
            <pc:docMk/>
            <pc:sldMk cId="1855347572" sldId="262"/>
            <ac:spMk id="16" creationId="{69834567-38CB-0330-07A0-193FC532CECA}"/>
          </ac:spMkLst>
        </pc:spChg>
        <pc:spChg chg="add del mod">
          <ac:chgData name="e-Sumana Akavaram" userId="S::e-sumana.akavaram@insightglobal.com::734dbee9-1d78-4b38-b329-dd150ca5fc00" providerId="AD" clId="Web-{E604748E-1560-7901-DB0D-65D3D5EDC643}" dt="2025-08-18T20:15:41.789" v="16"/>
          <ac:spMkLst>
            <pc:docMk/>
            <pc:sldMk cId="1855347572" sldId="262"/>
            <ac:spMk id="18" creationId="{F3D24C4D-113C-1B0A-A1A7-EE5E485F8C2D}"/>
          </ac:spMkLst>
        </pc:spChg>
        <pc:spChg chg="add del mod">
          <ac:chgData name="e-Sumana Akavaram" userId="S::e-sumana.akavaram@insightglobal.com::734dbee9-1d78-4b38-b329-dd150ca5fc00" providerId="AD" clId="Web-{E604748E-1560-7901-DB0D-65D3D5EDC643}" dt="2025-08-18T20:15:41.789" v="15"/>
          <ac:spMkLst>
            <pc:docMk/>
            <pc:sldMk cId="1855347572" sldId="262"/>
            <ac:spMk id="20" creationId="{FC584430-70D0-3D5E-8DC6-AC9C02A54AE8}"/>
          </ac:spMkLst>
        </pc:spChg>
        <pc:spChg chg="add del mod">
          <ac:chgData name="e-Sumana Akavaram" userId="S::e-sumana.akavaram@insightglobal.com::734dbee9-1d78-4b38-b329-dd150ca5fc00" providerId="AD" clId="Web-{E604748E-1560-7901-DB0D-65D3D5EDC643}" dt="2025-08-18T20:15:41.789" v="14"/>
          <ac:spMkLst>
            <pc:docMk/>
            <pc:sldMk cId="1855347572" sldId="262"/>
            <ac:spMk id="22" creationId="{ED1CA20C-528A-0A62-E128-8FE964BC19F3}"/>
          </ac:spMkLst>
        </pc:spChg>
        <pc:spChg chg="add del mod">
          <ac:chgData name="e-Sumana Akavaram" userId="S::e-sumana.akavaram@insightglobal.com::734dbee9-1d78-4b38-b329-dd150ca5fc00" providerId="AD" clId="Web-{E604748E-1560-7901-DB0D-65D3D5EDC643}" dt="2025-08-18T20:16:27.805" v="33"/>
          <ac:spMkLst>
            <pc:docMk/>
            <pc:sldMk cId="1855347572" sldId="262"/>
            <ac:spMk id="26" creationId="{855ACF48-7C8E-9853-5446-DA844286550C}"/>
          </ac:spMkLst>
        </pc:spChg>
        <pc:spChg chg="add del mod">
          <ac:chgData name="e-Sumana Akavaram" userId="S::e-sumana.akavaram@insightglobal.com::734dbee9-1d78-4b38-b329-dd150ca5fc00" providerId="AD" clId="Web-{E604748E-1560-7901-DB0D-65D3D5EDC643}" dt="2025-08-18T20:16:15.945" v="31"/>
          <ac:spMkLst>
            <pc:docMk/>
            <pc:sldMk cId="1855347572" sldId="262"/>
            <ac:spMk id="28" creationId="{4CCBB831-9550-9DA7-22A5-B7766422B875}"/>
          </ac:spMkLst>
        </pc:spChg>
        <pc:spChg chg="add del mod">
          <ac:chgData name="e-Sumana Akavaram" userId="S::e-sumana.akavaram@insightglobal.com::734dbee9-1d78-4b38-b329-dd150ca5fc00" providerId="AD" clId="Web-{E604748E-1560-7901-DB0D-65D3D5EDC643}" dt="2025-08-18T20:16:03.352" v="29"/>
          <ac:spMkLst>
            <pc:docMk/>
            <pc:sldMk cId="1855347572" sldId="262"/>
            <ac:spMk id="30" creationId="{6BDF525D-0693-A1EE-9D10-9565F5D873E4}"/>
          </ac:spMkLst>
        </pc:spChg>
        <pc:spChg chg="add del mod">
          <ac:chgData name="e-Sumana Akavaram" userId="S::e-sumana.akavaram@insightglobal.com::734dbee9-1d78-4b38-b329-dd150ca5fc00" providerId="AD" clId="Web-{E604748E-1560-7901-DB0D-65D3D5EDC643}" dt="2025-08-18T20:16:22.695" v="32"/>
          <ac:spMkLst>
            <pc:docMk/>
            <pc:sldMk cId="1855347572" sldId="262"/>
            <ac:spMk id="32" creationId="{EF7771F2-44E5-EB80-FB1F-E08BCD1D6629}"/>
          </ac:spMkLst>
        </pc:spChg>
        <pc:spChg chg="add del mod">
          <ac:chgData name="e-Sumana Akavaram" userId="S::e-sumana.akavaram@insightglobal.com::734dbee9-1d78-4b38-b329-dd150ca5fc00" providerId="AD" clId="Web-{E604748E-1560-7901-DB0D-65D3D5EDC643}" dt="2025-08-18T20:16:33.867" v="34"/>
          <ac:spMkLst>
            <pc:docMk/>
            <pc:sldMk cId="1855347572" sldId="262"/>
            <ac:spMk id="34" creationId="{52023630-2D40-27D3-EB4A-12912818EE46}"/>
          </ac:spMkLst>
        </pc:spChg>
        <pc:spChg chg="add del mod">
          <ac:chgData name="e-Sumana Akavaram" userId="S::e-sumana.akavaram@insightglobal.com::734dbee9-1d78-4b38-b329-dd150ca5fc00" providerId="AD" clId="Web-{E604748E-1560-7901-DB0D-65D3D5EDC643}" dt="2025-08-18T20:16:05.930" v="30"/>
          <ac:spMkLst>
            <pc:docMk/>
            <pc:sldMk cId="1855347572" sldId="262"/>
            <ac:spMk id="36" creationId="{D730B7E4-5DE5-0046-2162-00C8FB287B1D}"/>
          </ac:spMkLst>
        </pc:spChg>
        <pc:graphicFrameChg chg="add del mod ord modGraphic">
          <ac:chgData name="e-Sumana Akavaram" userId="S::e-sumana.akavaram@insightglobal.com::734dbee9-1d78-4b38-b329-dd150ca5fc00" providerId="AD" clId="Web-{E604748E-1560-7901-DB0D-65D3D5EDC643}" dt="2025-08-18T20:15:40.883" v="13"/>
          <ac:graphicFrameMkLst>
            <pc:docMk/>
            <pc:sldMk cId="1855347572" sldId="262"/>
            <ac:graphicFrameMk id="24" creationId="{3D22CD77-2203-88B1-1A9D-6C8A1F1E8815}"/>
          </ac:graphicFrameMkLst>
        </pc:graphicFrameChg>
        <pc:graphicFrameChg chg="add mod modGraphic">
          <ac:chgData name="e-Sumana Akavaram" userId="S::e-sumana.akavaram@insightglobal.com::734dbee9-1d78-4b38-b329-dd150ca5fc00" providerId="AD" clId="Web-{E604748E-1560-7901-DB0D-65D3D5EDC643}" dt="2025-08-18T20:16:58.352" v="36"/>
          <ac:graphicFrameMkLst>
            <pc:docMk/>
            <pc:sldMk cId="1855347572" sldId="262"/>
            <ac:graphicFrameMk id="38" creationId="{B6DFE8DA-BE58-232A-7B4A-7A50AB68DB0D}"/>
          </ac:graphicFrameMkLst>
        </pc:graphicFrameChg>
      </pc:sldChg>
      <pc:sldChg chg="modSp">
        <pc:chgData name="e-Sumana Akavaram" userId="S::e-sumana.akavaram@insightglobal.com::734dbee9-1d78-4b38-b329-dd150ca5fc00" providerId="AD" clId="Web-{E604748E-1560-7901-DB0D-65D3D5EDC643}" dt="2025-08-18T20:19:50.430" v="62" actId="20577"/>
        <pc:sldMkLst>
          <pc:docMk/>
          <pc:sldMk cId="4258441672" sldId="264"/>
        </pc:sldMkLst>
        <pc:spChg chg="mod">
          <ac:chgData name="e-Sumana Akavaram" userId="S::e-sumana.akavaram@insightglobal.com::734dbee9-1d78-4b38-b329-dd150ca5fc00" providerId="AD" clId="Web-{E604748E-1560-7901-DB0D-65D3D5EDC643}" dt="2025-08-18T20:19:50.430" v="62" actId="20577"/>
          <ac:spMkLst>
            <pc:docMk/>
            <pc:sldMk cId="4258441672" sldId="264"/>
            <ac:spMk id="2" creationId="{61E6301F-E0F8-8D5C-FAE0-A212E30E4110}"/>
          </ac:spMkLst>
        </pc:spChg>
      </pc:sldChg>
      <pc:sldChg chg="delSp">
        <pc:chgData name="e-Sumana Akavaram" userId="S::e-sumana.akavaram@insightglobal.com::734dbee9-1d78-4b38-b329-dd150ca5fc00" providerId="AD" clId="Web-{E604748E-1560-7901-DB0D-65D3D5EDC643}" dt="2025-08-18T20:19:06.946" v="54"/>
        <pc:sldMkLst>
          <pc:docMk/>
          <pc:sldMk cId="4030288031" sldId="265"/>
        </pc:sldMkLst>
        <pc:picChg chg="del">
          <ac:chgData name="e-Sumana Akavaram" userId="S::e-sumana.akavaram@insightglobal.com::734dbee9-1d78-4b38-b329-dd150ca5fc00" providerId="AD" clId="Web-{E604748E-1560-7901-DB0D-65D3D5EDC643}" dt="2025-08-18T20:19:05.180" v="53"/>
          <ac:picMkLst>
            <pc:docMk/>
            <pc:sldMk cId="4030288031" sldId="265"/>
            <ac:picMk id="35" creationId="{C1C0C890-1675-1504-D7EA-84B5CE266B2D}"/>
          </ac:picMkLst>
        </pc:picChg>
        <pc:picChg chg="del">
          <ac:chgData name="e-Sumana Akavaram" userId="S::e-sumana.akavaram@insightglobal.com::734dbee9-1d78-4b38-b329-dd150ca5fc00" providerId="AD" clId="Web-{E604748E-1560-7901-DB0D-65D3D5EDC643}" dt="2025-08-18T20:19:00.352" v="51"/>
          <ac:picMkLst>
            <pc:docMk/>
            <pc:sldMk cId="4030288031" sldId="265"/>
            <ac:picMk id="36" creationId="{0A02B2EF-F73C-5374-1152-4AB52504CC38}"/>
          </ac:picMkLst>
        </pc:picChg>
        <pc:picChg chg="del">
          <ac:chgData name="e-Sumana Akavaram" userId="S::e-sumana.akavaram@insightglobal.com::734dbee9-1d78-4b38-b329-dd150ca5fc00" providerId="AD" clId="Web-{E604748E-1560-7901-DB0D-65D3D5EDC643}" dt="2025-08-18T20:19:06.946" v="54"/>
          <ac:picMkLst>
            <pc:docMk/>
            <pc:sldMk cId="4030288031" sldId="265"/>
            <ac:picMk id="37" creationId="{3EEC74C6-588C-37F4-AFAF-BC3037888E2C}"/>
          </ac:picMkLst>
        </pc:picChg>
        <pc:picChg chg="del">
          <ac:chgData name="e-Sumana Akavaram" userId="S::e-sumana.akavaram@insightglobal.com::734dbee9-1d78-4b38-b329-dd150ca5fc00" providerId="AD" clId="Web-{E604748E-1560-7901-DB0D-65D3D5EDC643}" dt="2025-08-18T20:19:02.992" v="52"/>
          <ac:picMkLst>
            <pc:docMk/>
            <pc:sldMk cId="4030288031" sldId="265"/>
            <ac:picMk id="38" creationId="{0C305E73-8CEF-EA4A-227B-47787E063E0C}"/>
          </ac:picMkLst>
        </pc:picChg>
      </pc:sldChg>
      <pc:sldChg chg="delSp">
        <pc:chgData name="e-Sumana Akavaram" userId="S::e-sumana.akavaram@insightglobal.com::734dbee9-1d78-4b38-b329-dd150ca5fc00" providerId="AD" clId="Web-{E604748E-1560-7901-DB0D-65D3D5EDC643}" dt="2025-08-18T20:17:08.539" v="40"/>
        <pc:sldMkLst>
          <pc:docMk/>
          <pc:sldMk cId="4030288031" sldId="266"/>
        </pc:sldMkLst>
        <pc:picChg chg="del">
          <ac:chgData name="e-Sumana Akavaram" userId="S::e-sumana.akavaram@insightglobal.com::734dbee9-1d78-4b38-b329-dd150ca5fc00" providerId="AD" clId="Web-{E604748E-1560-7901-DB0D-65D3D5EDC643}" dt="2025-08-18T20:17:07.289" v="39"/>
          <ac:picMkLst>
            <pc:docMk/>
            <pc:sldMk cId="4030288031" sldId="266"/>
            <ac:picMk id="35" creationId="{C1C0C890-1675-1504-D7EA-84B5CE266B2D}"/>
          </ac:picMkLst>
        </pc:picChg>
        <pc:picChg chg="del">
          <ac:chgData name="e-Sumana Akavaram" userId="S::e-sumana.akavaram@insightglobal.com::734dbee9-1d78-4b38-b329-dd150ca5fc00" providerId="AD" clId="Web-{E604748E-1560-7901-DB0D-65D3D5EDC643}" dt="2025-08-18T20:17:03.805" v="37"/>
          <ac:picMkLst>
            <pc:docMk/>
            <pc:sldMk cId="4030288031" sldId="266"/>
            <ac:picMk id="36" creationId="{0A02B2EF-F73C-5374-1152-4AB52504CC38}"/>
          </ac:picMkLst>
        </pc:picChg>
        <pc:picChg chg="del">
          <ac:chgData name="e-Sumana Akavaram" userId="S::e-sumana.akavaram@insightglobal.com::734dbee9-1d78-4b38-b329-dd150ca5fc00" providerId="AD" clId="Web-{E604748E-1560-7901-DB0D-65D3D5EDC643}" dt="2025-08-18T20:17:08.539" v="40"/>
          <ac:picMkLst>
            <pc:docMk/>
            <pc:sldMk cId="4030288031" sldId="266"/>
            <ac:picMk id="37" creationId="{3EEC74C6-588C-37F4-AFAF-BC3037888E2C}"/>
          </ac:picMkLst>
        </pc:picChg>
        <pc:picChg chg="del">
          <ac:chgData name="e-Sumana Akavaram" userId="S::e-sumana.akavaram@insightglobal.com::734dbee9-1d78-4b38-b329-dd150ca5fc00" providerId="AD" clId="Web-{E604748E-1560-7901-DB0D-65D3D5EDC643}" dt="2025-08-18T20:17:05.711" v="38"/>
          <ac:picMkLst>
            <pc:docMk/>
            <pc:sldMk cId="4030288031" sldId="266"/>
            <ac:picMk id="38" creationId="{0C305E73-8CEF-EA4A-227B-47787E063E0C}"/>
          </ac:picMkLst>
        </pc:picChg>
      </pc:sldChg>
      <pc:sldChg chg="modSp">
        <pc:chgData name="e-Sumana Akavaram" userId="S::e-sumana.akavaram@insightglobal.com::734dbee9-1d78-4b38-b329-dd150ca5fc00" providerId="AD" clId="Web-{E604748E-1560-7901-DB0D-65D3D5EDC643}" dt="2025-08-18T20:19:25.336" v="59" actId="20577"/>
        <pc:sldMkLst>
          <pc:docMk/>
          <pc:sldMk cId="507420064" sldId="269"/>
        </pc:sldMkLst>
        <pc:spChg chg="mod">
          <ac:chgData name="e-Sumana Akavaram" userId="S::e-sumana.akavaram@insightglobal.com::734dbee9-1d78-4b38-b329-dd150ca5fc00" providerId="AD" clId="Web-{E604748E-1560-7901-DB0D-65D3D5EDC643}" dt="2025-08-18T20:19:25.336" v="59" actId="20577"/>
          <ac:spMkLst>
            <pc:docMk/>
            <pc:sldMk cId="507420064" sldId="269"/>
            <ac:spMk id="3" creationId="{36155F97-AA4B-E922-5F96-CD65D5FAFAD4}"/>
          </ac:spMkLst>
        </pc:spChg>
      </pc:sldChg>
      <pc:sldChg chg="modSp">
        <pc:chgData name="e-Sumana Akavaram" userId="S::e-sumana.akavaram@insightglobal.com::734dbee9-1d78-4b38-b329-dd150ca5fc00" providerId="AD" clId="Web-{E604748E-1560-7901-DB0D-65D3D5EDC643}" dt="2025-08-18T20:18:51.867" v="50" actId="20577"/>
        <pc:sldMkLst>
          <pc:docMk/>
          <pc:sldMk cId="3069274187" sldId="270"/>
        </pc:sldMkLst>
        <pc:spChg chg="mod">
          <ac:chgData name="e-Sumana Akavaram" userId="S::e-sumana.akavaram@insightglobal.com::734dbee9-1d78-4b38-b329-dd150ca5fc00" providerId="AD" clId="Web-{E604748E-1560-7901-DB0D-65D3D5EDC643}" dt="2025-08-18T20:18:33.742" v="43" actId="20577"/>
          <ac:spMkLst>
            <pc:docMk/>
            <pc:sldMk cId="3069274187" sldId="270"/>
            <ac:spMk id="2" creationId="{85AFF143-6BD8-2674-B40D-8411BB9BEC1D}"/>
          </ac:spMkLst>
        </pc:spChg>
        <pc:spChg chg="mod">
          <ac:chgData name="e-Sumana Akavaram" userId="S::e-sumana.akavaram@insightglobal.com::734dbee9-1d78-4b38-b329-dd150ca5fc00" providerId="AD" clId="Web-{E604748E-1560-7901-DB0D-65D3D5EDC643}" dt="2025-08-18T20:18:51.867" v="50" actId="20577"/>
          <ac:spMkLst>
            <pc:docMk/>
            <pc:sldMk cId="3069274187" sldId="270"/>
            <ac:spMk id="3" creationId="{36155F97-AA4B-E922-5F96-CD65D5FAFAD4}"/>
          </ac:spMkLst>
        </pc:spChg>
      </pc:sldChg>
      <pc:sldChg chg="del">
        <pc:chgData name="e-Sumana Akavaram" userId="S::e-sumana.akavaram@insightglobal.com::734dbee9-1d78-4b38-b329-dd150ca5fc00" providerId="AD" clId="Web-{E604748E-1560-7901-DB0D-65D3D5EDC643}" dt="2025-08-18T20:17:17.227" v="41"/>
        <pc:sldMkLst>
          <pc:docMk/>
          <pc:sldMk cId="3211061874" sldId="271"/>
        </pc:sldMkLst>
      </pc:sldChg>
    </pc:docChg>
  </pc:docChgLst>
  <pc:docChgLst>
    <pc:chgData name="e-Ashante Jenkins" userId="ce8cb291-eb9d-4012-834a-9941f34f3d14" providerId="ADAL" clId="{5B63B25A-341F-4750-8561-068992395857}"/>
    <pc:docChg chg="undo custSel addSld delSld modMainMaster">
      <pc:chgData name="e-Ashante Jenkins" userId="ce8cb291-eb9d-4012-834a-9941f34f3d14" providerId="ADAL" clId="{5B63B25A-341F-4750-8561-068992395857}" dt="2025-08-18T16:28:18.481" v="15" actId="47"/>
      <pc:docMkLst>
        <pc:docMk/>
      </pc:docMkLst>
      <pc:sldChg chg="add">
        <pc:chgData name="e-Ashante Jenkins" userId="ce8cb291-eb9d-4012-834a-9941f34f3d14" providerId="ADAL" clId="{5B63B25A-341F-4750-8561-068992395857}" dt="2025-08-18T16:23:13.304" v="0"/>
        <pc:sldMkLst>
          <pc:docMk/>
          <pc:sldMk cId="3427299547" sldId="257"/>
        </pc:sldMkLst>
      </pc:sldChg>
      <pc:sldChg chg="add">
        <pc:chgData name="e-Ashante Jenkins" userId="ce8cb291-eb9d-4012-834a-9941f34f3d14" providerId="ADAL" clId="{5B63B25A-341F-4750-8561-068992395857}" dt="2025-08-18T16:23:13.304" v="0"/>
        <pc:sldMkLst>
          <pc:docMk/>
          <pc:sldMk cId="2454873442" sldId="258"/>
        </pc:sldMkLst>
      </pc:sldChg>
      <pc:sldChg chg="add">
        <pc:chgData name="e-Ashante Jenkins" userId="ce8cb291-eb9d-4012-834a-9941f34f3d14" providerId="ADAL" clId="{5B63B25A-341F-4750-8561-068992395857}" dt="2025-08-18T16:23:13.304" v="0"/>
        <pc:sldMkLst>
          <pc:docMk/>
          <pc:sldMk cId="507420064" sldId="259"/>
        </pc:sldMkLst>
      </pc:sldChg>
      <pc:sldChg chg="add">
        <pc:chgData name="e-Ashante Jenkins" userId="ce8cb291-eb9d-4012-834a-9941f34f3d14" providerId="ADAL" clId="{5B63B25A-341F-4750-8561-068992395857}" dt="2025-08-18T16:23:13.304" v="0"/>
        <pc:sldMkLst>
          <pc:docMk/>
          <pc:sldMk cId="2758672171" sldId="260"/>
        </pc:sldMkLst>
      </pc:sldChg>
      <pc:sldChg chg="add">
        <pc:chgData name="e-Ashante Jenkins" userId="ce8cb291-eb9d-4012-834a-9941f34f3d14" providerId="ADAL" clId="{5B63B25A-341F-4750-8561-068992395857}" dt="2025-08-18T16:23:13.304" v="0"/>
        <pc:sldMkLst>
          <pc:docMk/>
          <pc:sldMk cId="1855347572" sldId="261"/>
        </pc:sldMkLst>
      </pc:sldChg>
      <pc:sldChg chg="add">
        <pc:chgData name="e-Ashante Jenkins" userId="ce8cb291-eb9d-4012-834a-9941f34f3d14" providerId="ADAL" clId="{5B63B25A-341F-4750-8561-068992395857}" dt="2025-08-18T16:23:13.304" v="0"/>
        <pc:sldMkLst>
          <pc:docMk/>
          <pc:sldMk cId="1855347572" sldId="262"/>
        </pc:sldMkLst>
      </pc:sldChg>
      <pc:sldChg chg="add">
        <pc:chgData name="e-Ashante Jenkins" userId="ce8cb291-eb9d-4012-834a-9941f34f3d14" providerId="ADAL" clId="{5B63B25A-341F-4750-8561-068992395857}" dt="2025-08-18T16:23:13.304" v="0"/>
        <pc:sldMkLst>
          <pc:docMk/>
          <pc:sldMk cId="3645007807" sldId="263"/>
        </pc:sldMkLst>
      </pc:sldChg>
      <pc:sldChg chg="add">
        <pc:chgData name="e-Ashante Jenkins" userId="ce8cb291-eb9d-4012-834a-9941f34f3d14" providerId="ADAL" clId="{5B63B25A-341F-4750-8561-068992395857}" dt="2025-08-18T16:23:13.304" v="0"/>
        <pc:sldMkLst>
          <pc:docMk/>
          <pc:sldMk cId="4258441672" sldId="264"/>
        </pc:sldMkLst>
      </pc:sldChg>
      <pc:sldChg chg="add">
        <pc:chgData name="e-Ashante Jenkins" userId="ce8cb291-eb9d-4012-834a-9941f34f3d14" providerId="ADAL" clId="{5B63B25A-341F-4750-8561-068992395857}" dt="2025-08-18T16:23:13.304" v="0"/>
        <pc:sldMkLst>
          <pc:docMk/>
          <pc:sldMk cId="4030288031" sldId="265"/>
        </pc:sldMkLst>
      </pc:sldChg>
      <pc:sldChg chg="add">
        <pc:chgData name="e-Ashante Jenkins" userId="ce8cb291-eb9d-4012-834a-9941f34f3d14" providerId="ADAL" clId="{5B63B25A-341F-4750-8561-068992395857}" dt="2025-08-18T16:23:13.304" v="0"/>
        <pc:sldMkLst>
          <pc:docMk/>
          <pc:sldMk cId="4030288031" sldId="266"/>
        </pc:sldMkLst>
      </pc:sldChg>
      <pc:sldChg chg="add">
        <pc:chgData name="e-Ashante Jenkins" userId="ce8cb291-eb9d-4012-834a-9941f34f3d14" providerId="ADAL" clId="{5B63B25A-341F-4750-8561-068992395857}" dt="2025-08-18T16:23:13.304" v="0"/>
        <pc:sldMkLst>
          <pc:docMk/>
          <pc:sldMk cId="1846973691" sldId="267"/>
        </pc:sldMkLst>
      </pc:sldChg>
      <pc:sldChg chg="add">
        <pc:chgData name="e-Ashante Jenkins" userId="ce8cb291-eb9d-4012-834a-9941f34f3d14" providerId="ADAL" clId="{5B63B25A-341F-4750-8561-068992395857}" dt="2025-08-18T16:23:13.304" v="0"/>
        <pc:sldMkLst>
          <pc:docMk/>
          <pc:sldMk cId="2476634926" sldId="268"/>
        </pc:sldMkLst>
      </pc:sldChg>
      <pc:sldChg chg="add">
        <pc:chgData name="e-Ashante Jenkins" userId="ce8cb291-eb9d-4012-834a-9941f34f3d14" providerId="ADAL" clId="{5B63B25A-341F-4750-8561-068992395857}" dt="2025-08-18T16:23:13.304" v="0"/>
        <pc:sldMkLst>
          <pc:docMk/>
          <pc:sldMk cId="507420064" sldId="269"/>
        </pc:sldMkLst>
      </pc:sldChg>
      <pc:sldChg chg="add">
        <pc:chgData name="e-Ashante Jenkins" userId="ce8cb291-eb9d-4012-834a-9941f34f3d14" providerId="ADAL" clId="{5B63B25A-341F-4750-8561-068992395857}" dt="2025-08-18T16:23:13.304" v="0"/>
        <pc:sldMkLst>
          <pc:docMk/>
          <pc:sldMk cId="3069274187" sldId="270"/>
        </pc:sldMkLst>
      </pc:sldChg>
      <pc:sldChg chg="add del">
        <pc:chgData name="e-Ashante Jenkins" userId="ce8cb291-eb9d-4012-834a-9941f34f3d14" providerId="ADAL" clId="{5B63B25A-341F-4750-8561-068992395857}" dt="2025-08-18T16:28:18.481" v="15" actId="47"/>
        <pc:sldMkLst>
          <pc:docMk/>
          <pc:sldMk cId="3211061874" sldId="271"/>
        </pc:sldMkLst>
      </pc:sldChg>
      <pc:sldChg chg="del">
        <pc:chgData name="e-Ashante Jenkins" userId="ce8cb291-eb9d-4012-834a-9941f34f3d14" providerId="ADAL" clId="{5B63B25A-341F-4750-8561-068992395857}" dt="2025-08-18T16:28:16.840" v="13" actId="47"/>
        <pc:sldMkLst>
          <pc:docMk/>
          <pc:sldMk cId="3211061874" sldId="272"/>
        </pc:sldMkLst>
      </pc:sldChg>
      <pc:sldChg chg="del">
        <pc:chgData name="e-Ashante Jenkins" userId="ce8cb291-eb9d-4012-834a-9941f34f3d14" providerId="ADAL" clId="{5B63B25A-341F-4750-8561-068992395857}" dt="2025-08-18T16:27:58.909" v="1" actId="47"/>
        <pc:sldMkLst>
          <pc:docMk/>
          <pc:sldMk cId="3675915247" sldId="273"/>
        </pc:sldMkLst>
      </pc:sldChg>
      <pc:sldChg chg="add del">
        <pc:chgData name="e-Ashante Jenkins" userId="ce8cb291-eb9d-4012-834a-9941f34f3d14" providerId="ADAL" clId="{5B63B25A-341F-4750-8561-068992395857}" dt="2025-08-18T16:28:09.080" v="4" actId="47"/>
        <pc:sldMkLst>
          <pc:docMk/>
          <pc:sldMk cId="4194845604" sldId="274"/>
        </pc:sldMkLst>
      </pc:sldChg>
      <pc:sldChg chg="del">
        <pc:chgData name="e-Ashante Jenkins" userId="ce8cb291-eb9d-4012-834a-9941f34f3d14" providerId="ADAL" clId="{5B63B25A-341F-4750-8561-068992395857}" dt="2025-08-18T16:28:10.364" v="5" actId="47"/>
        <pc:sldMkLst>
          <pc:docMk/>
          <pc:sldMk cId="3307881787" sldId="275"/>
        </pc:sldMkLst>
      </pc:sldChg>
      <pc:sldChg chg="del">
        <pc:chgData name="e-Ashante Jenkins" userId="ce8cb291-eb9d-4012-834a-9941f34f3d14" providerId="ADAL" clId="{5B63B25A-341F-4750-8561-068992395857}" dt="2025-08-18T16:28:11.054" v="6" actId="47"/>
        <pc:sldMkLst>
          <pc:docMk/>
          <pc:sldMk cId="951641119" sldId="276"/>
        </pc:sldMkLst>
      </pc:sldChg>
      <pc:sldChg chg="del">
        <pc:chgData name="e-Ashante Jenkins" userId="ce8cb291-eb9d-4012-834a-9941f34f3d14" providerId="ADAL" clId="{5B63B25A-341F-4750-8561-068992395857}" dt="2025-08-18T16:28:11.579" v="7" actId="47"/>
        <pc:sldMkLst>
          <pc:docMk/>
          <pc:sldMk cId="2189594987" sldId="277"/>
        </pc:sldMkLst>
      </pc:sldChg>
      <pc:sldChg chg="del">
        <pc:chgData name="e-Ashante Jenkins" userId="ce8cb291-eb9d-4012-834a-9941f34f3d14" providerId="ADAL" clId="{5B63B25A-341F-4750-8561-068992395857}" dt="2025-08-18T16:28:12.787" v="8" actId="47"/>
        <pc:sldMkLst>
          <pc:docMk/>
          <pc:sldMk cId="906795272" sldId="278"/>
        </pc:sldMkLst>
      </pc:sldChg>
      <pc:sldChg chg="del">
        <pc:chgData name="e-Ashante Jenkins" userId="ce8cb291-eb9d-4012-834a-9941f34f3d14" providerId="ADAL" clId="{5B63B25A-341F-4750-8561-068992395857}" dt="2025-08-18T16:28:13.777" v="9" actId="47"/>
        <pc:sldMkLst>
          <pc:docMk/>
          <pc:sldMk cId="4157852350" sldId="279"/>
        </pc:sldMkLst>
      </pc:sldChg>
      <pc:sldChg chg="del">
        <pc:chgData name="e-Ashante Jenkins" userId="ce8cb291-eb9d-4012-834a-9941f34f3d14" providerId="ADAL" clId="{5B63B25A-341F-4750-8561-068992395857}" dt="2025-08-18T16:28:14.926" v="10" actId="47"/>
        <pc:sldMkLst>
          <pc:docMk/>
          <pc:sldMk cId="2979614356" sldId="280"/>
        </pc:sldMkLst>
      </pc:sldChg>
      <pc:sldChg chg="del">
        <pc:chgData name="e-Ashante Jenkins" userId="ce8cb291-eb9d-4012-834a-9941f34f3d14" providerId="ADAL" clId="{5B63B25A-341F-4750-8561-068992395857}" dt="2025-08-18T16:28:15.255" v="11" actId="47"/>
        <pc:sldMkLst>
          <pc:docMk/>
          <pc:sldMk cId="1460883233" sldId="281"/>
        </pc:sldMkLst>
      </pc:sldChg>
      <pc:sldChg chg="del">
        <pc:chgData name="e-Ashante Jenkins" userId="ce8cb291-eb9d-4012-834a-9941f34f3d14" providerId="ADAL" clId="{5B63B25A-341F-4750-8561-068992395857}" dt="2025-08-18T16:28:15.982" v="12" actId="47"/>
        <pc:sldMkLst>
          <pc:docMk/>
          <pc:sldMk cId="3262150126" sldId="282"/>
        </pc:sldMkLst>
      </pc:sldChg>
      <pc:sldMasterChg chg="addSldLayout modSldLayout">
        <pc:chgData name="e-Ashante Jenkins" userId="ce8cb291-eb9d-4012-834a-9941f34f3d14" providerId="ADAL" clId="{5B63B25A-341F-4750-8561-068992395857}" dt="2025-08-18T16:23:13.304" v="0"/>
        <pc:sldMasterMkLst>
          <pc:docMk/>
          <pc:sldMasterMk cId="563671588" sldId="2147483651"/>
        </pc:sldMasterMkLst>
        <pc:sldLayoutChg chg="add">
          <pc:chgData name="e-Ashante Jenkins" userId="ce8cb291-eb9d-4012-834a-9941f34f3d14" providerId="ADAL" clId="{5B63B25A-341F-4750-8561-068992395857}" dt="2025-08-18T16:23:13.304" v="0"/>
          <pc:sldLayoutMkLst>
            <pc:docMk/>
            <pc:sldMasterMk cId="563671588" sldId="2147483651"/>
            <pc:sldLayoutMk cId="1003392770" sldId="2147483679"/>
          </pc:sldLayoutMkLst>
        </pc:sldLayoutChg>
        <pc:sldLayoutChg chg="replId">
          <pc:chgData name="e-Ashante Jenkins" userId="ce8cb291-eb9d-4012-834a-9941f34f3d14" providerId="ADAL" clId="{5B63B25A-341F-4750-8561-068992395857}" dt="2025-08-18T16:23:13.304" v="0"/>
          <pc:sldLayoutMkLst>
            <pc:docMk/>
            <pc:sldMasterMk cId="563671588" sldId="2147483651"/>
            <pc:sldLayoutMk cId="1213426836" sldId="2147483705"/>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922778503776852E-2"/>
          <c:y val="3.828749761515661E-2"/>
          <c:w val="0.60653509646309833"/>
          <c:h val="0.92616624113700408"/>
        </c:manualLayout>
      </c:layout>
      <c:doughnutChart>
        <c:varyColors val="1"/>
        <c:ser>
          <c:idx val="0"/>
          <c:order val="0"/>
          <c:tx>
            <c:strRef>
              <c:f>Sheet1!$B$1</c:f>
              <c:strCache>
                <c:ptCount val="1"/>
                <c:pt idx="0">
                  <c:v>Channel mix</c:v>
                </c:pt>
              </c:strCache>
            </c:strRef>
          </c:tx>
          <c:spPr>
            <a:ln w="12700">
              <a:noFill/>
            </a:ln>
          </c:spPr>
          <c:dPt>
            <c:idx val="0"/>
            <c:bubble3D val="0"/>
            <c:spPr>
              <a:solidFill>
                <a:schemeClr val="accent1"/>
              </a:solidFill>
              <a:ln w="12700">
                <a:noFill/>
              </a:ln>
              <a:effectLst/>
            </c:spPr>
            <c:extLst xmlns:mc="http://schemas.openxmlformats.org/markup-compatibility/2006" xmlns:c14="http://schemas.microsoft.com/office/drawing/2007/8/2/chart" xmlns:c16="http://schemas.microsoft.com/office/drawing/2014/chart" xmlns:c15="http://schemas.microsoft.com/office/drawing/2012/chart" xmlns:c16r3="http://schemas.microsoft.com/office/drawing/2017/03/chart">
              <c:ext xmlns:c16="http://schemas.microsoft.com/office/drawing/2014/chart" uri="{C3380CC4-5D6E-409C-BE32-E72D297353CC}">
                <c16:uniqueId val="{00000001-4A2E-4EAD-9642-BF4FDA7C1535}"/>
              </c:ext>
            </c:extLst>
          </c:dPt>
          <c:dPt>
            <c:idx val="1"/>
            <c:bubble3D val="0"/>
            <c:spPr>
              <a:solidFill>
                <a:schemeClr val="accent2"/>
              </a:solidFill>
              <a:ln w="12700">
                <a:noFill/>
              </a:ln>
              <a:effectLst/>
            </c:spPr>
            <c:extLst xmlns:mc="http://schemas.openxmlformats.org/markup-compatibility/2006" xmlns:c14="http://schemas.microsoft.com/office/drawing/2007/8/2/chart" xmlns:c16="http://schemas.microsoft.com/office/drawing/2014/chart" xmlns:c15="http://schemas.microsoft.com/office/drawing/2012/chart" xmlns:c16r3="http://schemas.microsoft.com/office/drawing/2017/03/chart">
              <c:ext xmlns:c16="http://schemas.microsoft.com/office/drawing/2014/chart" uri="{C3380CC4-5D6E-409C-BE32-E72D297353CC}">
                <c16:uniqueId val="{00000003-4A2E-4EAD-9642-BF4FDA7C1535}"/>
              </c:ext>
            </c:extLst>
          </c:dPt>
          <c:dPt>
            <c:idx val="2"/>
            <c:bubble3D val="0"/>
            <c:spPr>
              <a:solidFill>
                <a:schemeClr val="accent3"/>
              </a:solidFill>
              <a:ln w="12700">
                <a:noFill/>
              </a:ln>
              <a:effectLst/>
            </c:spPr>
            <c:extLst xmlns:mc="http://schemas.openxmlformats.org/markup-compatibility/2006" xmlns:c14="http://schemas.microsoft.com/office/drawing/2007/8/2/chart" xmlns:c16="http://schemas.microsoft.com/office/drawing/2014/chart" xmlns:c15="http://schemas.microsoft.com/office/drawing/2012/chart" xmlns:c16r3="http://schemas.microsoft.com/office/drawing/2017/03/chart">
              <c:ext xmlns:c16="http://schemas.microsoft.com/office/drawing/2014/chart" uri="{C3380CC4-5D6E-409C-BE32-E72D297353CC}">
                <c16:uniqueId val="{00000005-4A2E-4EAD-9642-BF4FDA7C1535}"/>
              </c:ext>
            </c:extLst>
          </c:dPt>
          <c:dPt>
            <c:idx val="3"/>
            <c:bubble3D val="0"/>
            <c:spPr>
              <a:solidFill>
                <a:schemeClr val="accent4"/>
              </a:solidFill>
              <a:ln w="12700">
                <a:noFill/>
              </a:ln>
              <a:effectLst/>
            </c:spPr>
            <c:extLst xmlns:mc="http://schemas.openxmlformats.org/markup-compatibility/2006" xmlns:c14="http://schemas.microsoft.com/office/drawing/2007/8/2/chart" xmlns:c16="http://schemas.microsoft.com/office/drawing/2014/chart" xmlns:c15="http://schemas.microsoft.com/office/drawing/2012/chart" xmlns:c16r3="http://schemas.microsoft.com/office/drawing/2017/03/chart">
              <c:ext xmlns:c16="http://schemas.microsoft.com/office/drawing/2014/chart" uri="{C3380CC4-5D6E-409C-BE32-E72D297353CC}">
                <c16:uniqueId val="{00000007-4A2E-4EAD-9642-BF4FDA7C1535}"/>
              </c:ext>
            </c:extLst>
          </c:dPt>
          <c:dPt>
            <c:idx val="4"/>
            <c:bubble3D val="0"/>
            <c:spPr>
              <a:solidFill>
                <a:schemeClr val="accent5"/>
              </a:solidFill>
              <a:ln w="12700">
                <a:noFill/>
              </a:ln>
              <a:effectLst/>
            </c:spPr>
            <c:extLst xmlns:mc="http://schemas.openxmlformats.org/markup-compatibility/2006" xmlns:c14="http://schemas.microsoft.com/office/drawing/2007/8/2/chart" xmlns:c16="http://schemas.microsoft.com/office/drawing/2014/chart" xmlns:c15="http://schemas.microsoft.com/office/drawing/2012/chart" xmlns:c16r3="http://schemas.microsoft.com/office/drawing/2017/03/chart">
              <c:ext xmlns:c16="http://schemas.microsoft.com/office/drawing/2014/chart" uri="{C3380CC4-5D6E-409C-BE32-E72D297353CC}">
                <c16:uniqueId val="{00000009-4A2E-4EAD-9642-BF4FDA7C1535}"/>
              </c:ext>
            </c:extLst>
          </c:dPt>
          <c:dPt>
            <c:idx val="5"/>
            <c:bubble3D val="0"/>
            <c:spPr>
              <a:solidFill>
                <a:schemeClr val="accent6"/>
              </a:solidFill>
              <a:ln w="12700">
                <a:noFill/>
              </a:ln>
              <a:effectLst/>
            </c:spPr>
            <c:extLst xmlns:mc="http://schemas.openxmlformats.org/markup-compatibility/2006" xmlns:c14="http://schemas.microsoft.com/office/drawing/2007/8/2/chart" xmlns:c16="http://schemas.microsoft.com/office/drawing/2014/chart" xmlns:c15="http://schemas.microsoft.com/office/drawing/2012/chart" xmlns:c16r3="http://schemas.microsoft.com/office/drawing/2017/03/chart">
              <c:ext xmlns:c16="http://schemas.microsoft.com/office/drawing/2014/chart" uri="{C3380CC4-5D6E-409C-BE32-E72D297353CC}">
                <c16:uniqueId val="{0000000B-4A2E-4EAD-9642-BF4FDA7C1535}"/>
              </c:ext>
            </c:extLst>
          </c:dPt>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mc="http://schemas.openxmlformats.org/markup-compatibility/2006" xmlns:c14="http://schemas.microsoft.com/office/drawing/2007/8/2/chart" xmlns:c16="http://schemas.microsoft.com/office/drawing/2014/chart" xmlns:c15="http://schemas.microsoft.com/office/drawing/2012/chart" xmlns:c16r3="http://schemas.microsoft.com/office/drawing/2017/03/chart">
              <c:ext xmlns:c15="http://schemas.microsoft.com/office/drawing/2012/chart" uri="{CE6537A1-D6FC-4f65-9D91-7224C49458BB}"/>
            </c:extLst>
          </c:dLbls>
          <c:cat>
            <c:strRef>
              <c:f>Sheet1!$A$2:$A$6</c:f>
              <c:strCache>
                <c:ptCount val="6"/>
                <c:pt idx="0">
                  <c:v>Patient Care</c:v>
                </c:pt>
                <c:pt idx="1">
                  <c:v>Technology Innovation</c:v>
                </c:pt>
                <c:pt idx="2">
                  <c:v>Operational Efficiency</c:v>
                </c:pt>
                <c:pt idx="3">
                  <c:v>Workforce Development</c:v>
                </c:pt>
                <c:pt idx="4">
                  <c:v>Community Outreach</c:v>
                </c:pt>
                <c:pt idx="5">
                  <c:v>Other</c:v>
                </c:pt>
              </c:strCache>
            </c:strRef>
          </c:cat>
          <c:val>
            <c:numRef>
              <c:f>Sheet1!$B$2:$B$6</c:f>
              <c:numCache>
                <c:formatCode>General</c:formatCode>
                <c:ptCount val="5"/>
                <c:pt idx="0">
                  <c:v>30</c:v>
                </c:pt>
                <c:pt idx="1">
                  <c:v>25</c:v>
                </c:pt>
                <c:pt idx="2">
                  <c:v>15</c:v>
                </c:pt>
                <c:pt idx="3">
                  <c:v>12</c:v>
                </c:pt>
                <c:pt idx="4">
                  <c:v>8</c:v>
                </c:pt>
              </c:numCache>
            </c:numRef>
          </c:val>
          <c:extLst xmlns:mc="http://schemas.openxmlformats.org/markup-compatibility/2006" xmlns:c14="http://schemas.microsoft.com/office/drawing/2007/8/2/chart" xmlns:c16="http://schemas.microsoft.com/office/drawing/2014/chart" xmlns:c15="http://schemas.microsoft.com/office/drawing/2012/chart" xmlns:c16r3="http://schemas.microsoft.com/office/drawing/2017/03/chart">
            <c:ext xmlns:c16="http://schemas.microsoft.com/office/drawing/2014/chart" uri="{C3380CC4-5D6E-409C-BE32-E72D297353CC}">
              <c16:uniqueId val="{00000000-6E47-DC49-8924-0264C939B55F}"/>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extLst xmlns:mc="http://schemas.openxmlformats.org/markup-compatibility/2006" xmlns:c14="http://schemas.microsoft.com/office/drawing/2007/8/2/chart" xmlns:c16="http://schemas.microsoft.com/office/drawing/2014/chart" xmlns:c15="http://schemas.microsoft.com/office/drawing/2012/chart" xmlns:c16r3="http://schemas.microsoft.com/office/drawing/2017/03/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latin typeface="+mn-lt"/>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v>Month 1</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Sheet1!$B$2:$B$6</c:f>
              <c:numCache>
                <c:formatCode>General</c:formatCode>
                <c:ptCount val="5"/>
                <c:pt idx="0">
                  <c:v>1</c:v>
                </c:pt>
                <c:pt idx="1">
                  <c:v>0</c:v>
                </c:pt>
                <c:pt idx="2">
                  <c:v>0</c:v>
                </c:pt>
                <c:pt idx="3">
                  <c:v>0</c:v>
                </c:pt>
                <c:pt idx="4">
                  <c:v>0</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1"/>
          <c:order val="1"/>
          <c:tx>
            <c:v>Month 2</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Sheet1!$C$2:$C$6</c:f>
              <c:numCache>
                <c:formatCode>General</c:formatCode>
                <c:ptCount val="5"/>
                <c:pt idx="0">
                  <c:v>1</c:v>
                </c:pt>
                <c:pt idx="1">
                  <c:v>0</c:v>
                </c:pt>
                <c:pt idx="2">
                  <c:v>0</c:v>
                </c:pt>
                <c:pt idx="3">
                  <c:v>0</c:v>
                </c:pt>
                <c:pt idx="4">
                  <c:v>0</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2"/>
          <c:order val="2"/>
          <c:tx>
            <c:v>Month 3</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Sheet1!$D$2:$D$6</c:f>
              <c:numCache>
                <c:formatCode>General</c:formatCode>
                <c:ptCount val="5"/>
                <c:pt idx="0">
                  <c:v>1</c:v>
                </c:pt>
                <c:pt idx="1">
                  <c:v>0</c:v>
                </c:pt>
                <c:pt idx="2">
                  <c:v>0</c:v>
                </c:pt>
                <c:pt idx="3">
                  <c:v>1</c:v>
                </c:pt>
                <c:pt idx="4">
                  <c:v>0</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3"/>
          <c:order val="3"/>
          <c:tx>
            <c:v>Month 4</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Sheet1!$E$2:$E$6</c:f>
              <c:numCache>
                <c:formatCode>General</c:formatCode>
                <c:ptCount val="5"/>
                <c:pt idx="0">
                  <c:v>1</c:v>
                </c:pt>
                <c:pt idx="1">
                  <c:v>0</c:v>
                </c:pt>
                <c:pt idx="2">
                  <c:v>1</c:v>
                </c:pt>
                <c:pt idx="3">
                  <c:v>1</c:v>
                </c:pt>
                <c:pt idx="4">
                  <c:v>0</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4"/>
          <c:order val="4"/>
          <c:tx>
            <c:v>Month 5</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Sheet1!$F$2:$F$6</c:f>
              <c:numCache>
                <c:formatCode>General</c:formatCode>
                <c:ptCount val="5"/>
                <c:pt idx="0">
                  <c:v>1</c:v>
                </c:pt>
                <c:pt idx="1">
                  <c:v>0</c:v>
                </c:pt>
                <c:pt idx="2">
                  <c:v>1</c:v>
                </c:pt>
                <c:pt idx="3">
                  <c:v>1</c:v>
                </c:pt>
                <c:pt idx="4">
                  <c:v>0</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5"/>
          <c:order val="5"/>
          <c:tx>
            <c:v>Month 6</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Sheet1!$G$2:$G$6</c:f>
              <c:numCache>
                <c:formatCode>General</c:formatCode>
                <c:ptCount val="5"/>
                <c:pt idx="0">
                  <c:v>1</c:v>
                </c:pt>
                <c:pt idx="1">
                  <c:v>1</c:v>
                </c:pt>
                <c:pt idx="2">
                  <c:v>1</c:v>
                </c:pt>
                <c:pt idx="3">
                  <c:v>1</c:v>
                </c:pt>
                <c:pt idx="4">
                  <c:v>0</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6"/>
          <c:order val="6"/>
          <c:tx>
            <c:v>Month 7</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Sheet1!$H$2:$H$6</c:f>
              <c:numCache>
                <c:formatCode>General</c:formatCode>
                <c:ptCount val="5"/>
                <c:pt idx="0">
                  <c:v>1</c:v>
                </c:pt>
                <c:pt idx="1">
                  <c:v>1</c:v>
                </c:pt>
                <c:pt idx="2">
                  <c:v>1</c:v>
                </c:pt>
                <c:pt idx="3">
                  <c:v>1</c:v>
                </c:pt>
                <c:pt idx="4">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7"/>
          <c:order val="7"/>
          <c:tx>
            <c:v>Month 8</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Sheet1!$I$2:$I$6</c:f>
              <c:numCache>
                <c:formatCode>General</c:formatCode>
                <c:ptCount val="5"/>
                <c:pt idx="0">
                  <c:v>1</c:v>
                </c:pt>
                <c:pt idx="1">
                  <c:v>1</c:v>
                </c:pt>
                <c:pt idx="2">
                  <c:v>1</c:v>
                </c:pt>
                <c:pt idx="3">
                  <c:v>1</c:v>
                </c:pt>
                <c:pt idx="4">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8"/>
          <c:order val="8"/>
          <c:tx>
            <c:v>Month 9</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Sheet1!$J$2:$J$6</c:f>
              <c:numCache>
                <c:formatCode>General</c:formatCode>
                <c:ptCount val="5"/>
                <c:pt idx="0">
                  <c:v>0</c:v>
                </c:pt>
                <c:pt idx="1">
                  <c:v>1</c:v>
                </c:pt>
                <c:pt idx="2">
                  <c:v>1</c:v>
                </c:pt>
                <c:pt idx="3">
                  <c:v>1</c:v>
                </c:pt>
                <c:pt idx="4">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9"/>
          <c:order val="9"/>
          <c:tx>
            <c:v>Month 10</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Sheet1!$K$2:$K$6</c:f>
              <c:numCache>
                <c:formatCode>General</c:formatCode>
                <c:ptCount val="5"/>
                <c:pt idx="0">
                  <c:v>0</c:v>
                </c:pt>
                <c:pt idx="1">
                  <c:v>1</c:v>
                </c:pt>
                <c:pt idx="2">
                  <c:v>1</c:v>
                </c:pt>
                <c:pt idx="3">
                  <c:v>1</c:v>
                </c:pt>
                <c:pt idx="4">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10"/>
          <c:order val="10"/>
          <c:tx>
            <c:v>Month 11</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Sheet1!$L$2:$L$6</c:f>
              <c:numCache>
                <c:formatCode>General</c:formatCode>
                <c:ptCount val="5"/>
                <c:pt idx="0">
                  <c:v>0</c:v>
                </c:pt>
                <c:pt idx="1">
                  <c:v>1</c:v>
                </c:pt>
                <c:pt idx="2">
                  <c:v>1</c:v>
                </c:pt>
                <c:pt idx="3">
                  <c:v>1</c:v>
                </c:pt>
                <c:pt idx="4">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11"/>
          <c:order val="11"/>
          <c:tx>
            <c:v>Month 12</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Sheet1!$M$2:$M$6</c:f>
              <c:numCache>
                <c:formatCode>General</c:formatCode>
                <c:ptCount val="5"/>
                <c:pt idx="0">
                  <c:v>0</c:v>
                </c:pt>
                <c:pt idx="1">
                  <c:v>1</c:v>
                </c:pt>
                <c:pt idx="2">
                  <c:v>0</c:v>
                </c:pt>
                <c:pt idx="3">
                  <c:v>1</c:v>
                </c:pt>
                <c:pt idx="4">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12"/>
          <c:order val="12"/>
          <c:tx>
            <c:v>Month 13</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Sheet1!$N$2:$N$6</c:f>
              <c:numCache>
                <c:formatCode>General</c:formatCode>
                <c:ptCount val="5"/>
                <c:pt idx="0">
                  <c:v>0</c:v>
                </c:pt>
                <c:pt idx="1">
                  <c:v>1</c:v>
                </c:pt>
                <c:pt idx="2">
                  <c:v>0</c:v>
                </c:pt>
                <c:pt idx="3">
                  <c:v>1</c:v>
                </c:pt>
                <c:pt idx="4">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13"/>
          <c:order val="13"/>
          <c:tx>
            <c:v>Month 14</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Sheet1!$O$2:$O$6</c:f>
              <c:numCache>
                <c:formatCode>General</c:formatCode>
                <c:ptCount val="5"/>
                <c:pt idx="0">
                  <c:v>0</c:v>
                </c:pt>
                <c:pt idx="1">
                  <c:v>1</c:v>
                </c:pt>
                <c:pt idx="2">
                  <c:v>0</c:v>
                </c:pt>
                <c:pt idx="3">
                  <c:v>1</c:v>
                </c:pt>
                <c:pt idx="4">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14"/>
          <c:order val="14"/>
          <c:tx>
            <c:v>Month 15</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Sheet1!$P$2:$P$6</c:f>
              <c:numCache>
                <c:formatCode>General</c:formatCode>
                <c:ptCount val="5"/>
                <c:pt idx="0">
                  <c:v>0</c:v>
                </c:pt>
                <c:pt idx="1">
                  <c:v>0</c:v>
                </c:pt>
                <c:pt idx="2">
                  <c:v>0</c:v>
                </c:pt>
                <c:pt idx="3">
                  <c:v>1</c:v>
                </c:pt>
                <c:pt idx="4">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15"/>
          <c:order val="15"/>
          <c:tx>
            <c:v>Month 16</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Sheet1!$Q$2:$Q$6</c:f>
              <c:numCache>
                <c:formatCode>General</c:formatCode>
                <c:ptCount val="5"/>
                <c:pt idx="0">
                  <c:v>0</c:v>
                </c:pt>
                <c:pt idx="1">
                  <c:v>0</c:v>
                </c:pt>
                <c:pt idx="2">
                  <c:v>0</c:v>
                </c:pt>
                <c:pt idx="3">
                  <c:v>1</c:v>
                </c:pt>
                <c:pt idx="4">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16"/>
          <c:order val="16"/>
          <c:tx>
            <c:v>Month 17</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Sheet1!$R$2:$R$6</c:f>
              <c:numCache>
                <c:formatCode>General</c:formatCode>
                <c:ptCount val="5"/>
                <c:pt idx="0">
                  <c:v>0</c:v>
                </c:pt>
                <c:pt idx="1">
                  <c:v>0</c:v>
                </c:pt>
                <c:pt idx="2">
                  <c:v>0</c:v>
                </c:pt>
                <c:pt idx="3">
                  <c:v>1</c:v>
                </c:pt>
                <c:pt idx="4">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17"/>
          <c:order val="17"/>
          <c:tx>
            <c:v>Month 18</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Sheet1!$S$2:$S$6</c:f>
              <c:numCache>
                <c:formatCode>General</c:formatCode>
                <c:ptCount val="5"/>
                <c:pt idx="0">
                  <c:v>0</c:v>
                </c:pt>
                <c:pt idx="1">
                  <c:v>0</c:v>
                </c:pt>
                <c:pt idx="2">
                  <c:v>0</c:v>
                </c:pt>
                <c:pt idx="3">
                  <c:v>0</c:v>
                </c:pt>
                <c:pt idx="4">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18"/>
          <c:order val="18"/>
          <c:tx>
            <c:v>Month 19</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Sheet1!$T$2:$T$6</c:f>
              <c:numCache>
                <c:formatCode>General</c:formatCode>
                <c:ptCount val="5"/>
                <c:pt idx="0">
                  <c:v>0</c:v>
                </c:pt>
                <c:pt idx="1">
                  <c:v>0</c:v>
                </c:pt>
                <c:pt idx="2">
                  <c:v>0</c:v>
                </c:pt>
                <c:pt idx="3">
                  <c:v>0</c:v>
                </c:pt>
                <c:pt idx="4">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19"/>
          <c:order val="19"/>
          <c:tx>
            <c:v>Month 20</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Sheet1!$U$2:$U$6</c:f>
              <c:numCache>
                <c:formatCode>General</c:formatCode>
                <c:ptCount val="5"/>
                <c:pt idx="0">
                  <c:v>0</c:v>
                </c:pt>
                <c:pt idx="1">
                  <c:v>0</c:v>
                </c:pt>
                <c:pt idx="2">
                  <c:v>0</c:v>
                </c:pt>
                <c:pt idx="3">
                  <c:v>0</c:v>
                </c:pt>
                <c:pt idx="4">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20"/>
          <c:order val="20"/>
          <c:tx>
            <c:v>Month 21</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Sheet1!$V$2:$V$6</c:f>
              <c:numCache>
                <c:formatCode>General</c:formatCode>
                <c:ptCount val="5"/>
                <c:pt idx="0">
                  <c:v>0</c:v>
                </c:pt>
                <c:pt idx="1">
                  <c:v>0</c:v>
                </c:pt>
                <c:pt idx="2">
                  <c:v>0</c:v>
                </c:pt>
                <c:pt idx="3">
                  <c:v>0</c:v>
                </c:pt>
                <c:pt idx="4">
                  <c:v>0</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21"/>
          <c:order val="21"/>
          <c:tx>
            <c:v>Month 22</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Sheet1!$W$2:$W$6</c:f>
              <c:numCache>
                <c:formatCode>General</c:formatCode>
                <c:ptCount val="5"/>
                <c:pt idx="0">
                  <c:v>0</c:v>
                </c:pt>
                <c:pt idx="1">
                  <c:v>0</c:v>
                </c:pt>
                <c:pt idx="2">
                  <c:v>0</c:v>
                </c:pt>
                <c:pt idx="3">
                  <c:v>0</c:v>
                </c:pt>
                <c:pt idx="4">
                  <c:v>0</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22"/>
          <c:order val="22"/>
          <c:tx>
            <c:v>Month 23</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Sheet1!$X$2:$X$6</c:f>
              <c:numCache>
                <c:formatCode>General</c:formatCode>
                <c:ptCount val="5"/>
                <c:pt idx="0">
                  <c:v>0</c:v>
                </c:pt>
                <c:pt idx="1">
                  <c:v>0</c:v>
                </c:pt>
                <c:pt idx="2">
                  <c:v>0</c:v>
                </c:pt>
                <c:pt idx="3">
                  <c:v>0</c:v>
                </c:pt>
                <c:pt idx="4">
                  <c:v>0</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23"/>
          <c:order val="23"/>
          <c:tx>
            <c:v>Month 24</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Telehealth Expansion</c:v>
                </c:pt>
                <c:pt idx="1">
                  <c:v>Behavioral Health Program</c:v>
                </c:pt>
                <c:pt idx="2">
                  <c:v>Chronic Care Management</c:v>
                </c:pt>
                <c:pt idx="3">
                  <c:v>Patient Safety Improvement</c:v>
                </c:pt>
                <c:pt idx="4">
                  <c:v>Health IT Upgrades</c:v>
                </c:pt>
              </c:strCache>
            </c:strRef>
          </c:cat>
          <c:val>
            <c:numRef>
              <c:f>Sheet1!$Y$2:$Y$6</c:f>
              <c:numCache>
                <c:formatCode>General</c:formatCode>
                <c:ptCount val="5"/>
                <c:pt idx="0">
                  <c:v>0</c:v>
                </c:pt>
                <c:pt idx="1">
                  <c:v>0</c:v>
                </c:pt>
                <c:pt idx="2">
                  <c:v>0</c:v>
                </c:pt>
                <c:pt idx="3">
                  <c:v>0</c:v>
                </c:pt>
                <c:pt idx="4">
                  <c:v>0</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dLbls>
          <c:dLblPos val="ctr"/>
          <c:showLegendKey val="0"/>
          <c:showVal val="1"/>
          <c:showCatName val="0"/>
          <c:showSerName val="0"/>
          <c:showPercent val="0"/>
          <c:showBubbleSize val="0"/>
        </c:dLbls>
        <c:gapWidth val="15"/>
        <c:overlap val="100"/>
        <c:axId val="997681952"/>
        <c:axId val="998023600"/>
      </c:barChart>
      <c:catAx>
        <c:axId val="99768195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998023600"/>
        <c:crosses val="autoZero"/>
        <c:auto val="1"/>
        <c:lblAlgn val="ctr"/>
        <c:lblOffset val="100"/>
        <c:noMultiLvlLbl val="0"/>
      </c:catAx>
      <c:valAx>
        <c:axId val="998023600"/>
        <c:scaling>
          <c:orientation val="minMax"/>
        </c:scaling>
        <c:delete val="0"/>
        <c:axPos val="l"/>
        <c:majorGridlines>
          <c:spPr>
            <a:ln w="9525" cap="flat" cmpd="sng" algn="ctr">
              <a:noFill/>
              <a:round/>
            </a:ln>
            <a:effectLst/>
          </c:spPr>
        </c:majorGridlines>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9976819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solidFill>
            <a:schemeClr val="tx1"/>
          </a:solidFill>
          <a:latin typeface="+mn-lt"/>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v>Hours</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IT Department</c:v>
                </c:pt>
                <c:pt idx="1">
                  <c:v>Clinical Department</c:v>
                </c:pt>
                <c:pt idx="2">
                  <c:v>Operations Department</c:v>
                </c:pt>
              </c:strCache>
            </c:strRef>
          </c:cat>
          <c:val>
            <c:numRef>
              <c:f>Sheet1!$B$2:$B$4</c:f>
              <c:numCache>
                <c:formatCode>General</c:formatCode>
                <c:ptCount val="3"/>
                <c:pt idx="0">
                  <c:v>1200</c:v>
                </c:pt>
                <c:pt idx="1">
                  <c:v>980</c:v>
                </c:pt>
                <c:pt idx="2">
                  <c:v>620</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dLbls>
          <c:dLblPos val="ctr"/>
          <c:showLegendKey val="0"/>
          <c:showVal val="1"/>
          <c:showCatName val="0"/>
          <c:showSerName val="0"/>
          <c:showPercent val="0"/>
          <c:showBubbleSize val="0"/>
        </c:dLbls>
        <c:gapWidth val="15"/>
        <c:overlap val="100"/>
        <c:axId val="997681952"/>
        <c:axId val="998023600"/>
      </c:barChart>
      <c:catAx>
        <c:axId val="99768195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998023600"/>
        <c:crosses val="autoZero"/>
        <c:auto val="1"/>
        <c:lblAlgn val="ctr"/>
        <c:lblOffset val="100"/>
        <c:noMultiLvlLbl val="0"/>
      </c:catAx>
      <c:valAx>
        <c:axId val="998023600"/>
        <c:scaling>
          <c:orientation val="minMax"/>
        </c:scaling>
        <c:delete val="0"/>
        <c:axPos val="l"/>
        <c:majorGridlines>
          <c:spPr>
            <a:ln w="9525" cap="flat" cmpd="sng" algn="ctr">
              <a:noFill/>
              <a:round/>
            </a:ln>
            <a:effectLst/>
          </c:spPr>
        </c:majorGridlines>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9976819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solidFill>
            <a:schemeClr val="tx1"/>
          </a:solidFill>
          <a:latin typeface="+mn-lt"/>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C7165-DF7C-4E3D-B048-B39C245E6EE0}" type="datetimeFigureOut">
              <a:rPr lang="en-US" smtClean="0"/>
              <a:t>8/18/2025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BEC4D-6419-4947-AB78-8EB7A62287FA}" type="slidenum">
              <a:rPr lang="en-US" smtClean="0"/>
              <a:t>‹#›</a:t>
            </a:fld>
            <a:endParaRPr lang="en-US"/>
          </a:p>
        </p:txBody>
      </p:sp>
    </p:spTree>
    <p:extLst>
      <p:ext uri="{BB962C8B-B14F-4D97-AF65-F5344CB8AC3E}">
        <p14:creationId xmlns:p14="http://schemas.microsoft.com/office/powerpoint/2010/main" val="3183643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12C82-2063-66DB-3E31-990F0EC21C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69D13B-64D7-80C2-B3A5-5E65702BD9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F8571F-836D-BC64-393D-CE7392C899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B6A878-57EB-5338-03AB-EA1D2D711CC9}"/>
              </a:ext>
            </a:extLst>
          </p:cNvPr>
          <p:cNvSpPr>
            <a:spLocks noGrp="1"/>
          </p:cNvSpPr>
          <p:nvPr>
            <p:ph type="sldNum" sz="quarter" idx="5"/>
          </p:nvPr>
        </p:nvSpPr>
        <p:spPr/>
        <p:txBody>
          <a:bodyPr/>
          <a:lstStyle/>
          <a:p>
            <a:fld id="{BCC20235-DE1E-0E43-AF47-418E280831CB}" type="slidenum">
              <a:rPr lang="en-US" smtClean="0"/>
              <a:t>4</a:t>
            </a:fld>
            <a:endParaRPr lang="en-US"/>
          </a:p>
        </p:txBody>
      </p:sp>
    </p:spTree>
    <p:extLst>
      <p:ext uri="{BB962C8B-B14F-4D97-AF65-F5344CB8AC3E}">
        <p14:creationId xmlns:p14="http://schemas.microsoft.com/office/powerpoint/2010/main" val="601227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DFEBF-0AA3-DB02-0119-29765159A5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423715-9595-4E85-3BF1-E354030E9A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C5E6B7-ED4E-589B-DA96-0F8CFE1EBC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7AA35E-76B2-8251-404C-61A906DF2AF3}"/>
              </a:ext>
            </a:extLst>
          </p:cNvPr>
          <p:cNvSpPr>
            <a:spLocks noGrp="1"/>
          </p:cNvSpPr>
          <p:nvPr>
            <p:ph type="sldNum" sz="quarter" idx="5"/>
          </p:nvPr>
        </p:nvSpPr>
        <p:spPr/>
        <p:txBody>
          <a:bodyPr/>
          <a:lstStyle/>
          <a:p>
            <a:fld id="{BCC20235-DE1E-0E43-AF47-418E280831CB}" type="slidenum">
              <a:rPr lang="en-US" smtClean="0"/>
              <a:t>12</a:t>
            </a:fld>
            <a:endParaRPr lang="en-US"/>
          </a:p>
        </p:txBody>
      </p:sp>
    </p:spTree>
    <p:extLst>
      <p:ext uri="{BB962C8B-B14F-4D97-AF65-F5344CB8AC3E}">
        <p14:creationId xmlns:p14="http://schemas.microsoft.com/office/powerpoint/2010/main" val="3108122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0AB2855-E176-596D-5519-4D6CDFD0B734}"/>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A26ABB37-847E-9F9F-07F4-A07BFBF76A4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E3B6B96-DFAD-8C9C-5F19-A57BAC05A1A5}"/>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04333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519021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365908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2760974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749101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099" y="629392"/>
            <a:ext cx="3581401" cy="2799608"/>
          </a:xfrm>
        </p:spPr>
        <p:txBody>
          <a:bodyPr lIns="91440" anchor="t"/>
          <a:lstStyle>
            <a:lvl1pPr>
              <a:lnSpc>
                <a:spcPct val="9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607492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076341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099" y="629392"/>
            <a:ext cx="3581401" cy="2799608"/>
          </a:xfrm>
        </p:spPr>
        <p:txBody>
          <a:bodyPr lIns="91440" anchor="t"/>
          <a:lstStyle>
            <a:lvl1pPr>
              <a:lnSpc>
                <a:spcPct val="10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2218000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629392"/>
            <a:ext cx="11353800" cy="622300"/>
          </a:xfrm>
        </p:spPr>
        <p:txBody>
          <a:bodyPr lIns="91440"/>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780463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099" y="629392"/>
            <a:ext cx="3581401" cy="2799608"/>
          </a:xfrm>
        </p:spPr>
        <p:txBody>
          <a:bodyPr lIns="91440" anchor="t"/>
          <a:lstStyle>
            <a:lvl1pPr>
              <a:lnSpc>
                <a:spcPct val="9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6440981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276097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21734329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629392"/>
            <a:ext cx="11353800" cy="622300"/>
          </a:xfrm>
        </p:spPr>
        <p:txBody>
          <a:bodyPr lIns="91440"/>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7804637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099" y="629392"/>
            <a:ext cx="3581401" cy="2799608"/>
          </a:xfrm>
        </p:spPr>
        <p:txBody>
          <a:bodyPr lIns="91440" anchor="t"/>
          <a:lstStyle>
            <a:lvl1pPr>
              <a:lnSpc>
                <a:spcPct val="9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2564360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099" y="629392"/>
            <a:ext cx="3581401" cy="2799608"/>
          </a:xfrm>
        </p:spPr>
        <p:txBody>
          <a:bodyPr lIns="91440" anchor="t"/>
          <a:lstStyle>
            <a:lvl1pPr>
              <a:lnSpc>
                <a:spcPct val="9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25643606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0AB2855-E176-596D-5519-4D6CDFD0B734}"/>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A26ABB37-847E-9F9F-07F4-A07BFBF76A4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E3B6B96-DFAD-8C9C-5F19-A57BAC05A1A5}"/>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2134268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2338482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3852071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2338482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629392"/>
            <a:ext cx="11353800" cy="622300"/>
          </a:xfrm>
        </p:spPr>
        <p:txBody>
          <a:bodyPr lIns="91440"/>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78046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5281"/>
            <a:ext cx="6400800" cy="3190240"/>
          </a:xfrm>
        </p:spPr>
        <p:txBody>
          <a:bodyPr anchor="b"/>
          <a:lstStyle>
            <a:lvl1pPr algn="l">
              <a:defRPr sz="6000"/>
            </a:lvl1pPr>
          </a:lstStyle>
          <a:p>
            <a:r>
              <a:rPr lang="en-US"/>
              <a:t>Click to edit Master title style</a:t>
            </a:r>
          </a:p>
        </p:txBody>
      </p:sp>
      <p:sp>
        <p:nvSpPr>
          <p:cNvPr id="3" name="Subtitle 2"/>
          <p:cNvSpPr>
            <a:spLocks noGrp="1"/>
          </p:cNvSpPr>
          <p:nvPr>
            <p:ph type="subTitle" idx="1"/>
          </p:nvPr>
        </p:nvSpPr>
        <p:spPr>
          <a:xfrm>
            <a:off x="1526540" y="5181601"/>
            <a:ext cx="6400800" cy="695960"/>
          </a:xfrm>
        </p:spPr>
        <p:txBody>
          <a:bodyPr anchor="ctr"/>
          <a:lstStyle>
            <a:lvl1pPr marL="0" indent="0" algn="l">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
        <p:nvSpPr>
          <p:cNvPr id="8" name="Picture Placeholder 7">
            <a:extLst>
              <a:ext uri="{FF2B5EF4-FFF2-40B4-BE49-F238E27FC236}">
                <a16:creationId xmlns:a16="http://schemas.microsoft.com/office/drawing/2014/main" id="{3CB9B453-B113-191E-39AE-5F46524E587E}"/>
              </a:ext>
            </a:extLst>
          </p:cNvPr>
          <p:cNvSpPr>
            <a:spLocks noGrp="1"/>
          </p:cNvSpPr>
          <p:nvPr>
            <p:ph type="pic" sz="quarter" idx="13" hasCustomPrompt="1"/>
          </p:nvPr>
        </p:nvSpPr>
        <p:spPr>
          <a:xfrm>
            <a:off x="1524000" y="1082043"/>
            <a:ext cx="1391920" cy="467195"/>
          </a:xfrm>
        </p:spPr>
        <p:txBody>
          <a:bodyPr anchor="ctr"/>
          <a:lstStyle>
            <a:lvl1pPr marL="120648" indent="0" algn="ctr">
              <a:buNone/>
              <a:defRPr/>
            </a:lvl1pPr>
          </a:lstStyle>
          <a:p>
            <a:r>
              <a:rPr lang="en-US"/>
              <a:t>Logo</a:t>
            </a:r>
          </a:p>
        </p:txBody>
      </p:sp>
    </p:spTree>
    <p:extLst>
      <p:ext uri="{BB962C8B-B14F-4D97-AF65-F5344CB8AC3E}">
        <p14:creationId xmlns:p14="http://schemas.microsoft.com/office/powerpoint/2010/main" val="2574837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2173432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3-Sections">
    <p:spTree>
      <p:nvGrpSpPr>
        <p:cNvPr id="1" name=""/>
        <p:cNvGrpSpPr/>
        <p:nvPr/>
      </p:nvGrpSpPr>
      <p:grpSpPr>
        <a:xfrm>
          <a:off x="0" y="0"/>
          <a:ext cx="0" cy="0"/>
          <a:chOff x="0" y="0"/>
          <a:chExt cx="0" cy="0"/>
        </a:xfrm>
      </p:grpSpPr>
      <p:sp>
        <p:nvSpPr>
          <p:cNvPr id="2" name="Title 1"/>
          <p:cNvSpPr>
            <a:spLocks noGrp="1"/>
          </p:cNvSpPr>
          <p:nvPr>
            <p:ph type="title"/>
          </p:nvPr>
        </p:nvSpPr>
        <p:spPr>
          <a:xfrm>
            <a:off x="419100" y="629392"/>
            <a:ext cx="11353800" cy="622300"/>
          </a:xfrm>
        </p:spPr>
        <p:txBody>
          <a:bodyPr lIns="91440"/>
          <a:lstStyle/>
          <a:p>
            <a:r>
              <a:rPr lang="en-US"/>
              <a:t>Click to edit Master title style</a:t>
            </a:r>
          </a:p>
        </p:txBody>
      </p:sp>
      <p:sp>
        <p:nvSpPr>
          <p:cNvPr id="3" name="Content Placeholder 2"/>
          <p:cNvSpPr>
            <a:spLocks noGrp="1"/>
          </p:cNvSpPr>
          <p:nvPr>
            <p:ph sz="half" idx="1"/>
          </p:nvPr>
        </p:nvSpPr>
        <p:spPr>
          <a:xfrm>
            <a:off x="419100" y="2501461"/>
            <a:ext cx="365760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229099" y="2501461"/>
            <a:ext cx="3733799"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8/18/2025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8" name="Content Placeholder 3">
            <a:extLst>
              <a:ext uri="{FF2B5EF4-FFF2-40B4-BE49-F238E27FC236}">
                <a16:creationId xmlns:a16="http://schemas.microsoft.com/office/drawing/2014/main" id="{A80733C4-37B3-EAAC-AEF9-6AA9939E4F15}"/>
              </a:ext>
            </a:extLst>
          </p:cNvPr>
          <p:cNvSpPr>
            <a:spLocks noGrp="1"/>
          </p:cNvSpPr>
          <p:nvPr>
            <p:ph sz="half" idx="13"/>
          </p:nvPr>
        </p:nvSpPr>
        <p:spPr>
          <a:xfrm>
            <a:off x="8115297" y="2501461"/>
            <a:ext cx="3657601"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419102" y="1412241"/>
            <a:ext cx="365759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4229102" y="1412241"/>
            <a:ext cx="3733798"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11" name="Text Placeholder 2">
            <a:extLst>
              <a:ext uri="{FF2B5EF4-FFF2-40B4-BE49-F238E27FC236}">
                <a16:creationId xmlns:a16="http://schemas.microsoft.com/office/drawing/2014/main" id="{344020BC-5D0B-9B40-8801-ED945012C912}"/>
              </a:ext>
            </a:extLst>
          </p:cNvPr>
          <p:cNvSpPr>
            <a:spLocks noGrp="1"/>
          </p:cNvSpPr>
          <p:nvPr>
            <p:ph type="body" idx="16"/>
          </p:nvPr>
        </p:nvSpPr>
        <p:spPr>
          <a:xfrm>
            <a:off x="8115300" y="1412241"/>
            <a:ext cx="3657600"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Tree>
    <p:extLst>
      <p:ext uri="{BB962C8B-B14F-4D97-AF65-F5344CB8AC3E}">
        <p14:creationId xmlns:p14="http://schemas.microsoft.com/office/powerpoint/2010/main" val="100339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0AB2855-E176-596D-5519-4D6CDFD0B734}"/>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A26ABB37-847E-9F9F-07F4-A07BFBF76A4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E3B6B96-DFAD-8C9C-5F19-A57BAC05A1A5}"/>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213426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100" y="629392"/>
            <a:ext cx="11353800" cy="622300"/>
          </a:xfrm>
        </p:spPr>
        <p:txBody>
          <a:bodyPr lIns="91440"/>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780463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099" y="629392"/>
            <a:ext cx="3581401" cy="2799608"/>
          </a:xfrm>
        </p:spPr>
        <p:txBody>
          <a:bodyPr lIns="91440" anchor="t"/>
          <a:lstStyle>
            <a:lvl1pPr>
              <a:lnSpc>
                <a:spcPct val="9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48262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099" y="629392"/>
            <a:ext cx="3581401" cy="2799608"/>
          </a:xfrm>
        </p:spPr>
        <p:txBody>
          <a:bodyPr lIns="91440" anchor="t"/>
          <a:lstStyle>
            <a:lvl1pPr>
              <a:lnSpc>
                <a:spcPct val="10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4802925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theme" Target="../theme/theme2.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9100" y="629392"/>
            <a:ext cx="11353800" cy="627908"/>
          </a:xfrm>
          <a:prstGeom prst="rect">
            <a:avLst/>
          </a:prstGeom>
        </p:spPr>
        <p:txBody>
          <a:bodyPr vert="horz" lIns="0" tIns="45720" rIns="91440" bIns="45720" rtlCol="0" anchor="t">
            <a:normAutofit/>
          </a:bodyPr>
          <a:lstStyle/>
          <a:p>
            <a:r>
              <a:rPr lang="en-US" dirty="0"/>
              <a:t>Slide title</a:t>
            </a:r>
          </a:p>
        </p:txBody>
      </p:sp>
      <p:sp>
        <p:nvSpPr>
          <p:cNvPr id="3" name="Text Placeholder 2"/>
          <p:cNvSpPr>
            <a:spLocks noGrp="1"/>
          </p:cNvSpPr>
          <p:nvPr>
            <p:ph type="body" idx="1"/>
          </p:nvPr>
        </p:nvSpPr>
        <p:spPr>
          <a:xfrm>
            <a:off x="419100" y="1485900"/>
            <a:ext cx="11353800" cy="466090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19100" y="6400801"/>
            <a:ext cx="36576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8/18/2025</a:t>
            </a:fld>
            <a:endParaRPr lang="en-US" dirty="0"/>
          </a:p>
        </p:txBody>
      </p:sp>
      <p:sp>
        <p:nvSpPr>
          <p:cNvPr id="5" name="Footer Placeholder 4"/>
          <p:cNvSpPr>
            <a:spLocks noGrp="1"/>
          </p:cNvSpPr>
          <p:nvPr>
            <p:ph type="ftr" sz="quarter" idx="3"/>
          </p:nvPr>
        </p:nvSpPr>
        <p:spPr>
          <a:xfrm>
            <a:off x="4229100" y="6400801"/>
            <a:ext cx="373380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115300" y="6400801"/>
            <a:ext cx="365760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4110171325"/>
      </p:ext>
    </p:extLst>
  </p:cSld>
  <p:clrMap bg1="lt1" tx1="dk1" bg2="lt2" tx2="dk2" accent1="accent1" accent2="accent2" accent3="accent3" accent4="accent4" accent5="accent5" accent6="accent6" hlink="hlink" folHlink="folHlink"/>
  <p:sldLayoutIdLst>
    <p:sldLayoutId id="2147483695" r:id="rId1"/>
    <p:sldLayoutId id="2147483704" r:id="rId2"/>
    <p:sldLayoutId id="2147483701" r:id="rId3"/>
    <p:sldLayoutId id="2147483682" r:id="rId4"/>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4">
          <p15:clr>
            <a:srgbClr val="F26B43"/>
          </p15:clr>
        </p15:guide>
        <p15:guide id="2" pos="264">
          <p15:clr>
            <a:srgbClr val="F26B43"/>
          </p15:clr>
        </p15:guide>
        <p15:guide id="3" orient="horz" pos="4032">
          <p15:clr>
            <a:srgbClr val="F26B43"/>
          </p15:clr>
        </p15:guide>
        <p15:guide id="4" pos="7416">
          <p15:clr>
            <a:srgbClr val="F26B43"/>
          </p15:clr>
        </p15:guide>
        <p15:guide id="5" pos="3840">
          <p15:clr>
            <a:srgbClr val="F26B43"/>
          </p15:clr>
        </p15:guide>
        <p15:guide id="6" pos="2616">
          <p15:clr>
            <a:srgbClr val="F26B43"/>
          </p15:clr>
        </p15:guide>
        <p15:guide id="7" orient="horz" pos="2160">
          <p15:clr>
            <a:srgbClr val="F26B43"/>
          </p15:clr>
        </p15:guide>
        <p15:guide id="9" pos="5064">
          <p15:clr>
            <a:srgbClr val="F26B43"/>
          </p15:clr>
        </p15:guide>
        <p15:guide id="10" orient="horz" pos="144">
          <p15:clr>
            <a:srgbClr val="F26B43"/>
          </p15:clr>
        </p15:guide>
        <p15:guide id="11" pos="7536">
          <p15:clr>
            <a:srgbClr val="F26B43"/>
          </p15:clr>
        </p15:guide>
        <p15:guide id="12" orient="horz" pos="4176">
          <p15:clr>
            <a:srgbClr val="F26B43"/>
          </p15:clr>
        </p15:guide>
        <p15:guide id="13" pos="144">
          <p15:clr>
            <a:srgbClr val="F26B43"/>
          </p15:clr>
        </p15:guide>
        <p15:guide id="14" pos="3888">
          <p15:clr>
            <a:srgbClr val="F26B43"/>
          </p15:clr>
        </p15:guide>
        <p15:guide id="15" pos="3792">
          <p15:clr>
            <a:srgbClr val="F26B43"/>
          </p15:clr>
        </p15:guide>
        <p15:guide id="16" pos="2568">
          <p15:clr>
            <a:srgbClr val="F26B43"/>
          </p15:clr>
        </p15:guide>
        <p15:guide id="17" pos="2664">
          <p15:clr>
            <a:srgbClr val="F26B43"/>
          </p15:clr>
        </p15:guide>
        <p15:guide id="18" pos="5016">
          <p15:clr>
            <a:srgbClr val="F26B43"/>
          </p15:clr>
        </p15:guide>
        <p15:guide id="19" pos="5112">
          <p15:clr>
            <a:srgbClr val="F26B43"/>
          </p15:clr>
        </p15:guide>
        <p15:guide id="20" orient="horz" pos="792">
          <p15:clr>
            <a:srgbClr val="F26B43"/>
          </p15:clr>
        </p15:guide>
        <p15:guide id="21" orient="horz" pos="936">
          <p15:clr>
            <a:srgbClr val="F26B43"/>
          </p15:clr>
        </p15:guide>
        <p15:guide id="22" pos="3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9100" y="629392"/>
            <a:ext cx="11353800" cy="627908"/>
          </a:xfrm>
          <a:prstGeom prst="rect">
            <a:avLst/>
          </a:prstGeom>
        </p:spPr>
        <p:txBody>
          <a:bodyPr vert="horz" lIns="91440" tIns="45720" rIns="91440" bIns="45720" rtlCol="0" anchor="t">
            <a:normAutofit/>
          </a:bodyPr>
          <a:lstStyle/>
          <a:p>
            <a:r>
              <a:rPr lang="en-US" dirty="0"/>
              <a:t>Slide title</a:t>
            </a:r>
          </a:p>
        </p:txBody>
      </p:sp>
      <p:sp>
        <p:nvSpPr>
          <p:cNvPr id="3" name="Text Placeholder 2"/>
          <p:cNvSpPr>
            <a:spLocks noGrp="1"/>
          </p:cNvSpPr>
          <p:nvPr>
            <p:ph type="body" idx="1"/>
          </p:nvPr>
        </p:nvSpPr>
        <p:spPr>
          <a:xfrm>
            <a:off x="419100" y="1485900"/>
            <a:ext cx="11353800" cy="466090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19100" y="6400801"/>
            <a:ext cx="36576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8/18/2025</a:t>
            </a:fld>
            <a:endParaRPr lang="en-US" dirty="0"/>
          </a:p>
        </p:txBody>
      </p:sp>
      <p:sp>
        <p:nvSpPr>
          <p:cNvPr id="5" name="Footer Placeholder 4"/>
          <p:cNvSpPr>
            <a:spLocks noGrp="1"/>
          </p:cNvSpPr>
          <p:nvPr>
            <p:ph type="ftr" sz="quarter" idx="3"/>
          </p:nvPr>
        </p:nvSpPr>
        <p:spPr>
          <a:xfrm>
            <a:off x="4229100" y="6400801"/>
            <a:ext cx="373380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115300" y="6400801"/>
            <a:ext cx="365760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63671588"/>
      </p:ext>
    </p:extLst>
  </p:cSld>
  <p:clrMap bg1="lt1" tx1="dk1" bg2="lt2" tx2="dk2" accent1="accent1" accent2="accent2" accent3="accent3" accent4="accent4" accent5="accent5" accent6="accent6" hlink="hlink" folHlink="folHlink"/>
  <p:sldLayoutIdLst>
    <p:sldLayoutId id="2147483679" r:id="rId1"/>
    <p:sldLayoutId id="2147483705" r:id="rId2"/>
    <p:sldLayoutId id="2147483685" r:id="rId3"/>
    <p:sldLayoutId id="2147483681" r:id="rId4"/>
    <p:sldLayoutId id="2147483680" r:id="rId5"/>
    <p:sldLayoutId id="2147483683" r:id="rId6"/>
    <p:sldLayoutId id="2147483684" r:id="rId7"/>
    <p:sldLayoutId id="2147483702"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703" r:id="rId18"/>
    <p:sldLayoutId id="2147483696" r:id="rId19"/>
    <p:sldLayoutId id="2147483697" r:id="rId20"/>
    <p:sldLayoutId id="2147483698" r:id="rId21"/>
    <p:sldLayoutId id="2147483699" r:id="rId22"/>
    <p:sldLayoutId id="2147483700" r:id="rId23"/>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4">
          <p15:clr>
            <a:srgbClr val="F26B43"/>
          </p15:clr>
        </p15:guide>
        <p15:guide id="2" pos="264">
          <p15:clr>
            <a:srgbClr val="F26B43"/>
          </p15:clr>
        </p15:guide>
        <p15:guide id="3" orient="horz" pos="4032">
          <p15:clr>
            <a:srgbClr val="F26B43"/>
          </p15:clr>
        </p15:guide>
        <p15:guide id="4" pos="7416">
          <p15:clr>
            <a:srgbClr val="F26B43"/>
          </p15:clr>
        </p15:guide>
        <p15:guide id="5" pos="3840">
          <p15:clr>
            <a:srgbClr val="F26B43"/>
          </p15:clr>
        </p15:guide>
        <p15:guide id="6" pos="2592">
          <p15:clr>
            <a:srgbClr val="F26B43"/>
          </p15:clr>
        </p15:guide>
        <p15:guide id="7" orient="horz" pos="2160">
          <p15:clr>
            <a:srgbClr val="F26B43"/>
          </p15:clr>
        </p15:guide>
        <p15:guide id="9" pos="5088">
          <p15:clr>
            <a:srgbClr val="F26B43"/>
          </p15:clr>
        </p15:guide>
        <p15:guide id="10" orient="horz" pos="144">
          <p15:clr>
            <a:srgbClr val="F26B43"/>
          </p15:clr>
        </p15:guide>
        <p15:guide id="11" pos="7536">
          <p15:clr>
            <a:srgbClr val="F26B43"/>
          </p15:clr>
        </p15:guide>
        <p15:guide id="12" orient="horz" pos="4176">
          <p15:clr>
            <a:srgbClr val="F26B43"/>
          </p15:clr>
        </p15:guide>
        <p15:guide id="13" pos="144">
          <p15:clr>
            <a:srgbClr val="F26B43"/>
          </p15:clr>
        </p15:guide>
        <p15:guide id="14" pos="3888">
          <p15:clr>
            <a:srgbClr val="F26B43"/>
          </p15:clr>
        </p15:guide>
        <p15:guide id="15" pos="3792">
          <p15:clr>
            <a:srgbClr val="F26B43"/>
          </p15:clr>
        </p15:guide>
        <p15:guide id="16" pos="2520">
          <p15:clr>
            <a:srgbClr val="F26B43"/>
          </p15:clr>
        </p15:guide>
        <p15:guide id="17" pos="2664">
          <p15:clr>
            <a:srgbClr val="F26B43"/>
          </p15:clr>
        </p15:guide>
        <p15:guide id="18" pos="5016">
          <p15:clr>
            <a:srgbClr val="F26B43"/>
          </p15:clr>
        </p15:guide>
        <p15:guide id="19" pos="5160">
          <p15:clr>
            <a:srgbClr val="F26B43"/>
          </p15:clr>
        </p15:guide>
        <p15:guide id="20" orient="horz" pos="792">
          <p15:clr>
            <a:srgbClr val="F26B43"/>
          </p15:clr>
        </p15:guide>
        <p15:guide id="21" orient="horz" pos="936">
          <p15:clr>
            <a:srgbClr val="F26B43"/>
          </p15:clr>
        </p15:guide>
        <p15:guide id="22" pos="312">
          <p15:clr>
            <a:srgbClr val="F26B43"/>
          </p15:clr>
        </p15:guide>
        <p15:guide id="23" orient="horz" pos="1200" userDrawn="1">
          <p15:clr>
            <a:srgbClr val="F26B43"/>
          </p15:clr>
        </p15:guide>
        <p15:guide id="24" orient="horz" pos="31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jpe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3.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slideLayout" Target="../slideLayouts/slideLayout10.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s>
</file>

<file path=ppt/slides/_rels/slide11.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notesSlide" Target="../notesSlides/notesSlide2.xml"/><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slideLayout" Target="../slideLayouts/slideLayout10.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5" Type="http://schemas.openxmlformats.org/officeDocument/2006/relationships/tags" Target="../tags/tag81.xml"/><Relationship Id="rId10" Type="http://schemas.openxmlformats.org/officeDocument/2006/relationships/tags" Target="../tags/tag86.xml"/><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chart" Target="../charts/chart3.xml"/></Relationships>
</file>

<file path=ppt/slides/_rels/slide12.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slideLayout" Target="../slideLayouts/slideLayout9.xml"/><Relationship Id="rId5" Type="http://schemas.openxmlformats.org/officeDocument/2006/relationships/tags" Target="../tags/tag92.xml"/><Relationship Id="rId4" Type="http://schemas.openxmlformats.org/officeDocument/2006/relationships/tags" Target="../tags/tag91.xml"/></Relationships>
</file>

<file path=ppt/slides/_rels/slide1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95.xml"/><Relationship Id="rId7" Type="http://schemas.openxmlformats.org/officeDocument/2006/relationships/slideLayout" Target="../slideLayouts/slideLayout10.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9.xml"/><Relationship Id="rId5" Type="http://schemas.openxmlformats.org/officeDocument/2006/relationships/tags" Target="../tags/tag11.xml"/><Relationship Id="rId4" Type="http://schemas.openxmlformats.org/officeDocument/2006/relationships/tags" Target="../tags/tag10.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14.xml"/><Relationship Id="rId7" Type="http://schemas.openxmlformats.org/officeDocument/2006/relationships/slideLayout" Target="../slideLayouts/slideLayout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chart" Target="../charts/chart1.xml"/></Relationships>
</file>

<file path=ppt/slides/_rels/slide4.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slideLayout" Target="../slideLayouts/slideLayout5.xml"/><Relationship Id="rId4" Type="http://schemas.openxmlformats.org/officeDocument/2006/relationships/tags" Target="../tags/tag21.xml"/><Relationship Id="rId9" Type="http://schemas.openxmlformats.org/officeDocument/2006/relationships/tags" Target="../tags/tag26.xml"/></Relationships>
</file>

<file path=ppt/slides/_rels/slide5.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9" Type="http://schemas.openxmlformats.org/officeDocument/2006/relationships/chart" Target="../charts/chart2.xml"/></Relationships>
</file>

<file path=ppt/slides/_rels/slide7.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39.xml"/><Relationship Id="rId7" Type="http://schemas.openxmlformats.org/officeDocument/2006/relationships/slideLayout" Target="../slideLayouts/slideLayout6.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s>
</file>

<file path=ppt/slides/_rels/slide8.xml.rels><?xml version="1.0" encoding="UTF-8" standalone="yes"?>
<Relationships xmlns="http://schemas.openxmlformats.org/package/2006/relationships"><Relationship Id="rId8" Type="http://schemas.openxmlformats.org/officeDocument/2006/relationships/tags" Target="../tags/tag50.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slideLayout" Target="../slideLayouts/slideLayout10.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0" Type="http://schemas.openxmlformats.org/officeDocument/2006/relationships/tags" Target="../tags/tag52.xml"/><Relationship Id="rId4" Type="http://schemas.openxmlformats.org/officeDocument/2006/relationships/tags" Target="../tags/tag46.xml"/><Relationship Id="rId9" Type="http://schemas.openxmlformats.org/officeDocument/2006/relationships/tags" Target="../tags/tag51.xml"/></Relationships>
</file>

<file path=ppt/slides/_rels/slide9.xml.rels><?xml version="1.0" encoding="UTF-8" standalone="yes"?>
<Relationships xmlns="http://schemas.openxmlformats.org/package/2006/relationships"><Relationship Id="rId8" Type="http://schemas.openxmlformats.org/officeDocument/2006/relationships/tags" Target="../tags/tag61.xml"/><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slideLayout" Target="../slideLayouts/slideLayout1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5" Type="http://schemas.openxmlformats.org/officeDocument/2006/relationships/tags" Target="../tags/tag58.xml"/><Relationship Id="rId10" Type="http://schemas.openxmlformats.org/officeDocument/2006/relationships/tags" Target="../tags/tag63.xml"/><Relationship Id="rId4" Type="http://schemas.openxmlformats.org/officeDocument/2006/relationships/tags" Target="../tags/tag57.xml"/><Relationship Id="rId9" Type="http://schemas.openxmlformats.org/officeDocument/2006/relationships/tags" Target="../tags/tag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E124-D334-7962-D080-4695418A9ECC}"/>
              </a:ext>
            </a:extLst>
          </p:cNvPr>
          <p:cNvSpPr>
            <a:spLocks noGrp="1"/>
          </p:cNvSpPr>
          <p:nvPr>
            <p:ph type="ctrTitle"/>
            <p:custDataLst>
              <p:tags r:id="rId2"/>
            </p:custDataLst>
          </p:nvPr>
        </p:nvSpPr>
        <p:spPr>
          <a:xfrm>
            <a:off x="419100" y="896981"/>
            <a:ext cx="5600700" cy="3046369"/>
          </a:xfrm>
        </p:spPr>
        <p:txBody>
          <a:bodyPr lIns="0" anchor="b">
            <a:normAutofit/>
          </a:bodyPr>
          <a:lstStyle/>
          <a:p>
            <a:pPr>
              <a:lnSpc>
                <a:spcPct val="80000"/>
              </a:lnSpc>
            </a:pPr>
            <a:r>
              <a:rPr lang="en-US" sz="4800" dirty="0"/>
              <a:t>Strategic Initiative Portfolio Tracker</a:t>
            </a:r>
          </a:p>
        </p:txBody>
      </p:sp>
      <p:sp>
        <p:nvSpPr>
          <p:cNvPr id="3" name="Subtitle 2">
            <a:extLst>
              <a:ext uri="{FF2B5EF4-FFF2-40B4-BE49-F238E27FC236}">
                <a16:creationId xmlns:a16="http://schemas.microsoft.com/office/drawing/2014/main" id="{C6A0F976-02A3-7F7A-1643-1F2BBA987641}"/>
              </a:ext>
            </a:extLst>
          </p:cNvPr>
          <p:cNvSpPr>
            <a:spLocks noGrp="1"/>
          </p:cNvSpPr>
          <p:nvPr>
            <p:ph type="subTitle" idx="1"/>
            <p:custDataLst>
              <p:tags r:id="rId3"/>
            </p:custDataLst>
          </p:nvPr>
        </p:nvSpPr>
        <p:spPr>
          <a:xfrm>
            <a:off x="419100" y="6151881"/>
            <a:ext cx="5600700" cy="477519"/>
          </a:xfrm>
        </p:spPr>
        <p:txBody>
          <a:bodyPr lIns="0">
            <a:normAutofit/>
          </a:bodyPr>
          <a:lstStyle/>
          <a:p>
            <a:r>
              <a:rPr lang="en-US" sz="1800" dirty="0">
                <a:solidFill>
                  <a:schemeClr val="tx2"/>
                </a:solidFill>
              </a:rPr>
              <a:t>August 18, 2025</a:t>
            </a:r>
          </a:p>
        </p:txBody>
      </p:sp>
      <p:sp>
        <p:nvSpPr>
          <p:cNvPr id="5" name="Subtitle 2">
            <a:extLst>
              <a:ext uri="{FF2B5EF4-FFF2-40B4-BE49-F238E27FC236}">
                <a16:creationId xmlns:a16="http://schemas.microsoft.com/office/drawing/2014/main" id="{B04F756F-14A4-3FC0-9BC1-A2E8DD458977}"/>
              </a:ext>
            </a:extLst>
          </p:cNvPr>
          <p:cNvSpPr txBox="1">
            <a:spLocks/>
          </p:cNvSpPr>
          <p:nvPr>
            <p:custDataLst>
              <p:tags r:id="rId4"/>
            </p:custDataLst>
          </p:nvPr>
        </p:nvSpPr>
        <p:spPr>
          <a:xfrm>
            <a:off x="419100" y="3943350"/>
            <a:ext cx="5600700" cy="914400"/>
          </a:xfrm>
          <a:prstGeom prst="rect">
            <a:avLst/>
          </a:prstGeom>
        </p:spPr>
        <p:txBody>
          <a:bodyPr vert="horz" lIns="0" tIns="45720" rIns="91440" bIns="45720" rtlCol="0" anchor="t">
            <a:normAutofit/>
          </a:bodyPr>
          <a:lstStyle>
            <a:lvl1pPr marL="0" indent="0" algn="l" defTabSz="914354" rtl="0" eaLnBrk="1" latinLnBrk="0" hangingPunct="1">
              <a:lnSpc>
                <a:spcPct val="150000"/>
              </a:lnSpc>
              <a:spcBef>
                <a:spcPts val="1200"/>
              </a:spcBef>
              <a:buFont typeface="Arial" panose="020B0604020202020204" pitchFamily="34" charset="0"/>
              <a:buNone/>
              <a:tabLst/>
              <a:defRPr sz="2400" kern="1200">
                <a:solidFill>
                  <a:schemeClr val="tx1"/>
                </a:solidFill>
                <a:latin typeface="+mn-lt"/>
                <a:ea typeface="+mn-ea"/>
                <a:cs typeface="Arial" panose="020B0604020202020204" pitchFamily="34" charset="0"/>
              </a:defRPr>
            </a:lvl1pPr>
            <a:lvl2pPr marL="457178" indent="0" algn="ctr" defTabSz="914354" rtl="0" eaLnBrk="1" latinLnBrk="0" hangingPunct="1">
              <a:lnSpc>
                <a:spcPct val="150000"/>
              </a:lnSpc>
              <a:spcBef>
                <a:spcPts val="1200"/>
              </a:spcBef>
              <a:buFont typeface="Arial" panose="020B0604020202020204" pitchFamily="34" charset="0"/>
              <a:buNone/>
              <a:tabLst/>
              <a:defRPr sz="2000" kern="1200">
                <a:solidFill>
                  <a:schemeClr val="tx1"/>
                </a:solidFill>
                <a:latin typeface="+mn-lt"/>
                <a:ea typeface="+mn-ea"/>
                <a:cs typeface="Arial" panose="020B0604020202020204" pitchFamily="34" charset="0"/>
              </a:defRPr>
            </a:lvl2pPr>
            <a:lvl3pPr marL="914354" indent="0" algn="ctr" defTabSz="914354" rtl="0" eaLnBrk="1" latinLnBrk="0" hangingPunct="1">
              <a:lnSpc>
                <a:spcPct val="150000"/>
              </a:lnSpc>
              <a:spcBef>
                <a:spcPts val="1200"/>
              </a:spcBef>
              <a:buFont typeface="Arial" panose="020B0604020202020204" pitchFamily="34" charset="0"/>
              <a:buNone/>
              <a:tabLst/>
              <a:defRPr sz="1800" kern="1200">
                <a:solidFill>
                  <a:schemeClr val="tx1"/>
                </a:solidFill>
                <a:latin typeface="+mn-lt"/>
                <a:ea typeface="+mn-ea"/>
                <a:cs typeface="Arial" panose="020B0604020202020204" pitchFamily="34" charset="0"/>
              </a:defRPr>
            </a:lvl3pPr>
            <a:lvl4pPr marL="1371532" indent="0" algn="ctr" defTabSz="914354" rtl="0" eaLnBrk="1" latinLnBrk="0" hangingPunct="1">
              <a:lnSpc>
                <a:spcPct val="150000"/>
              </a:lnSpc>
              <a:spcBef>
                <a:spcPts val="1200"/>
              </a:spcBef>
              <a:buFont typeface="Arial" panose="020B0604020202020204" pitchFamily="34" charset="0"/>
              <a:buNone/>
              <a:tabLst/>
              <a:defRPr sz="1600" kern="1200">
                <a:solidFill>
                  <a:schemeClr val="tx1"/>
                </a:solidFill>
                <a:latin typeface="+mn-lt"/>
                <a:ea typeface="+mn-ea"/>
                <a:cs typeface="Arial" panose="020B0604020202020204" pitchFamily="34" charset="0"/>
              </a:defRPr>
            </a:lvl4pPr>
            <a:lvl5pPr marL="1828709" indent="0" algn="ctr" defTabSz="914354" rtl="0" eaLnBrk="1" latinLnBrk="0" hangingPunct="1">
              <a:lnSpc>
                <a:spcPct val="150000"/>
              </a:lnSpc>
              <a:spcBef>
                <a:spcPts val="1200"/>
              </a:spcBef>
              <a:buFont typeface="Arial" panose="020B0604020202020204" pitchFamily="34" charset="0"/>
              <a:buNone/>
              <a:tabLst/>
              <a:defRPr sz="1600" kern="1200">
                <a:solidFill>
                  <a:schemeClr val="tx1"/>
                </a:solidFill>
                <a:latin typeface="+mn-lt"/>
                <a:ea typeface="+mn-ea"/>
                <a:cs typeface="Arial" panose="020B0604020202020204" pitchFamily="34" charset="0"/>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dirty="0">
                <a:solidFill>
                  <a:schemeClr val="tx2"/>
                </a:solidFill>
              </a:rPr>
              <a:t>Master Tracking and Reporting Tool for SGMC's Strategic Projects</a:t>
            </a:r>
          </a:p>
        </p:txBody>
      </p:sp>
      <p:pic>
        <p:nvPicPr>
          <p:cNvPr id="7" name="Picture Placeholder 8">
            <a:extLst>
              <a:ext uri="{FF2B5EF4-FFF2-40B4-BE49-F238E27FC236}">
                <a16:creationId xmlns:a16="http://schemas.microsoft.com/office/drawing/2014/main" id="{78C8CE94-2CFD-E8CD-2F66-2A57B1AC3B08}"/>
              </a:ext>
            </a:extLst>
          </p:cNvPr>
          <p:cNvPicPr>
            <a:picLocks noChangeAspect="1"/>
          </p:cNvPicPr>
          <p:nvPr>
            <p:custDataLst>
              <p:tags r:id="rId5"/>
            </p:custDataLst>
          </p:nvPr>
        </p:nvPicPr>
        <p:blipFill rotWithShape="1">
          <a:blip r:embed="rId7" cstate="screen">
            <a:extLst>
              <a:ext uri="{28A0092B-C50C-407E-A947-70E740481C1C}">
                <a14:useLocalDpi xmlns:a14="http://schemas.microsoft.com/office/drawing/2010/main"/>
              </a:ext>
            </a:extLst>
          </a:blip>
          <a:srcRect l="4761" r="4761"/>
          <a:stretch>
            <a:fillRect/>
          </a:stretch>
        </p:blipFill>
        <p:spPr>
          <a:xfrm>
            <a:off x="6172200" y="228600"/>
            <a:ext cx="5791200" cy="6400800"/>
          </a:xfrm>
          <a:prstGeom prst="roundRect">
            <a:avLst>
              <a:gd name="adj" fmla="val 933"/>
            </a:avLst>
          </a:prstGeom>
        </p:spPr>
      </p:pic>
      <p:sp>
        <p:nvSpPr>
          <p:cNvPr id="8" name="Picture Placeholder 7">
            <a:extLst>
              <a:ext uri="{FF2B5EF4-FFF2-40B4-BE49-F238E27FC236}">
                <a16:creationId xmlns:a16="http://schemas.microsoft.com/office/drawing/2014/main" id="{349B1848-52B0-42B5-CBDA-72AF3D1CF2D4}"/>
              </a:ext>
            </a:extLst>
          </p:cNvPr>
          <p:cNvSpPr>
            <a:spLocks noGrp="1"/>
          </p:cNvSpPr>
          <p:nvPr>
            <p:ph type="pic" sz="quarter" idx="13"/>
          </p:nvPr>
        </p:nvSpPr>
        <p:spPr/>
      </p:sp>
    </p:spTree>
    <p:custDataLst>
      <p:tags r:id="rId1"/>
    </p:custDataLst>
    <p:extLst>
      <p:ext uri="{BB962C8B-B14F-4D97-AF65-F5344CB8AC3E}">
        <p14:creationId xmlns:p14="http://schemas.microsoft.com/office/powerpoint/2010/main" val="3427299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83B33-9260-E19C-032B-03C174255329}"/>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245216E1-F73E-7F9A-25E6-6E643B52B23E}"/>
              </a:ext>
            </a:extLst>
          </p:cNvPr>
          <p:cNvSpPr>
            <a:spLocks noGrp="1"/>
          </p:cNvSpPr>
          <p:nvPr>
            <p:ph type="title"/>
            <p:custDataLst>
              <p:tags r:id="rId1"/>
            </p:custDataLst>
          </p:nvPr>
        </p:nvSpPr>
        <p:spPr/>
        <p:txBody>
          <a:bodyPr lIns="0">
            <a:normAutofit/>
          </a:bodyPr>
          <a:lstStyle/>
          <a:p>
            <a:r>
              <a:rPr lang="en-US" noProof="1"/>
              <a:t>Risks &amp; Mitigation Strategies</a:t>
            </a:r>
          </a:p>
        </p:txBody>
      </p:sp>
      <p:sp>
        <p:nvSpPr>
          <p:cNvPr id="8" name="Rectangle 7">
            <a:extLst>
              <a:ext uri="{FF2B5EF4-FFF2-40B4-BE49-F238E27FC236}">
                <a16:creationId xmlns:a16="http://schemas.microsoft.com/office/drawing/2014/main" id="{2B3177D0-C998-7AE9-CBD0-D4D9043AFABD}"/>
              </a:ext>
            </a:extLst>
          </p:cNvPr>
          <p:cNvSpPr/>
          <p:nvPr>
            <p:custDataLst>
              <p:tags r:id="rId2"/>
            </p:custDataLst>
          </p:nvPr>
        </p:nvSpPr>
        <p:spPr>
          <a:xfrm>
            <a:off x="419100" y="6431316"/>
            <a:ext cx="1825782" cy="203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rgbClr val="FFFFFF"/>
              </a:solidFill>
              <a:effectLst/>
              <a:uLnTx/>
              <a:uFillTx/>
              <a:latin typeface="Franklin Gothic Book" panose="020B0503020102020204"/>
              <a:ea typeface="+mn-ea"/>
              <a:cs typeface="+mn-cs"/>
            </a:endParaRPr>
          </a:p>
        </p:txBody>
      </p:sp>
      <p:cxnSp>
        <p:nvCxnSpPr>
          <p:cNvPr id="2" name="Straight Connector 1">
            <a:extLst>
              <a:ext uri="{FF2B5EF4-FFF2-40B4-BE49-F238E27FC236}">
                <a16:creationId xmlns:a16="http://schemas.microsoft.com/office/drawing/2014/main" id="{5019415A-602C-B8BB-3E73-797789ABFA5C}"/>
              </a:ext>
            </a:extLst>
          </p:cNvPr>
          <p:cNvCxnSpPr>
            <a:cxnSpLocks/>
          </p:cNvCxnSpPr>
          <p:nvPr/>
        </p:nvCxnSpPr>
        <p:spPr>
          <a:xfrm>
            <a:off x="222488" y="2685632"/>
            <a:ext cx="11734800" cy="0"/>
          </a:xfrm>
          <a:prstGeom prst="line">
            <a:avLst/>
          </a:prstGeom>
          <a:ln w="12700">
            <a:solidFill>
              <a:schemeClr val="tx1"/>
            </a:solidFill>
            <a:headEnd type="none" w="med" len="med"/>
            <a:tailEnd type="arrow" w="med" len="med"/>
          </a:ln>
        </p:spPr>
        <p:style>
          <a:lnRef idx="2">
            <a:schemeClr val="accent4"/>
          </a:lnRef>
          <a:fillRef idx="0">
            <a:schemeClr val="accent4"/>
          </a:fillRef>
          <a:effectRef idx="1">
            <a:schemeClr val="accent4"/>
          </a:effectRef>
          <a:fontRef idx="minor">
            <a:schemeClr val="tx1"/>
          </a:fontRef>
        </p:style>
      </p:cxnSp>
      <p:sp>
        <p:nvSpPr>
          <p:cNvPr id="7" name="Oval 6">
            <a:extLst>
              <a:ext uri="{FF2B5EF4-FFF2-40B4-BE49-F238E27FC236}">
                <a16:creationId xmlns:a16="http://schemas.microsoft.com/office/drawing/2014/main" id="{27571751-ADBA-2595-1667-FC037DB2CEFC}"/>
              </a:ext>
            </a:extLst>
          </p:cNvPr>
          <p:cNvSpPr/>
          <p:nvPr/>
        </p:nvSpPr>
        <p:spPr>
          <a:xfrm>
            <a:off x="412987" y="2617052"/>
            <a:ext cx="137160" cy="137160"/>
          </a:xfrm>
          <a:prstGeom prst="ellipse">
            <a:avLst/>
          </a:prstGeom>
          <a:solidFill>
            <a:schemeClr val="accent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US" sz="1351" noProof="1"/>
          </a:p>
        </p:txBody>
      </p:sp>
      <p:sp>
        <p:nvSpPr>
          <p:cNvPr id="3" name="TextBox 2">
            <a:extLst>
              <a:ext uri="{FF2B5EF4-FFF2-40B4-BE49-F238E27FC236}">
                <a16:creationId xmlns:a16="http://schemas.microsoft.com/office/drawing/2014/main" id="{E167D7F1-FC34-A5B1-A7CA-A640246A36BE}"/>
              </a:ext>
            </a:extLst>
          </p:cNvPr>
          <p:cNvSpPr txBox="1"/>
          <p:nvPr>
            <p:custDataLst>
              <p:tags r:id="rId3"/>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Risk Management</a:t>
            </a:r>
          </a:p>
        </p:txBody>
      </p:sp>
      <p:sp>
        <p:nvSpPr>
          <p:cNvPr id="27" name="Content Placeholder 9">
            <a:extLst>
              <a:ext uri="{FF2B5EF4-FFF2-40B4-BE49-F238E27FC236}">
                <a16:creationId xmlns:a16="http://schemas.microsoft.com/office/drawing/2014/main" id="{BD2361DF-16DA-E3EA-097F-9A3DB9ADB116}"/>
              </a:ext>
            </a:extLst>
          </p:cNvPr>
          <p:cNvSpPr txBox="1">
            <a:spLocks/>
          </p:cNvSpPr>
          <p:nvPr>
            <p:custDataLst>
              <p:tags r:id="rId4"/>
            </p:custDataLst>
          </p:nvPr>
        </p:nvSpPr>
        <p:spPr>
          <a:xfrm>
            <a:off x="412987" y="2983664"/>
            <a:ext cx="3398553" cy="1554480"/>
          </a:xfrm>
          <a:prstGeom prst="rect">
            <a:avLst/>
          </a:prstGeom>
        </p:spPr>
        <p:txBody>
          <a:bodyPr vert="horz" lIns="0" tIns="45720" rIns="91440" bIns="45720" rtlCol="0">
            <a:normAutofit/>
          </a:bodyPr>
          <a:lstStyle>
            <a:lvl1pPr marL="11113" indent="0" defTabSz="914354">
              <a:lnSpc>
                <a:spcPct val="114000"/>
              </a:lnSpc>
              <a:spcBef>
                <a:spcPts val="1000"/>
              </a:spcBef>
              <a:buFont typeface="Arial" panose="020B0604020202020204" pitchFamily="34" charset="0"/>
              <a:buNone/>
              <a:tabLst/>
              <a:defRPr sz="1600">
                <a:cs typeface="Arial" panose="020B0604020202020204" pitchFamily="34" charset="0"/>
              </a:defRPr>
            </a:lvl1pPr>
            <a:lvl2pPr marL="628635"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2pPr>
            <a:lvl3pPr marL="1085824"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3pPr>
            <a:lvl4pPr marL="1543012"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4pPr>
            <a:lvl5pPr marL="2001789"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r>
              <a:rPr lang="en-US" sz="1400" noProof="1"/>
              <a:t>Limited availability of qualified staff can delay project milestones and reduce productivity, especially in specialized healthcare roles critical for initiatives.</a:t>
            </a:r>
          </a:p>
        </p:txBody>
      </p:sp>
      <p:sp>
        <p:nvSpPr>
          <p:cNvPr id="28" name="Content Placeholder 10">
            <a:extLst>
              <a:ext uri="{FF2B5EF4-FFF2-40B4-BE49-F238E27FC236}">
                <a16:creationId xmlns:a16="http://schemas.microsoft.com/office/drawing/2014/main" id="{D822B07B-8507-1125-250A-109960FA9746}"/>
              </a:ext>
            </a:extLst>
          </p:cNvPr>
          <p:cNvSpPr txBox="1">
            <a:spLocks/>
          </p:cNvSpPr>
          <p:nvPr>
            <p:custDataLst>
              <p:tags r:id="rId5"/>
            </p:custDataLst>
          </p:nvPr>
        </p:nvSpPr>
        <p:spPr>
          <a:xfrm>
            <a:off x="4390611" y="2983664"/>
            <a:ext cx="3398553" cy="1554480"/>
          </a:xfrm>
          <a:prstGeom prst="rect">
            <a:avLst/>
          </a:prstGeom>
        </p:spPr>
        <p:txBody>
          <a:bodyPr vert="horz" lIns="0" tIns="45720" rIns="91440" bIns="45720" rtlCol="0">
            <a:normAutofit/>
          </a:bodyPr>
          <a:lstStyle>
            <a:lvl1pPr marL="11113" indent="0" defTabSz="914354">
              <a:lnSpc>
                <a:spcPct val="114000"/>
              </a:lnSpc>
              <a:spcBef>
                <a:spcPts val="1000"/>
              </a:spcBef>
              <a:buFont typeface="Arial" panose="020B0604020202020204" pitchFamily="34" charset="0"/>
              <a:buNone/>
              <a:tabLst/>
              <a:defRPr sz="1600">
                <a:cs typeface="Arial" panose="020B0604020202020204" pitchFamily="34" charset="0"/>
              </a:defRPr>
            </a:lvl1pPr>
            <a:lvl2pPr marL="628635"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2pPr>
            <a:lvl3pPr marL="1085824"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3pPr>
            <a:lvl4pPr marL="1543012"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4pPr>
            <a:lvl5pPr marL="2001789"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r>
              <a:rPr lang="en-US" sz="1400" noProof="1"/>
              <a:t>Delays from external vendors can impact supply chains, software delivery, or service implementation, causing timeline slippage and budget overruns.</a:t>
            </a:r>
          </a:p>
        </p:txBody>
      </p:sp>
      <p:sp>
        <p:nvSpPr>
          <p:cNvPr id="29" name="Content Placeholder 11">
            <a:extLst>
              <a:ext uri="{FF2B5EF4-FFF2-40B4-BE49-F238E27FC236}">
                <a16:creationId xmlns:a16="http://schemas.microsoft.com/office/drawing/2014/main" id="{4E6D7D4D-ECCE-C034-7D73-D6119D9DB956}"/>
              </a:ext>
            </a:extLst>
          </p:cNvPr>
          <p:cNvSpPr txBox="1">
            <a:spLocks/>
          </p:cNvSpPr>
          <p:nvPr>
            <p:custDataLst>
              <p:tags r:id="rId6"/>
            </p:custDataLst>
          </p:nvPr>
        </p:nvSpPr>
        <p:spPr>
          <a:xfrm>
            <a:off x="8374347" y="2983664"/>
            <a:ext cx="3398553" cy="1554480"/>
          </a:xfrm>
          <a:prstGeom prst="rect">
            <a:avLst/>
          </a:prstGeom>
        </p:spPr>
        <p:txBody>
          <a:bodyPr vert="horz" lIns="0" tIns="45720" rIns="91440" bIns="45720" rtlCol="0">
            <a:normAutofit/>
          </a:bodyPr>
          <a:lstStyle>
            <a:lvl1pPr marL="11113" indent="0" defTabSz="914354">
              <a:lnSpc>
                <a:spcPct val="114000"/>
              </a:lnSpc>
              <a:spcBef>
                <a:spcPts val="1000"/>
              </a:spcBef>
              <a:buFont typeface="Arial" panose="020B0604020202020204" pitchFamily="34" charset="0"/>
              <a:buNone/>
              <a:tabLst/>
              <a:defRPr sz="1600">
                <a:cs typeface="Arial" panose="020B0604020202020204" pitchFamily="34" charset="0"/>
              </a:defRPr>
            </a:lvl1pPr>
            <a:lvl2pPr marL="628635"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2pPr>
            <a:lvl3pPr marL="1085824"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3pPr>
            <a:lvl4pPr marL="1543012"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4pPr>
            <a:lvl5pPr marL="2001789"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r>
              <a:rPr lang="en-US" sz="1400" noProof="1"/>
              <a:t>Complex integration of new healthcare IT systems with legacy platforms can cause downtime or data inconsistencies, risking project success.</a:t>
            </a:r>
          </a:p>
        </p:txBody>
      </p:sp>
      <p:sp>
        <p:nvSpPr>
          <p:cNvPr id="30" name="Text Placeholder 12">
            <a:extLst>
              <a:ext uri="{FF2B5EF4-FFF2-40B4-BE49-F238E27FC236}">
                <a16:creationId xmlns:a16="http://schemas.microsoft.com/office/drawing/2014/main" id="{D8D742A5-0A26-220C-35BC-2144A0901077}"/>
              </a:ext>
            </a:extLst>
          </p:cNvPr>
          <p:cNvSpPr txBox="1">
            <a:spLocks/>
          </p:cNvSpPr>
          <p:nvPr>
            <p:custDataLst>
              <p:tags r:id="rId7"/>
            </p:custDataLst>
          </p:nvPr>
        </p:nvSpPr>
        <p:spPr>
          <a:xfrm>
            <a:off x="412987" y="1905000"/>
            <a:ext cx="3398553" cy="482600"/>
          </a:xfrm>
          <a:prstGeom prst="rect">
            <a:avLst/>
          </a:prstGeom>
        </p:spPr>
        <p:txBody>
          <a:bodyPr vert="horz" lIns="0" tIns="45720" rIns="91440" bIns="45720" rtlCol="0" anchor="t">
            <a:noAutofit/>
          </a:bodyPr>
          <a:lstStyle>
            <a:lvl1pPr indent="9525" defTabSz="914354">
              <a:lnSpc>
                <a:spcPct val="100000"/>
              </a:lnSpc>
              <a:spcBef>
                <a:spcPts val="1200"/>
              </a:spcBef>
              <a:buFont typeface="Arial" panose="020B0604020202020204" pitchFamily="34" charset="0"/>
              <a:buNone/>
              <a:tabLst/>
              <a:defRPr b="1">
                <a:latin typeface="+mj-lt"/>
                <a:cs typeface="Arial" panose="020B0604020202020204" pitchFamily="34" charset="0"/>
              </a:defRPr>
            </a:lvl1pPr>
            <a:lvl2pPr marL="457178" indent="0" defTabSz="914354">
              <a:lnSpc>
                <a:spcPct val="150000"/>
              </a:lnSpc>
              <a:spcBef>
                <a:spcPts val="1200"/>
              </a:spcBef>
              <a:buFont typeface="Arial" panose="020B0604020202020204" pitchFamily="34" charset="0"/>
              <a:buNone/>
              <a:tabLst/>
              <a:defRPr sz="2000" b="1">
                <a:cs typeface="Arial" panose="020B0604020202020204" pitchFamily="34" charset="0"/>
              </a:defRPr>
            </a:lvl2pPr>
            <a:lvl3pPr marL="914354" indent="0" defTabSz="914354">
              <a:lnSpc>
                <a:spcPct val="150000"/>
              </a:lnSpc>
              <a:spcBef>
                <a:spcPts val="1200"/>
              </a:spcBef>
              <a:buFont typeface="Arial" panose="020B0604020202020204" pitchFamily="34" charset="0"/>
              <a:buNone/>
              <a:tabLst/>
              <a:defRPr b="1">
                <a:cs typeface="Arial" panose="020B0604020202020204" pitchFamily="34" charset="0"/>
              </a:defRPr>
            </a:lvl3pPr>
            <a:lvl4pPr marL="1371532" indent="0" defTabSz="914354">
              <a:lnSpc>
                <a:spcPct val="150000"/>
              </a:lnSpc>
              <a:spcBef>
                <a:spcPts val="1200"/>
              </a:spcBef>
              <a:buFont typeface="Arial" panose="020B0604020202020204" pitchFamily="34" charset="0"/>
              <a:buNone/>
              <a:tabLst/>
              <a:defRPr sz="1600" b="1">
                <a:cs typeface="Arial" panose="020B0604020202020204" pitchFamily="34" charset="0"/>
              </a:defRPr>
            </a:lvl4pPr>
            <a:lvl5pPr marL="1828709" indent="0" defTabSz="914354">
              <a:lnSpc>
                <a:spcPct val="150000"/>
              </a:lnSpc>
              <a:spcBef>
                <a:spcPts val="1200"/>
              </a:spcBef>
              <a:buFont typeface="Arial" panose="020B0604020202020204" pitchFamily="34" charset="0"/>
              <a:buNone/>
              <a:tabLst/>
              <a:defRPr sz="1600" b="1">
                <a:cs typeface="Arial" panose="020B0604020202020204" pitchFamily="34" charset="0"/>
              </a:defRPr>
            </a:lvl5pPr>
            <a:lvl6pPr marL="2285886" indent="0" defTabSz="914354">
              <a:lnSpc>
                <a:spcPct val="90000"/>
              </a:lnSpc>
              <a:spcBef>
                <a:spcPts val="500"/>
              </a:spcBef>
              <a:buFont typeface="Arial" panose="020B0604020202020204" pitchFamily="34" charset="0"/>
              <a:buNone/>
              <a:defRPr sz="1600" b="1"/>
            </a:lvl6pPr>
            <a:lvl7pPr marL="2743062" indent="0" defTabSz="914354">
              <a:lnSpc>
                <a:spcPct val="90000"/>
              </a:lnSpc>
              <a:spcBef>
                <a:spcPts val="500"/>
              </a:spcBef>
              <a:buFont typeface="Arial" panose="020B0604020202020204" pitchFamily="34" charset="0"/>
              <a:buNone/>
              <a:defRPr sz="1600" b="1"/>
            </a:lvl7pPr>
            <a:lvl8pPr marL="3200240" indent="0" defTabSz="914354">
              <a:lnSpc>
                <a:spcPct val="90000"/>
              </a:lnSpc>
              <a:spcBef>
                <a:spcPts val="500"/>
              </a:spcBef>
              <a:buFont typeface="Arial" panose="020B0604020202020204" pitchFamily="34" charset="0"/>
              <a:buNone/>
              <a:defRPr sz="1600" b="1"/>
            </a:lvl8pPr>
            <a:lvl9pPr marL="3657418" indent="0" defTabSz="914354">
              <a:lnSpc>
                <a:spcPct val="90000"/>
              </a:lnSpc>
              <a:spcBef>
                <a:spcPts val="500"/>
              </a:spcBef>
              <a:buFont typeface="Arial" panose="020B0604020202020204" pitchFamily="34" charset="0"/>
              <a:buNone/>
              <a:defRPr sz="1600" b="1"/>
            </a:lvl9pPr>
          </a:lstStyle>
          <a:p>
            <a:r>
              <a:rPr lang="en-US" noProof="1"/>
              <a:t>Staffing Shortages</a:t>
            </a:r>
          </a:p>
        </p:txBody>
      </p:sp>
      <p:sp>
        <p:nvSpPr>
          <p:cNvPr id="31" name="Text Placeholder 13">
            <a:extLst>
              <a:ext uri="{FF2B5EF4-FFF2-40B4-BE49-F238E27FC236}">
                <a16:creationId xmlns:a16="http://schemas.microsoft.com/office/drawing/2014/main" id="{823988AC-1676-97B6-64D1-F8CBF1D77BB2}"/>
              </a:ext>
            </a:extLst>
          </p:cNvPr>
          <p:cNvSpPr txBox="1">
            <a:spLocks/>
          </p:cNvSpPr>
          <p:nvPr>
            <p:custDataLst>
              <p:tags r:id="rId8"/>
            </p:custDataLst>
          </p:nvPr>
        </p:nvSpPr>
        <p:spPr>
          <a:xfrm>
            <a:off x="4390611" y="1905000"/>
            <a:ext cx="3398553" cy="482600"/>
          </a:xfrm>
          <a:prstGeom prst="rect">
            <a:avLst/>
          </a:prstGeom>
        </p:spPr>
        <p:txBody>
          <a:bodyPr vert="horz" lIns="0" tIns="45720" rIns="91440" bIns="45720" rtlCol="0" anchor="t">
            <a:noAutofit/>
          </a:bodyPr>
          <a:lstStyle>
            <a:lvl1pPr indent="9525" defTabSz="914354">
              <a:lnSpc>
                <a:spcPct val="100000"/>
              </a:lnSpc>
              <a:spcBef>
                <a:spcPts val="1200"/>
              </a:spcBef>
              <a:buFont typeface="Arial" panose="020B0604020202020204" pitchFamily="34" charset="0"/>
              <a:buNone/>
              <a:tabLst/>
              <a:defRPr b="1">
                <a:latin typeface="+mj-lt"/>
                <a:cs typeface="Arial" panose="020B0604020202020204" pitchFamily="34" charset="0"/>
              </a:defRPr>
            </a:lvl1pPr>
            <a:lvl2pPr marL="457178" indent="0" defTabSz="914354">
              <a:lnSpc>
                <a:spcPct val="150000"/>
              </a:lnSpc>
              <a:spcBef>
                <a:spcPts val="1200"/>
              </a:spcBef>
              <a:buFont typeface="Arial" panose="020B0604020202020204" pitchFamily="34" charset="0"/>
              <a:buNone/>
              <a:tabLst/>
              <a:defRPr sz="2000" b="1">
                <a:cs typeface="Arial" panose="020B0604020202020204" pitchFamily="34" charset="0"/>
              </a:defRPr>
            </a:lvl2pPr>
            <a:lvl3pPr marL="914354" indent="0" defTabSz="914354">
              <a:lnSpc>
                <a:spcPct val="150000"/>
              </a:lnSpc>
              <a:spcBef>
                <a:spcPts val="1200"/>
              </a:spcBef>
              <a:buFont typeface="Arial" panose="020B0604020202020204" pitchFamily="34" charset="0"/>
              <a:buNone/>
              <a:tabLst/>
              <a:defRPr b="1">
                <a:cs typeface="Arial" panose="020B0604020202020204" pitchFamily="34" charset="0"/>
              </a:defRPr>
            </a:lvl3pPr>
            <a:lvl4pPr marL="1371532" indent="0" defTabSz="914354">
              <a:lnSpc>
                <a:spcPct val="150000"/>
              </a:lnSpc>
              <a:spcBef>
                <a:spcPts val="1200"/>
              </a:spcBef>
              <a:buFont typeface="Arial" panose="020B0604020202020204" pitchFamily="34" charset="0"/>
              <a:buNone/>
              <a:tabLst/>
              <a:defRPr sz="1600" b="1">
                <a:cs typeface="Arial" panose="020B0604020202020204" pitchFamily="34" charset="0"/>
              </a:defRPr>
            </a:lvl4pPr>
            <a:lvl5pPr marL="1828709" indent="0" defTabSz="914354">
              <a:lnSpc>
                <a:spcPct val="150000"/>
              </a:lnSpc>
              <a:spcBef>
                <a:spcPts val="1200"/>
              </a:spcBef>
              <a:buFont typeface="Arial" panose="020B0604020202020204" pitchFamily="34" charset="0"/>
              <a:buNone/>
              <a:tabLst/>
              <a:defRPr sz="1600" b="1">
                <a:cs typeface="Arial" panose="020B0604020202020204" pitchFamily="34" charset="0"/>
              </a:defRPr>
            </a:lvl5pPr>
            <a:lvl6pPr marL="2285886" indent="0" defTabSz="914354">
              <a:lnSpc>
                <a:spcPct val="90000"/>
              </a:lnSpc>
              <a:spcBef>
                <a:spcPts val="500"/>
              </a:spcBef>
              <a:buFont typeface="Arial" panose="020B0604020202020204" pitchFamily="34" charset="0"/>
              <a:buNone/>
              <a:defRPr sz="1600" b="1"/>
            </a:lvl6pPr>
            <a:lvl7pPr marL="2743062" indent="0" defTabSz="914354">
              <a:lnSpc>
                <a:spcPct val="90000"/>
              </a:lnSpc>
              <a:spcBef>
                <a:spcPts val="500"/>
              </a:spcBef>
              <a:buFont typeface="Arial" panose="020B0604020202020204" pitchFamily="34" charset="0"/>
              <a:buNone/>
              <a:defRPr sz="1600" b="1"/>
            </a:lvl7pPr>
            <a:lvl8pPr marL="3200240" indent="0" defTabSz="914354">
              <a:lnSpc>
                <a:spcPct val="90000"/>
              </a:lnSpc>
              <a:spcBef>
                <a:spcPts val="500"/>
              </a:spcBef>
              <a:buFont typeface="Arial" panose="020B0604020202020204" pitchFamily="34" charset="0"/>
              <a:buNone/>
              <a:defRPr sz="1600" b="1"/>
            </a:lvl8pPr>
            <a:lvl9pPr marL="3657418" indent="0" defTabSz="914354">
              <a:lnSpc>
                <a:spcPct val="90000"/>
              </a:lnSpc>
              <a:spcBef>
                <a:spcPts val="500"/>
              </a:spcBef>
              <a:buFont typeface="Arial" panose="020B0604020202020204" pitchFamily="34" charset="0"/>
              <a:buNone/>
              <a:defRPr sz="1600" b="1"/>
            </a:lvl9pPr>
          </a:lstStyle>
          <a:p>
            <a:r>
              <a:rPr lang="en-US" noProof="1"/>
              <a:t>Vendor Delays</a:t>
            </a:r>
          </a:p>
        </p:txBody>
      </p:sp>
      <p:sp>
        <p:nvSpPr>
          <p:cNvPr id="32" name="Text Placeholder 14">
            <a:extLst>
              <a:ext uri="{FF2B5EF4-FFF2-40B4-BE49-F238E27FC236}">
                <a16:creationId xmlns:a16="http://schemas.microsoft.com/office/drawing/2014/main" id="{933F68E3-6735-6E7E-C322-7394CD9EEE52}"/>
              </a:ext>
            </a:extLst>
          </p:cNvPr>
          <p:cNvSpPr txBox="1">
            <a:spLocks/>
          </p:cNvSpPr>
          <p:nvPr>
            <p:custDataLst>
              <p:tags r:id="rId9"/>
            </p:custDataLst>
          </p:nvPr>
        </p:nvSpPr>
        <p:spPr>
          <a:xfrm>
            <a:off x="8374347" y="1905000"/>
            <a:ext cx="3398553" cy="482600"/>
          </a:xfrm>
          <a:prstGeom prst="rect">
            <a:avLst/>
          </a:prstGeom>
        </p:spPr>
        <p:txBody>
          <a:bodyPr vert="horz" lIns="0" tIns="45720" rIns="91440" bIns="45720" rtlCol="0" anchor="t">
            <a:noAutofit/>
          </a:bodyPr>
          <a:lstStyle>
            <a:lvl1pPr indent="9525" defTabSz="914354">
              <a:lnSpc>
                <a:spcPct val="100000"/>
              </a:lnSpc>
              <a:spcBef>
                <a:spcPts val="1200"/>
              </a:spcBef>
              <a:buFont typeface="Arial" panose="020B0604020202020204" pitchFamily="34" charset="0"/>
              <a:buNone/>
              <a:tabLst/>
              <a:defRPr b="1">
                <a:latin typeface="+mj-lt"/>
                <a:cs typeface="Arial" panose="020B0604020202020204" pitchFamily="34" charset="0"/>
              </a:defRPr>
            </a:lvl1pPr>
            <a:lvl2pPr marL="457178" indent="0" defTabSz="914354">
              <a:lnSpc>
                <a:spcPct val="150000"/>
              </a:lnSpc>
              <a:spcBef>
                <a:spcPts val="1200"/>
              </a:spcBef>
              <a:buFont typeface="Arial" panose="020B0604020202020204" pitchFamily="34" charset="0"/>
              <a:buNone/>
              <a:tabLst/>
              <a:defRPr sz="2000" b="1">
                <a:cs typeface="Arial" panose="020B0604020202020204" pitchFamily="34" charset="0"/>
              </a:defRPr>
            </a:lvl2pPr>
            <a:lvl3pPr marL="914354" indent="0" defTabSz="914354">
              <a:lnSpc>
                <a:spcPct val="150000"/>
              </a:lnSpc>
              <a:spcBef>
                <a:spcPts val="1200"/>
              </a:spcBef>
              <a:buFont typeface="Arial" panose="020B0604020202020204" pitchFamily="34" charset="0"/>
              <a:buNone/>
              <a:tabLst/>
              <a:defRPr b="1">
                <a:cs typeface="Arial" panose="020B0604020202020204" pitchFamily="34" charset="0"/>
              </a:defRPr>
            </a:lvl3pPr>
            <a:lvl4pPr marL="1371532" indent="0" defTabSz="914354">
              <a:lnSpc>
                <a:spcPct val="150000"/>
              </a:lnSpc>
              <a:spcBef>
                <a:spcPts val="1200"/>
              </a:spcBef>
              <a:buFont typeface="Arial" panose="020B0604020202020204" pitchFamily="34" charset="0"/>
              <a:buNone/>
              <a:tabLst/>
              <a:defRPr sz="1600" b="1">
                <a:cs typeface="Arial" panose="020B0604020202020204" pitchFamily="34" charset="0"/>
              </a:defRPr>
            </a:lvl4pPr>
            <a:lvl5pPr marL="1828709" indent="0" defTabSz="914354">
              <a:lnSpc>
                <a:spcPct val="150000"/>
              </a:lnSpc>
              <a:spcBef>
                <a:spcPts val="1200"/>
              </a:spcBef>
              <a:buFont typeface="Arial" panose="020B0604020202020204" pitchFamily="34" charset="0"/>
              <a:buNone/>
              <a:tabLst/>
              <a:defRPr sz="1600" b="1">
                <a:cs typeface="Arial" panose="020B0604020202020204" pitchFamily="34" charset="0"/>
              </a:defRPr>
            </a:lvl5pPr>
            <a:lvl6pPr marL="2285886" indent="0" defTabSz="914354">
              <a:lnSpc>
                <a:spcPct val="90000"/>
              </a:lnSpc>
              <a:spcBef>
                <a:spcPts val="500"/>
              </a:spcBef>
              <a:buFont typeface="Arial" panose="020B0604020202020204" pitchFamily="34" charset="0"/>
              <a:buNone/>
              <a:defRPr sz="1600" b="1"/>
            </a:lvl6pPr>
            <a:lvl7pPr marL="2743062" indent="0" defTabSz="914354">
              <a:lnSpc>
                <a:spcPct val="90000"/>
              </a:lnSpc>
              <a:spcBef>
                <a:spcPts val="500"/>
              </a:spcBef>
              <a:buFont typeface="Arial" panose="020B0604020202020204" pitchFamily="34" charset="0"/>
              <a:buNone/>
              <a:defRPr sz="1600" b="1"/>
            </a:lvl7pPr>
            <a:lvl8pPr marL="3200240" indent="0" defTabSz="914354">
              <a:lnSpc>
                <a:spcPct val="90000"/>
              </a:lnSpc>
              <a:spcBef>
                <a:spcPts val="500"/>
              </a:spcBef>
              <a:buFont typeface="Arial" panose="020B0604020202020204" pitchFamily="34" charset="0"/>
              <a:buNone/>
              <a:defRPr sz="1600" b="1"/>
            </a:lvl8pPr>
            <a:lvl9pPr marL="3657418" indent="0" defTabSz="914354">
              <a:lnSpc>
                <a:spcPct val="90000"/>
              </a:lnSpc>
              <a:spcBef>
                <a:spcPts val="500"/>
              </a:spcBef>
              <a:buFont typeface="Arial" panose="020B0604020202020204" pitchFamily="34" charset="0"/>
              <a:buNone/>
              <a:defRPr sz="1600" b="1"/>
            </a:lvl9pPr>
          </a:lstStyle>
          <a:p>
            <a:r>
              <a:rPr lang="en-US" noProof="1"/>
              <a:t>Tech Integration Issues</a:t>
            </a:r>
          </a:p>
        </p:txBody>
      </p:sp>
      <p:sp>
        <p:nvSpPr>
          <p:cNvPr id="33" name="Content Placeholder 9">
            <a:extLst>
              <a:ext uri="{FF2B5EF4-FFF2-40B4-BE49-F238E27FC236}">
                <a16:creationId xmlns:a16="http://schemas.microsoft.com/office/drawing/2014/main" id="{32D9F35C-B8A5-0ABD-213C-9BB9DAF2FC4A}"/>
              </a:ext>
            </a:extLst>
          </p:cNvPr>
          <p:cNvSpPr txBox="1">
            <a:spLocks/>
          </p:cNvSpPr>
          <p:nvPr>
            <p:custDataLst>
              <p:tags r:id="rId10"/>
            </p:custDataLst>
          </p:nvPr>
        </p:nvSpPr>
        <p:spPr>
          <a:xfrm>
            <a:off x="412987" y="4538144"/>
            <a:ext cx="3398553" cy="1577916"/>
          </a:xfrm>
          <a:prstGeom prst="rect">
            <a:avLst/>
          </a:prstGeom>
        </p:spPr>
        <p:txBody>
          <a:bodyPr vert="horz" lIns="0" tIns="45720" rIns="91440" bIns="45720" rtlCol="0">
            <a:normAutofit/>
          </a:bodyPr>
          <a:lstStyle>
            <a:lvl1pPr marL="296863"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1pPr>
            <a:lvl2pPr marL="6286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2pPr>
            <a:lvl3pPr marL="10858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3pPr>
            <a:lvl4pPr marL="15430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4pPr>
            <a:lvl5pPr marL="2001838"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200"/>
              </a:spcAft>
            </a:pPr>
            <a:r>
              <a:rPr lang="en-US" sz="1400" noProof="1">
                <a:solidFill>
                  <a:schemeClr val="tx2"/>
                </a:solidFill>
                <a:latin typeface="+mn-lt"/>
              </a:rPr>
              <a:t>Float pool expansion plan
Cross-training programs
Temporary staffing contracts
Regular workforce capacity assessments</a:t>
            </a:r>
          </a:p>
        </p:txBody>
      </p:sp>
      <p:sp>
        <p:nvSpPr>
          <p:cNvPr id="34" name="Content Placeholder 10">
            <a:extLst>
              <a:ext uri="{FF2B5EF4-FFF2-40B4-BE49-F238E27FC236}">
                <a16:creationId xmlns:a16="http://schemas.microsoft.com/office/drawing/2014/main" id="{E0397FA4-E91B-7946-224B-B7CF8ECE3806}"/>
              </a:ext>
            </a:extLst>
          </p:cNvPr>
          <p:cNvSpPr txBox="1">
            <a:spLocks/>
          </p:cNvSpPr>
          <p:nvPr>
            <p:custDataLst>
              <p:tags r:id="rId11"/>
            </p:custDataLst>
          </p:nvPr>
        </p:nvSpPr>
        <p:spPr>
          <a:xfrm>
            <a:off x="4390611" y="4538144"/>
            <a:ext cx="3398553" cy="1577916"/>
          </a:xfrm>
          <a:prstGeom prst="rect">
            <a:avLst/>
          </a:prstGeom>
        </p:spPr>
        <p:txBody>
          <a:bodyPr vert="horz" lIns="0" tIns="45720" rIns="91440" bIns="45720" rtlCol="0">
            <a:normAutofit/>
          </a:bodyPr>
          <a:lstStyle>
            <a:lvl1pPr marL="296863"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1pPr>
            <a:lvl2pPr marL="6286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2pPr>
            <a:lvl3pPr marL="10858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3pPr>
            <a:lvl4pPr marL="15430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4pPr>
            <a:lvl5pPr marL="2001838"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200"/>
              </a:spcAft>
            </a:pPr>
            <a:r>
              <a:rPr lang="en-US" sz="1400" noProof="1">
                <a:solidFill>
                  <a:schemeClr val="tx2"/>
                </a:solidFill>
                <a:latin typeface="+mn-lt"/>
              </a:rPr>
              <a:t>Secondary vendor contracts
Vendor performance monitoring dashboard
Escalation protocols
Regular vendor status reviews</a:t>
            </a:r>
          </a:p>
        </p:txBody>
      </p:sp>
      <p:sp>
        <p:nvSpPr>
          <p:cNvPr id="35" name="Content Placeholder 11">
            <a:extLst>
              <a:ext uri="{FF2B5EF4-FFF2-40B4-BE49-F238E27FC236}">
                <a16:creationId xmlns:a16="http://schemas.microsoft.com/office/drawing/2014/main" id="{285B5C21-CD17-E015-762A-340907CE995A}"/>
              </a:ext>
            </a:extLst>
          </p:cNvPr>
          <p:cNvSpPr txBox="1">
            <a:spLocks/>
          </p:cNvSpPr>
          <p:nvPr>
            <p:custDataLst>
              <p:tags r:id="rId12"/>
            </p:custDataLst>
          </p:nvPr>
        </p:nvSpPr>
        <p:spPr>
          <a:xfrm>
            <a:off x="8374347" y="4538144"/>
            <a:ext cx="3398553" cy="1577916"/>
          </a:xfrm>
          <a:prstGeom prst="rect">
            <a:avLst/>
          </a:prstGeom>
        </p:spPr>
        <p:txBody>
          <a:bodyPr vert="horz" lIns="0" tIns="45720" rIns="91440" bIns="45720" rtlCol="0">
            <a:normAutofit/>
          </a:bodyPr>
          <a:lstStyle>
            <a:lvl1pPr marL="296863"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1pPr>
            <a:lvl2pPr marL="6286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2pPr>
            <a:lvl3pPr marL="10858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3pPr>
            <a:lvl4pPr marL="15430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4pPr>
            <a:lvl5pPr marL="2001838"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200"/>
              </a:spcAft>
            </a:pPr>
            <a:r>
              <a:rPr lang="en-US" sz="1400" noProof="1">
                <a:solidFill>
                  <a:schemeClr val="tx2"/>
                </a:solidFill>
                <a:latin typeface="+mn-lt"/>
              </a:rPr>
              <a:t>Comprehensive IT testing schedule
Dedicated integration team
Risk assessment and contingency plans
Regular stakeholder communication</a:t>
            </a:r>
          </a:p>
        </p:txBody>
      </p:sp>
      <p:sp>
        <p:nvSpPr>
          <p:cNvPr id="36" name="Oval 35">
            <a:extLst>
              <a:ext uri="{FF2B5EF4-FFF2-40B4-BE49-F238E27FC236}">
                <a16:creationId xmlns:a16="http://schemas.microsoft.com/office/drawing/2014/main" id="{3C9D98A7-9A45-3B15-7CAE-D18EDA17803C}"/>
              </a:ext>
            </a:extLst>
          </p:cNvPr>
          <p:cNvSpPr/>
          <p:nvPr/>
        </p:nvSpPr>
        <p:spPr>
          <a:xfrm>
            <a:off x="4390611" y="2617052"/>
            <a:ext cx="137160" cy="137160"/>
          </a:xfrm>
          <a:prstGeom prst="ellipse">
            <a:avLst/>
          </a:prstGeom>
          <a:solidFill>
            <a:schemeClr val="accent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US" sz="1351" noProof="1"/>
          </a:p>
        </p:txBody>
      </p:sp>
      <p:sp>
        <p:nvSpPr>
          <p:cNvPr id="37" name="Oval 36">
            <a:extLst>
              <a:ext uri="{FF2B5EF4-FFF2-40B4-BE49-F238E27FC236}">
                <a16:creationId xmlns:a16="http://schemas.microsoft.com/office/drawing/2014/main" id="{EA13C055-49B0-8B71-5D1C-CE7D4EE838AC}"/>
              </a:ext>
            </a:extLst>
          </p:cNvPr>
          <p:cNvSpPr/>
          <p:nvPr/>
        </p:nvSpPr>
        <p:spPr>
          <a:xfrm>
            <a:off x="8374347" y="2617052"/>
            <a:ext cx="137160" cy="137160"/>
          </a:xfrm>
          <a:prstGeom prst="ellipse">
            <a:avLst/>
          </a:prstGeom>
          <a:solidFill>
            <a:schemeClr val="accent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en-US" sz="1351" noProof="1"/>
          </a:p>
        </p:txBody>
      </p:sp>
      <p:sp>
        <p:nvSpPr>
          <p:cNvPr id="38" name="TextBox 37">
            <a:extLst>
              <a:ext uri="{FF2B5EF4-FFF2-40B4-BE49-F238E27FC236}">
                <a16:creationId xmlns:a16="http://schemas.microsoft.com/office/drawing/2014/main" id="{2FD6B21B-E86D-F4D4-5EB6-FE0DA3445F43}"/>
              </a:ext>
            </a:extLst>
          </p:cNvPr>
          <p:cNvSpPr txBox="1"/>
          <p:nvPr/>
        </p:nvSpPr>
        <p:spPr>
          <a:xfrm>
            <a:off x="412987" y="1485900"/>
            <a:ext cx="842353" cy="369332"/>
          </a:xfrm>
          <a:prstGeom prst="rect">
            <a:avLst/>
          </a:prstGeom>
          <a:noFill/>
        </p:spPr>
        <p:txBody>
          <a:bodyPr wrap="square" lIns="0" rtlCol="0">
            <a:spAutoFit/>
          </a:bodyPr>
          <a:lstStyle/>
          <a:p>
            <a:r>
              <a:rPr lang="en-US" b="1" noProof="1">
                <a:solidFill>
                  <a:schemeClr val="accent1"/>
                </a:solidFill>
              </a:rPr>
              <a:t>01</a:t>
            </a:r>
          </a:p>
        </p:txBody>
      </p:sp>
      <p:sp>
        <p:nvSpPr>
          <p:cNvPr id="39" name="TextBox 38">
            <a:extLst>
              <a:ext uri="{FF2B5EF4-FFF2-40B4-BE49-F238E27FC236}">
                <a16:creationId xmlns:a16="http://schemas.microsoft.com/office/drawing/2014/main" id="{B39B2F7D-951B-9251-A83C-73A8DAA7BAA6}"/>
              </a:ext>
            </a:extLst>
          </p:cNvPr>
          <p:cNvSpPr txBox="1"/>
          <p:nvPr/>
        </p:nvSpPr>
        <p:spPr>
          <a:xfrm>
            <a:off x="4390611" y="1485900"/>
            <a:ext cx="842353" cy="369332"/>
          </a:xfrm>
          <a:prstGeom prst="rect">
            <a:avLst/>
          </a:prstGeom>
          <a:noFill/>
        </p:spPr>
        <p:txBody>
          <a:bodyPr wrap="square" lIns="0" rtlCol="0">
            <a:spAutoFit/>
          </a:bodyPr>
          <a:lstStyle/>
          <a:p>
            <a:r>
              <a:rPr lang="en-US" b="1" noProof="1">
                <a:solidFill>
                  <a:schemeClr val="accent1"/>
                </a:solidFill>
              </a:rPr>
              <a:t>02</a:t>
            </a:r>
          </a:p>
        </p:txBody>
      </p:sp>
      <p:sp>
        <p:nvSpPr>
          <p:cNvPr id="40" name="TextBox 39">
            <a:extLst>
              <a:ext uri="{FF2B5EF4-FFF2-40B4-BE49-F238E27FC236}">
                <a16:creationId xmlns:a16="http://schemas.microsoft.com/office/drawing/2014/main" id="{4138B790-8BC7-2816-89C0-9CEF98FC8F98}"/>
              </a:ext>
            </a:extLst>
          </p:cNvPr>
          <p:cNvSpPr txBox="1"/>
          <p:nvPr/>
        </p:nvSpPr>
        <p:spPr>
          <a:xfrm>
            <a:off x="8374347" y="1485900"/>
            <a:ext cx="842353" cy="369332"/>
          </a:xfrm>
          <a:prstGeom prst="rect">
            <a:avLst/>
          </a:prstGeom>
          <a:noFill/>
        </p:spPr>
        <p:txBody>
          <a:bodyPr wrap="square" lIns="0" rtlCol="0">
            <a:spAutoFit/>
          </a:bodyPr>
          <a:lstStyle/>
          <a:p>
            <a:r>
              <a:rPr lang="en-US" b="1" noProof="1">
                <a:solidFill>
                  <a:schemeClr val="accent1"/>
                </a:solidFill>
              </a:rPr>
              <a:t>03</a:t>
            </a:r>
          </a:p>
        </p:txBody>
      </p:sp>
    </p:spTree>
    <p:extLst>
      <p:ext uri="{BB962C8B-B14F-4D97-AF65-F5344CB8AC3E}">
        <p14:creationId xmlns:p14="http://schemas.microsoft.com/office/powerpoint/2010/main" val="1846973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473C4-5F04-7E0F-033C-57BFDE57354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2CFFF762-51A1-FE21-FF66-9D2014217EDA}"/>
              </a:ext>
            </a:extLst>
          </p:cNvPr>
          <p:cNvSpPr/>
          <p:nvPr>
            <p:custDataLst>
              <p:tags r:id="rId1"/>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
        <p:nvSpPr>
          <p:cNvPr id="4" name="Title 3">
            <a:extLst>
              <a:ext uri="{FF2B5EF4-FFF2-40B4-BE49-F238E27FC236}">
                <a16:creationId xmlns:a16="http://schemas.microsoft.com/office/drawing/2014/main" id="{2B150F73-4F1D-DA4D-BE3D-305100D37FEB}"/>
              </a:ext>
            </a:extLst>
          </p:cNvPr>
          <p:cNvSpPr>
            <a:spLocks noGrp="1"/>
          </p:cNvSpPr>
          <p:nvPr>
            <p:ph type="title"/>
            <p:custDataLst>
              <p:tags r:id="rId2"/>
            </p:custDataLst>
          </p:nvPr>
        </p:nvSpPr>
        <p:spPr/>
        <p:txBody>
          <a:bodyPr lIns="0">
            <a:normAutofit/>
          </a:bodyPr>
          <a:lstStyle/>
          <a:p>
            <a:r>
              <a:rPr lang="en-US" dirty="0"/>
              <a:t>Resource Allocation Overview</a:t>
            </a:r>
          </a:p>
        </p:txBody>
      </p:sp>
      <p:sp>
        <p:nvSpPr>
          <p:cNvPr id="13" name="Content Placeholder 3">
            <a:extLst>
              <a:ext uri="{FF2B5EF4-FFF2-40B4-BE49-F238E27FC236}">
                <a16:creationId xmlns:a16="http://schemas.microsoft.com/office/drawing/2014/main" id="{C1292694-FEE0-8740-C27E-1D26E65AEA3F}"/>
              </a:ext>
            </a:extLst>
          </p:cNvPr>
          <p:cNvSpPr>
            <a:spLocks noGrp="1"/>
          </p:cNvSpPr>
          <p:nvPr>
            <p:ph sz="half" idx="4294967295"/>
            <p:custDataLst>
              <p:tags r:id="rId3"/>
            </p:custDataLst>
          </p:nvPr>
        </p:nvSpPr>
        <p:spPr>
          <a:xfrm>
            <a:off x="8191500" y="3931327"/>
            <a:ext cx="3581400" cy="639762"/>
          </a:xfrm>
        </p:spPr>
        <p:txBody>
          <a:bodyPr anchor="t">
            <a:normAutofit/>
          </a:bodyPr>
          <a:lstStyle/>
          <a:p>
            <a:pPr marL="11113" indent="0">
              <a:lnSpc>
                <a:spcPct val="114000"/>
              </a:lnSpc>
              <a:buNone/>
            </a:pPr>
            <a:r>
              <a:rPr lang="en-US" sz="1400" dirty="0">
                <a:solidFill>
                  <a:schemeClr val="tx2"/>
                </a:solidFill>
              </a:rPr>
              <a:t>Clinical Department Hours</a:t>
            </a:r>
          </a:p>
        </p:txBody>
      </p:sp>
      <p:graphicFrame>
        <p:nvGraphicFramePr>
          <p:cNvPr id="11" name="Content Placeholder 8">
            <a:extLst>
              <a:ext uri="{FF2B5EF4-FFF2-40B4-BE49-F238E27FC236}">
                <a16:creationId xmlns:a16="http://schemas.microsoft.com/office/drawing/2014/main" id="{8DAE5287-F31D-238F-8235-DA0D270DA30B}"/>
              </a:ext>
            </a:extLst>
          </p:cNvPr>
          <p:cNvGraphicFramePr>
            <a:graphicFrameLocks/>
          </p:cNvGraphicFramePr>
          <p:nvPr>
            <p:custDataLst>
              <p:tags r:id="rId4"/>
            </p:custDataLst>
          </p:nvPr>
        </p:nvGraphicFramePr>
        <p:xfrm>
          <a:off x="419100" y="2034540"/>
          <a:ext cx="7543800" cy="4194068"/>
        </p:xfrm>
        <a:graphic>
          <a:graphicData uri="http://schemas.openxmlformats.org/drawingml/2006/chart">
            <c:chart xmlns:c="http://schemas.openxmlformats.org/drawingml/2006/chart" xmlns:r="http://schemas.openxmlformats.org/officeDocument/2006/relationships" r:id="rId14"/>
          </a:graphicData>
        </a:graphic>
      </p:graphicFrame>
      <p:sp>
        <p:nvSpPr>
          <p:cNvPr id="12" name="Content Placeholder 2">
            <a:extLst>
              <a:ext uri="{FF2B5EF4-FFF2-40B4-BE49-F238E27FC236}">
                <a16:creationId xmlns:a16="http://schemas.microsoft.com/office/drawing/2014/main" id="{1DD93D97-FC2C-1B5D-908B-AFF9B656D0B7}"/>
              </a:ext>
            </a:extLst>
          </p:cNvPr>
          <p:cNvSpPr txBox="1">
            <a:spLocks/>
          </p:cNvSpPr>
          <p:nvPr>
            <p:custDataLst>
              <p:tags r:id="rId5"/>
            </p:custDataLst>
          </p:nvPr>
        </p:nvSpPr>
        <p:spPr>
          <a:xfrm>
            <a:off x="8191500" y="2273808"/>
            <a:ext cx="3581400" cy="640080"/>
          </a:xfrm>
          <a:prstGeom prst="rect">
            <a:avLst/>
          </a:prstGeom>
        </p:spPr>
        <p:txBody>
          <a:bodyPr vert="horz" lIns="91440" tIns="45720" rIns="91440" bIns="45720" rtlCol="0" anchor="t">
            <a:normAutofit/>
          </a:bodyPr>
          <a:lstStyle>
            <a:lvl1pPr marL="0" indent="0" algn="l" defTabSz="914354" rtl="0" eaLnBrk="1" latinLnBrk="0" hangingPunct="1">
              <a:lnSpc>
                <a:spcPct val="120000"/>
              </a:lnSpc>
              <a:spcBef>
                <a:spcPts val="1200"/>
              </a:spcBef>
              <a:buFont typeface="Arial" panose="020B0604020202020204" pitchFamily="34" charset="0"/>
              <a:buNone/>
              <a:tabLst/>
              <a:defRPr sz="2000" b="1" kern="1200">
                <a:solidFill>
                  <a:schemeClr val="accent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11113">
              <a:lnSpc>
                <a:spcPct val="114000"/>
              </a:lnSpc>
            </a:pPr>
            <a:r>
              <a:rPr lang="en-US" sz="1400" b="0" dirty="0">
                <a:solidFill>
                  <a:schemeClr val="tx2"/>
                </a:solidFill>
                <a:latin typeface="+mn-lt"/>
              </a:rPr>
              <a:t>IT Department Hours</a:t>
            </a:r>
          </a:p>
        </p:txBody>
      </p:sp>
      <p:sp>
        <p:nvSpPr>
          <p:cNvPr id="15" name="Text Placeholder 4">
            <a:extLst>
              <a:ext uri="{FF2B5EF4-FFF2-40B4-BE49-F238E27FC236}">
                <a16:creationId xmlns:a16="http://schemas.microsoft.com/office/drawing/2014/main" id="{A4F29464-2511-4A3E-B653-5B7CA70999A2}"/>
              </a:ext>
            </a:extLst>
          </p:cNvPr>
          <p:cNvSpPr txBox="1">
            <a:spLocks/>
          </p:cNvSpPr>
          <p:nvPr>
            <p:custDataLst>
              <p:tags r:id="rId6"/>
            </p:custDataLst>
          </p:nvPr>
        </p:nvSpPr>
        <p:spPr>
          <a:xfrm>
            <a:off x="8191500" y="1481328"/>
            <a:ext cx="3581400" cy="792480"/>
          </a:xfrm>
          <a:prstGeom prst="rect">
            <a:avLst/>
          </a:prstGeom>
        </p:spPr>
        <p:txBody>
          <a:bodyPr anchor="b">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1" indent="0">
              <a:lnSpc>
                <a:spcPct val="85000"/>
              </a:lnSpc>
              <a:buNone/>
            </a:pPr>
            <a:r>
              <a:rPr lang="en-US" sz="3200" b="1" dirty="0"/>
              <a:t>1200</a:t>
            </a:r>
          </a:p>
        </p:txBody>
      </p:sp>
      <p:sp>
        <p:nvSpPr>
          <p:cNvPr id="16" name="Text Placeholder 5">
            <a:extLst>
              <a:ext uri="{FF2B5EF4-FFF2-40B4-BE49-F238E27FC236}">
                <a16:creationId xmlns:a16="http://schemas.microsoft.com/office/drawing/2014/main" id="{16CFF785-FE27-7343-1DC5-191DC27C72BD}"/>
              </a:ext>
            </a:extLst>
          </p:cNvPr>
          <p:cNvSpPr txBox="1">
            <a:spLocks/>
          </p:cNvSpPr>
          <p:nvPr>
            <p:custDataLst>
              <p:tags r:id="rId7"/>
            </p:custDataLst>
          </p:nvPr>
        </p:nvSpPr>
        <p:spPr>
          <a:xfrm>
            <a:off x="8191500" y="3138688"/>
            <a:ext cx="3581400" cy="792480"/>
          </a:xfrm>
          <a:prstGeom prst="rect">
            <a:avLst/>
          </a:prstGeom>
        </p:spPr>
        <p:txBody>
          <a:bodyPr anchor="b">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1" indent="0">
              <a:lnSpc>
                <a:spcPct val="85000"/>
              </a:lnSpc>
              <a:buNone/>
            </a:pPr>
            <a:r>
              <a:rPr lang="en-US" sz="3200" b="1" dirty="0"/>
              <a:t>980</a:t>
            </a:r>
          </a:p>
        </p:txBody>
      </p:sp>
      <p:sp>
        <p:nvSpPr>
          <p:cNvPr id="17" name="Content Placeholder 6">
            <a:extLst>
              <a:ext uri="{FF2B5EF4-FFF2-40B4-BE49-F238E27FC236}">
                <a16:creationId xmlns:a16="http://schemas.microsoft.com/office/drawing/2014/main" id="{9FB5EF48-638F-3C3B-B69B-9584C06F83D9}"/>
              </a:ext>
            </a:extLst>
          </p:cNvPr>
          <p:cNvSpPr txBox="1">
            <a:spLocks/>
          </p:cNvSpPr>
          <p:nvPr>
            <p:custDataLst>
              <p:tags r:id="rId8"/>
            </p:custDataLst>
          </p:nvPr>
        </p:nvSpPr>
        <p:spPr>
          <a:xfrm>
            <a:off x="8191500" y="5588528"/>
            <a:ext cx="3581400" cy="640080"/>
          </a:xfrm>
          <a:prstGeom prst="rect">
            <a:avLst/>
          </a:prstGeom>
        </p:spPr>
        <p:txBody>
          <a:bodyPr anchor="t">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14000"/>
              </a:lnSpc>
              <a:buFont typeface="Arial" panose="020B0604020202020204" pitchFamily="34" charset="0"/>
              <a:buNone/>
            </a:pPr>
            <a:r>
              <a:rPr lang="en-US" sz="1400" dirty="0">
                <a:solidFill>
                  <a:schemeClr val="tx2"/>
                </a:solidFill>
              </a:rPr>
              <a:t>Operations Department Hours</a:t>
            </a:r>
          </a:p>
        </p:txBody>
      </p:sp>
      <p:sp>
        <p:nvSpPr>
          <p:cNvPr id="18" name="Text Placeholder 8">
            <a:extLst>
              <a:ext uri="{FF2B5EF4-FFF2-40B4-BE49-F238E27FC236}">
                <a16:creationId xmlns:a16="http://schemas.microsoft.com/office/drawing/2014/main" id="{33070061-0F0D-A498-E8BF-164D45FE8AD0}"/>
              </a:ext>
            </a:extLst>
          </p:cNvPr>
          <p:cNvSpPr txBox="1">
            <a:spLocks/>
          </p:cNvSpPr>
          <p:nvPr>
            <p:custDataLst>
              <p:tags r:id="rId9"/>
            </p:custDataLst>
          </p:nvPr>
        </p:nvSpPr>
        <p:spPr>
          <a:xfrm>
            <a:off x="8191500" y="4796048"/>
            <a:ext cx="3581400" cy="792480"/>
          </a:xfrm>
          <a:prstGeom prst="rect">
            <a:avLst/>
          </a:prstGeom>
        </p:spPr>
        <p:txBody>
          <a:bodyPr anchor="b">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1" indent="0">
              <a:lnSpc>
                <a:spcPct val="85000"/>
              </a:lnSpc>
              <a:buNone/>
            </a:pPr>
            <a:r>
              <a:rPr lang="en-US" sz="3200" b="1" dirty="0"/>
              <a:t>620</a:t>
            </a:r>
          </a:p>
        </p:txBody>
      </p:sp>
      <p:sp>
        <p:nvSpPr>
          <p:cNvPr id="3" name="TextBox 2">
            <a:extLst>
              <a:ext uri="{FF2B5EF4-FFF2-40B4-BE49-F238E27FC236}">
                <a16:creationId xmlns:a16="http://schemas.microsoft.com/office/drawing/2014/main" id="{A25050FD-2582-6622-8D99-8C4663899BFA}"/>
              </a:ext>
            </a:extLst>
          </p:cNvPr>
          <p:cNvSpPr txBox="1"/>
          <p:nvPr>
            <p:custDataLst>
              <p:tags r:id="rId10"/>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Resources</a:t>
            </a:r>
          </a:p>
        </p:txBody>
      </p:sp>
      <p:sp>
        <p:nvSpPr>
          <p:cNvPr id="19" name="Text Placeholder 1">
            <a:extLst>
              <a:ext uri="{FF2B5EF4-FFF2-40B4-BE49-F238E27FC236}">
                <a16:creationId xmlns:a16="http://schemas.microsoft.com/office/drawing/2014/main" id="{446F7BA7-2C59-3C27-8B4D-F9B9722B33D0}"/>
              </a:ext>
            </a:extLst>
          </p:cNvPr>
          <p:cNvSpPr txBox="1">
            <a:spLocks/>
          </p:cNvSpPr>
          <p:nvPr>
            <p:custDataLst>
              <p:tags r:id="rId11"/>
            </p:custDataLst>
          </p:nvPr>
        </p:nvSpPr>
        <p:spPr>
          <a:xfrm>
            <a:off x="419098" y="1485900"/>
            <a:ext cx="7543802" cy="548640"/>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1" indent="0">
              <a:buFont typeface="Arial" panose="020B0604020202020204" pitchFamily="34" charset="0"/>
              <a:buNone/>
            </a:pPr>
            <a:r>
              <a:rPr lang="en-US" sz="1800" b="1" dirty="0">
                <a:latin typeface="+mj-lt"/>
              </a:rPr>
              <a:t>Staff Time Dedicated by Department (Hours, Quarterly)</a:t>
            </a:r>
          </a:p>
        </p:txBody>
      </p:sp>
    </p:spTree>
    <p:extLst>
      <p:ext uri="{BB962C8B-B14F-4D97-AF65-F5344CB8AC3E}">
        <p14:creationId xmlns:p14="http://schemas.microsoft.com/office/powerpoint/2010/main" val="2476634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720490EE-4B50-7583-5CAB-D89A2E2FE958}"/>
              </a:ext>
            </a:extLst>
          </p:cNvPr>
          <p:cNvSpPr/>
          <p:nvPr/>
        </p:nvSpPr>
        <p:spPr>
          <a:xfrm>
            <a:off x="4229100" y="228600"/>
            <a:ext cx="7734300" cy="6400800"/>
          </a:xfrm>
          <a:prstGeom prst="roundRect">
            <a:avLst>
              <a:gd name="adj" fmla="val 190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noProof="1"/>
          </a:p>
        </p:txBody>
      </p:sp>
      <p:sp>
        <p:nvSpPr>
          <p:cNvPr id="2" name="Title 1">
            <a:extLst>
              <a:ext uri="{FF2B5EF4-FFF2-40B4-BE49-F238E27FC236}">
                <a16:creationId xmlns:a16="http://schemas.microsoft.com/office/drawing/2014/main" id="{85AFF143-6BD8-2674-B40D-8411BB9BEC1D}"/>
              </a:ext>
            </a:extLst>
          </p:cNvPr>
          <p:cNvSpPr>
            <a:spLocks noGrp="1"/>
          </p:cNvSpPr>
          <p:nvPr>
            <p:ph type="title"/>
            <p:custDataLst>
              <p:tags r:id="rId2"/>
            </p:custDataLst>
          </p:nvPr>
        </p:nvSpPr>
        <p:spPr>
          <a:xfrm>
            <a:off x="419099" y="629392"/>
            <a:ext cx="3581401" cy="5771408"/>
          </a:xfrm>
        </p:spPr>
        <p:txBody>
          <a:bodyPr lIns="0" anchor="t">
            <a:normAutofit/>
          </a:bodyPr>
          <a:lstStyle/>
          <a:p>
            <a:pPr>
              <a:lnSpc>
                <a:spcPct val="90000"/>
              </a:lnSpc>
            </a:pPr>
            <a:r>
              <a:rPr lang="en-US" noProof="1"/>
              <a:t>Next Steps &amp; Action Items</a:t>
            </a:r>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1"/>
            <p:custDataLst>
              <p:tags r:id="rId3"/>
            </p:custDataLst>
          </p:nvPr>
        </p:nvSpPr>
        <p:spPr>
          <a:xfrm>
            <a:off x="4343399" y="419100"/>
            <a:ext cx="7429501" cy="5981700"/>
          </a:xfrm>
        </p:spPr>
        <p:txBody>
          <a:bodyPr vert="horz" lIns="91440" tIns="45720" rIns="91440" bIns="45720" rtlCol="0" anchor="ctr">
            <a:normAutofit/>
          </a:bodyPr>
          <a:lstStyle/>
          <a:p>
            <a:pPr marL="407670" indent="-283845">
              <a:lnSpc>
                <a:spcPct val="114000"/>
              </a:lnSpc>
              <a:buClr>
                <a:schemeClr val="accent1"/>
              </a:buClr>
            </a:pPr>
            <a:r>
              <a:rPr lang="en-US" sz="1600" noProof="1">
                <a:cs typeface="Arial"/>
              </a:rPr>
              <a:t>Approve additional resource allocation for high-priority initiatives facing staffing shortages.
</a:t>
            </a:r>
          </a:p>
          <a:p>
            <a:pPr marL="407670" indent="-283845">
              <a:lnSpc>
                <a:spcPct val="113999"/>
              </a:lnSpc>
              <a:buClr>
                <a:schemeClr val="accent1"/>
              </a:buClr>
            </a:pPr>
            <a:r>
              <a:rPr lang="en-US" sz="1600" noProof="1">
                <a:cs typeface="Arial"/>
              </a:rPr>
              <a:t>Authorize contingency budget release to address vendor delays and unforeseen expenses.
</a:t>
            </a:r>
          </a:p>
          <a:p>
            <a:pPr marL="407670" indent="-283845">
              <a:lnSpc>
                <a:spcPct val="113999"/>
              </a:lnSpc>
              <a:buClr>
                <a:schemeClr val="accent1"/>
              </a:buClr>
            </a:pPr>
            <a:r>
              <a:rPr lang="en-US" sz="1600" noProof="1">
                <a:cs typeface="Arial"/>
              </a:rPr>
              <a:t>Review and endorse revised timelines for initiatives currently at risk of delay.
</a:t>
            </a:r>
          </a:p>
          <a:p>
            <a:pPr marL="407670" indent="-283845">
              <a:lnSpc>
                <a:spcPct val="113999"/>
              </a:lnSpc>
              <a:buClr>
                <a:schemeClr val="accent1"/>
              </a:buClr>
            </a:pPr>
            <a:r>
              <a:rPr lang="en-US" sz="1600" noProof="1">
                <a:cs typeface="Arial"/>
              </a:rPr>
              <a:t>Confirm leadership support for enhanced cross-departmental collaboration on critical dependencies.
</a:t>
            </a:r>
          </a:p>
          <a:p>
            <a:pPr marL="407670" indent="-283845">
              <a:lnSpc>
                <a:spcPct val="113999"/>
              </a:lnSpc>
              <a:buClr>
                <a:schemeClr val="accent1"/>
              </a:buClr>
            </a:pPr>
            <a:r>
              <a:rPr lang="en-US" sz="1600" noProof="1">
                <a:cs typeface="Arial"/>
              </a:rPr>
              <a:t>Set dates for follow-up reviews to monitor progress on action items and risk mitigation efforts.</a:t>
            </a:r>
            <a:endParaRPr lang="en-US" dirty="0">
              <a:cs typeface="Arial"/>
            </a:endParaRPr>
          </a:p>
        </p:txBody>
      </p:sp>
      <p:sp>
        <p:nvSpPr>
          <p:cNvPr id="4" name="Rectangle 3">
            <a:extLst>
              <a:ext uri="{FF2B5EF4-FFF2-40B4-BE49-F238E27FC236}">
                <a16:creationId xmlns:a16="http://schemas.microsoft.com/office/drawing/2014/main" id="{53FB6CF7-0880-2F73-FFC5-D670BD809E48}"/>
              </a:ext>
            </a:extLst>
          </p:cNvPr>
          <p:cNvSpPr/>
          <p:nvPr>
            <p:custDataLst>
              <p:tags r:id="rId4"/>
            </p:custDataLst>
          </p:nvPr>
        </p:nvSpPr>
        <p:spPr>
          <a:xfrm>
            <a:off x="4953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5" name="TextBox 4">
            <a:extLst>
              <a:ext uri="{FF2B5EF4-FFF2-40B4-BE49-F238E27FC236}">
                <a16:creationId xmlns:a16="http://schemas.microsoft.com/office/drawing/2014/main" id="{343D758A-379D-3839-15DB-554B84577D0A}"/>
              </a:ext>
            </a:extLst>
          </p:cNvPr>
          <p:cNvSpPr txBox="1"/>
          <p:nvPr>
            <p:custDataLst>
              <p:tags r:id="rId5"/>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Action Plan</a:t>
            </a:r>
          </a:p>
        </p:txBody>
      </p:sp>
    </p:spTree>
    <p:custDataLst>
      <p:tags r:id="rId1"/>
    </p:custDataLst>
    <p:extLst>
      <p:ext uri="{BB962C8B-B14F-4D97-AF65-F5344CB8AC3E}">
        <p14:creationId xmlns:p14="http://schemas.microsoft.com/office/powerpoint/2010/main" val="507420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8">
            <a:extLst>
              <a:ext uri="{FF2B5EF4-FFF2-40B4-BE49-F238E27FC236}">
                <a16:creationId xmlns:a16="http://schemas.microsoft.com/office/drawing/2014/main" id="{59D63B4A-EA6F-9D4F-6A6A-36CF24B67A36}"/>
              </a:ext>
            </a:extLst>
          </p:cNvPr>
          <p:cNvPicPr>
            <a:picLocks noChangeAspect="1"/>
          </p:cNvPicPr>
          <p:nvPr>
            <p:custDataLst>
              <p:tags r:id="rId2"/>
            </p:custDataLst>
          </p:nvPr>
        </p:nvPicPr>
        <p:blipFill rotWithShape="1">
          <a:blip r:embed="rId8" cstate="screen">
            <a:extLst>
              <a:ext uri="{28A0092B-C50C-407E-A947-70E740481C1C}">
                <a14:useLocalDpi xmlns:a14="http://schemas.microsoft.com/office/drawing/2010/main"/>
              </a:ext>
            </a:extLst>
          </a:blip>
          <a:srcRect l="10714" r="10714"/>
          <a:stretch/>
        </p:blipFill>
        <p:spPr>
          <a:xfrm>
            <a:off x="8191500" y="228600"/>
            <a:ext cx="3771900" cy="6400800"/>
          </a:xfrm>
          <a:prstGeom prst="roundRect">
            <a:avLst>
              <a:gd name="adj" fmla="val 2476"/>
            </a:avLst>
          </a:prstGeom>
        </p:spPr>
      </p:pic>
      <p:sp>
        <p:nvSpPr>
          <p:cNvPr id="2" name="Title 1">
            <a:extLst>
              <a:ext uri="{FF2B5EF4-FFF2-40B4-BE49-F238E27FC236}">
                <a16:creationId xmlns:a16="http://schemas.microsoft.com/office/drawing/2014/main" id="{85AFF143-6BD8-2674-B40D-8411BB9BEC1D}"/>
              </a:ext>
            </a:extLst>
          </p:cNvPr>
          <p:cNvSpPr>
            <a:spLocks noGrp="1"/>
          </p:cNvSpPr>
          <p:nvPr>
            <p:ph type="title"/>
            <p:custDataLst>
              <p:tags r:id="rId3"/>
            </p:custDataLst>
          </p:nvPr>
        </p:nvSpPr>
        <p:spPr>
          <a:xfrm>
            <a:off x="419100" y="629392"/>
            <a:ext cx="7543800" cy="622300"/>
          </a:xfrm>
        </p:spPr>
        <p:txBody>
          <a:bodyPr lIns="0">
            <a:normAutofit/>
          </a:bodyPr>
          <a:lstStyle/>
          <a:p>
            <a:r>
              <a:rPr lang="en-US" noProof="1"/>
              <a:t>Appendix</a:t>
            </a:r>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4294967295"/>
            <p:custDataLst>
              <p:tags r:id="rId4"/>
            </p:custDataLst>
          </p:nvPr>
        </p:nvSpPr>
        <p:spPr>
          <a:xfrm>
            <a:off x="419100" y="1485900"/>
            <a:ext cx="7543800" cy="4673600"/>
          </a:xfrm>
        </p:spPr>
        <p:txBody>
          <a:bodyPr vert="horz" lIns="0" tIns="45720" rIns="91440" bIns="45720" rtlCol="0" anchor="ctr">
            <a:normAutofit/>
          </a:bodyPr>
          <a:lstStyle/>
          <a:p>
            <a:pPr marL="407670" indent="-283845">
              <a:lnSpc>
                <a:spcPct val="114000"/>
              </a:lnSpc>
              <a:buClr>
                <a:schemeClr val="accent1"/>
              </a:buClr>
            </a:pPr>
            <a:r>
              <a:rPr lang="en-US" noProof="1">
                <a:cs typeface="Arial"/>
              </a:rPr>
              <a:t>PMO Detailed Documentation: Comprehensive reports on project plans, timelines, and status updates available on the SGMC intranet.
</a:t>
            </a:r>
          </a:p>
          <a:p>
            <a:pPr marL="407670" indent="-283845">
              <a:lnSpc>
                <a:spcPct val="113999"/>
              </a:lnSpc>
              <a:buClr>
                <a:schemeClr val="accent1"/>
              </a:buClr>
            </a:pPr>
            <a:r>
              <a:rPr lang="en-US" noProof="1">
                <a:cs typeface="Arial"/>
              </a:rPr>
              <a:t>Strategic Plan Documents: Reference materials outlining SGMC’s long-term goals, priorities, and performance metrics.
-Budget Reports: Quarterly financial summaries detailing budget allocation, actual spend, and variance analyses.
-Risk Management Logs: Up-to-date records of identified risks, mitigation strategies, and impact assessments.
-Resource Allocation Data: Department-wise staffing and resource distribution reports to track capacity and utilization.</a:t>
            </a:r>
            <a:endParaRPr lang="en-US" dirty="0">
              <a:cs typeface="Arial"/>
            </a:endParaRPr>
          </a:p>
        </p:txBody>
      </p:sp>
      <p:sp>
        <p:nvSpPr>
          <p:cNvPr id="4" name="Rectangle 3">
            <a:extLst>
              <a:ext uri="{FF2B5EF4-FFF2-40B4-BE49-F238E27FC236}">
                <a16:creationId xmlns:a16="http://schemas.microsoft.com/office/drawing/2014/main" id="{B07A31EC-F793-06D6-CAF0-4FAE7A3DAC6D}"/>
              </a:ext>
            </a:extLst>
          </p:cNvPr>
          <p:cNvSpPr/>
          <p:nvPr>
            <p:custDataLst>
              <p:tags r:id="rId5"/>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5" name="TextBox 4">
            <a:extLst>
              <a:ext uri="{FF2B5EF4-FFF2-40B4-BE49-F238E27FC236}">
                <a16:creationId xmlns:a16="http://schemas.microsoft.com/office/drawing/2014/main" id="{1187E573-10C8-E2C1-C604-E682A9143EDD}"/>
              </a:ext>
            </a:extLst>
          </p:cNvPr>
          <p:cNvSpPr txBox="1"/>
          <p:nvPr>
            <p:custDataLst>
              <p:tags r:id="rId6"/>
            </p:custDataLst>
          </p:nvPr>
        </p:nvSpPr>
        <p:spPr>
          <a:xfrm>
            <a:off x="419100" y="265211"/>
            <a:ext cx="3581400" cy="304800"/>
          </a:xfrm>
          <a:prstGeom prst="rect">
            <a:avLst/>
          </a:prstGeom>
          <a:noFill/>
        </p:spPr>
        <p:txBody>
          <a:bodyPr wrap="square" lIns="0">
            <a:normAutofit/>
          </a:bodyPr>
          <a:lstStyle/>
          <a:p>
            <a:r>
              <a:rPr lang="en-US" sz="1400" noProof="1">
                <a:solidFill>
                  <a:schemeClr val="tx2"/>
                </a:solidFill>
              </a:rPr>
              <a:t>Appendix</a:t>
            </a:r>
          </a:p>
        </p:txBody>
      </p:sp>
    </p:spTree>
    <p:custDataLst>
      <p:tags r:id="rId1"/>
    </p:custDataLst>
    <p:extLst>
      <p:ext uri="{BB962C8B-B14F-4D97-AF65-F5344CB8AC3E}">
        <p14:creationId xmlns:p14="http://schemas.microsoft.com/office/powerpoint/2010/main" val="306927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720490EE-4B50-7583-5CAB-D89A2E2FE958}"/>
              </a:ext>
            </a:extLst>
          </p:cNvPr>
          <p:cNvSpPr/>
          <p:nvPr/>
        </p:nvSpPr>
        <p:spPr>
          <a:xfrm>
            <a:off x="4229100" y="228600"/>
            <a:ext cx="7734300" cy="6400800"/>
          </a:xfrm>
          <a:prstGeom prst="roundRect">
            <a:avLst>
              <a:gd name="adj" fmla="val 190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noProof="1"/>
          </a:p>
        </p:txBody>
      </p:sp>
      <p:sp>
        <p:nvSpPr>
          <p:cNvPr id="2" name="Title 1">
            <a:extLst>
              <a:ext uri="{FF2B5EF4-FFF2-40B4-BE49-F238E27FC236}">
                <a16:creationId xmlns:a16="http://schemas.microsoft.com/office/drawing/2014/main" id="{85AFF143-6BD8-2674-B40D-8411BB9BEC1D}"/>
              </a:ext>
            </a:extLst>
          </p:cNvPr>
          <p:cNvSpPr>
            <a:spLocks noGrp="1"/>
          </p:cNvSpPr>
          <p:nvPr>
            <p:ph type="title"/>
            <p:custDataLst>
              <p:tags r:id="rId2"/>
            </p:custDataLst>
          </p:nvPr>
        </p:nvSpPr>
        <p:spPr>
          <a:xfrm>
            <a:off x="419099" y="629392"/>
            <a:ext cx="3581401" cy="5771408"/>
          </a:xfrm>
        </p:spPr>
        <p:txBody>
          <a:bodyPr lIns="0" anchor="t">
            <a:normAutofit/>
          </a:bodyPr>
          <a:lstStyle/>
          <a:p>
            <a:pPr>
              <a:lnSpc>
                <a:spcPct val="90000"/>
              </a:lnSpc>
            </a:pPr>
            <a:r>
              <a:rPr lang="en-US" noProof="1"/>
              <a:t>Executive Overview</a:t>
            </a:r>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1"/>
            <p:custDataLst>
              <p:tags r:id="rId3"/>
            </p:custDataLst>
          </p:nvPr>
        </p:nvSpPr>
        <p:spPr>
          <a:xfrm>
            <a:off x="4343399" y="419100"/>
            <a:ext cx="7429501" cy="5981700"/>
          </a:xfrm>
        </p:spPr>
        <p:txBody>
          <a:bodyPr vert="horz" lIns="91440" tIns="45720" rIns="91440" bIns="45720" rtlCol="0" anchor="ctr">
            <a:normAutofit/>
          </a:bodyPr>
          <a:lstStyle/>
          <a:p>
            <a:pPr marL="407670" indent="-283845">
              <a:lnSpc>
                <a:spcPct val="114000"/>
              </a:lnSpc>
              <a:buClr>
                <a:schemeClr val="accent1"/>
              </a:buClr>
            </a:pPr>
            <a:r>
              <a:rPr lang="en-US" sz="1600" noProof="1">
                <a:cs typeface="Arial"/>
              </a:rPr>
              <a:t>Total initiatives in progress: 22 active projects across departments.
Status breakdown: 68% on-track, 18% delayed, 14% at risk of missing targets.
Key highlights since last review: Completion of phase 1 in Telehealth Expansion ahead of schedule.</a:t>
            </a:r>
            <a:r>
              <a:rPr lang="en-US" sz="1600" baseline="30000" noProof="1">
                <a:cs typeface="Arial"/>
              </a:rPr>
              <a:t>1</a:t>
            </a:r>
            <a:r>
              <a:rPr lang="en-US" sz="1600" noProof="1">
                <a:cs typeface="Arial"/>
              </a:rPr>
              <a:t>
Behavioral Health Program timeline adjusted due to resource constraints.
New vendor contracts secured, reducing supply chain risks.</a:t>
            </a:r>
            <a:endParaRPr lang="en-US" dirty="0">
              <a:cs typeface="Arial"/>
            </a:endParaRPr>
          </a:p>
        </p:txBody>
      </p:sp>
      <p:sp>
        <p:nvSpPr>
          <p:cNvPr id="4" name="Rectangle 3">
            <a:extLst>
              <a:ext uri="{FF2B5EF4-FFF2-40B4-BE49-F238E27FC236}">
                <a16:creationId xmlns:a16="http://schemas.microsoft.com/office/drawing/2014/main" id="{53FB6CF7-0880-2F73-FFC5-D670BD809E48}"/>
              </a:ext>
            </a:extLst>
          </p:cNvPr>
          <p:cNvSpPr/>
          <p:nvPr>
            <p:custDataLst>
              <p:tags r:id="rId4"/>
            </p:custDataLst>
          </p:nvPr>
        </p:nvSpPr>
        <p:spPr>
          <a:xfrm>
            <a:off x="4953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5" name="TextBox 4">
            <a:extLst>
              <a:ext uri="{FF2B5EF4-FFF2-40B4-BE49-F238E27FC236}">
                <a16:creationId xmlns:a16="http://schemas.microsoft.com/office/drawing/2014/main" id="{343D758A-379D-3839-15DB-554B84577D0A}"/>
              </a:ext>
            </a:extLst>
          </p:cNvPr>
          <p:cNvSpPr txBox="1"/>
          <p:nvPr>
            <p:custDataLst>
              <p:tags r:id="rId5"/>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Overview</a:t>
            </a:r>
          </a:p>
        </p:txBody>
      </p:sp>
    </p:spTree>
    <p:custDataLst>
      <p:tags r:id="rId1"/>
    </p:custDataLst>
    <p:extLst>
      <p:ext uri="{BB962C8B-B14F-4D97-AF65-F5344CB8AC3E}">
        <p14:creationId xmlns:p14="http://schemas.microsoft.com/office/powerpoint/2010/main" val="50742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3344C-D328-EC04-BE2C-9C8E6BC757B3}"/>
            </a:ext>
          </a:extLst>
        </p:cNvPr>
        <p:cNvGrpSpPr/>
        <p:nvPr/>
      </p:nvGrpSpPr>
      <p:grpSpPr>
        <a:xfrm>
          <a:off x="0" y="0"/>
          <a:ext cx="0" cy="0"/>
          <a:chOff x="0" y="0"/>
          <a:chExt cx="0" cy="0"/>
        </a:xfrm>
      </p:grpSpPr>
      <p:sp>
        <p:nvSpPr>
          <p:cNvPr id="12" name="Rounded Rectangle 11">
            <a:extLst>
              <a:ext uri="{FF2B5EF4-FFF2-40B4-BE49-F238E27FC236}">
                <a16:creationId xmlns:a16="http://schemas.microsoft.com/office/drawing/2014/main" id="{8BB53CF1-F06C-8150-70F5-47BE364BC4BF}"/>
              </a:ext>
            </a:extLst>
          </p:cNvPr>
          <p:cNvSpPr/>
          <p:nvPr/>
        </p:nvSpPr>
        <p:spPr>
          <a:xfrm>
            <a:off x="4229100" y="228600"/>
            <a:ext cx="7734300" cy="6400800"/>
          </a:xfrm>
          <a:prstGeom prst="roundRect">
            <a:avLst>
              <a:gd name="adj" fmla="val 190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noProof="1"/>
          </a:p>
        </p:txBody>
      </p:sp>
      <p:graphicFrame>
        <p:nvGraphicFramePr>
          <p:cNvPr id="23" name="Content Placeholder 8">
            <a:extLst>
              <a:ext uri="{FF2B5EF4-FFF2-40B4-BE49-F238E27FC236}">
                <a16:creationId xmlns:a16="http://schemas.microsoft.com/office/drawing/2014/main" id="{24430428-5386-5FFA-C0FA-D6A16076F8BA}"/>
              </a:ext>
            </a:extLst>
          </p:cNvPr>
          <p:cNvGraphicFramePr>
            <a:graphicFrameLocks/>
          </p:cNvGraphicFramePr>
          <p:nvPr>
            <p:custDataLst>
              <p:tags r:id="rId1"/>
            </p:custDataLst>
          </p:nvPr>
        </p:nvGraphicFramePr>
        <p:xfrm>
          <a:off x="4444999" y="1257301"/>
          <a:ext cx="7327899" cy="5143500"/>
        </p:xfrm>
        <a:graphic>
          <a:graphicData uri="http://schemas.openxmlformats.org/drawingml/2006/chart">
            <c:chart xmlns:c="http://schemas.openxmlformats.org/drawingml/2006/chart" xmlns:r="http://schemas.openxmlformats.org/officeDocument/2006/relationships" r:id="rId9"/>
          </a:graphicData>
        </a:graphic>
      </p:graphicFrame>
      <p:sp>
        <p:nvSpPr>
          <p:cNvPr id="24" name="Text Placeholder 1">
            <a:extLst>
              <a:ext uri="{FF2B5EF4-FFF2-40B4-BE49-F238E27FC236}">
                <a16:creationId xmlns:a16="http://schemas.microsoft.com/office/drawing/2014/main" id="{09F5E640-0D31-831C-299C-39FC2D1B18CB}"/>
              </a:ext>
            </a:extLst>
          </p:cNvPr>
          <p:cNvSpPr txBox="1">
            <a:spLocks/>
          </p:cNvSpPr>
          <p:nvPr>
            <p:custDataLst>
              <p:tags r:id="rId2"/>
            </p:custDataLst>
          </p:nvPr>
        </p:nvSpPr>
        <p:spPr>
          <a:xfrm>
            <a:off x="4445000" y="419101"/>
            <a:ext cx="7327900" cy="640080"/>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1" indent="0">
              <a:buNone/>
            </a:pPr>
            <a:r>
              <a:rPr lang="en-US" b="1" dirty="0">
                <a:latin typeface="+mj-lt"/>
              </a:rPr>
              <a:t>Distribution of Initiatives by Strategic Category</a:t>
            </a:r>
          </a:p>
        </p:txBody>
      </p:sp>
      <p:sp>
        <p:nvSpPr>
          <p:cNvPr id="2" name="Title 1">
            <a:extLst>
              <a:ext uri="{FF2B5EF4-FFF2-40B4-BE49-F238E27FC236}">
                <a16:creationId xmlns:a16="http://schemas.microsoft.com/office/drawing/2014/main" id="{854805E5-B1FF-898F-2E86-706C04F4CD47}"/>
              </a:ext>
            </a:extLst>
          </p:cNvPr>
          <p:cNvSpPr>
            <a:spLocks noGrp="1"/>
          </p:cNvSpPr>
          <p:nvPr>
            <p:ph type="title"/>
            <p:custDataLst>
              <p:tags r:id="rId3"/>
            </p:custDataLst>
          </p:nvPr>
        </p:nvSpPr>
        <p:spPr/>
        <p:txBody>
          <a:bodyPr lIns="0" anchor="t">
            <a:normAutofit/>
          </a:bodyPr>
          <a:lstStyle/>
          <a:p>
            <a:pPr>
              <a:lnSpc>
                <a:spcPct val="100000"/>
              </a:lnSpc>
            </a:pPr>
            <a:r>
              <a:rPr lang="en-US" noProof="0" dirty="0"/>
              <a:t>Portfolio Overview Chart</a:t>
            </a:r>
          </a:p>
        </p:txBody>
      </p:sp>
      <p:sp>
        <p:nvSpPr>
          <p:cNvPr id="3" name="Content Placeholder 2">
            <a:extLst>
              <a:ext uri="{FF2B5EF4-FFF2-40B4-BE49-F238E27FC236}">
                <a16:creationId xmlns:a16="http://schemas.microsoft.com/office/drawing/2014/main" id="{6B46982D-4DC2-BBEC-C40F-E08209F1A775}"/>
              </a:ext>
            </a:extLst>
          </p:cNvPr>
          <p:cNvSpPr>
            <a:spLocks noGrp="1"/>
          </p:cNvSpPr>
          <p:nvPr>
            <p:ph idx="1"/>
            <p:custDataLst>
              <p:tags r:id="rId4"/>
            </p:custDataLst>
          </p:nvPr>
        </p:nvSpPr>
        <p:spPr>
          <a:xfrm>
            <a:off x="419101" y="3428999"/>
            <a:ext cx="3581399" cy="2799608"/>
          </a:xfrm>
        </p:spPr>
        <p:txBody>
          <a:bodyPr vert="horz" lIns="0" tIns="45720" rIns="91440" bIns="45720" rtlCol="0" anchor="b">
            <a:normAutofit/>
          </a:bodyPr>
          <a:lstStyle/>
          <a:p>
            <a:pPr marL="11113" indent="0">
              <a:lnSpc>
                <a:spcPct val="114000"/>
              </a:lnSpc>
              <a:buClr>
                <a:schemeClr val="accent2"/>
              </a:buClr>
              <a:buNone/>
            </a:pPr>
            <a:r>
              <a:rPr lang="en-US" sz="1400" dirty="0">
                <a:solidFill>
                  <a:schemeClr val="tx2"/>
                </a:solidFill>
              </a:rPr>
              <a:t>Patient Care and Technology Innovation together account for 65% of current initiatives, emphasizing priority areas for growth and impact.</a:t>
            </a:r>
          </a:p>
        </p:txBody>
      </p:sp>
      <p:sp>
        <p:nvSpPr>
          <p:cNvPr id="11" name="Rectangle 10">
            <a:extLst>
              <a:ext uri="{FF2B5EF4-FFF2-40B4-BE49-F238E27FC236}">
                <a16:creationId xmlns:a16="http://schemas.microsoft.com/office/drawing/2014/main" id="{7342B5F3-DFA3-0C3E-0794-D5113440E87B}"/>
              </a:ext>
            </a:extLst>
          </p:cNvPr>
          <p:cNvSpPr/>
          <p:nvPr>
            <p:custDataLst>
              <p:tags r:id="rId5"/>
            </p:custDataLst>
          </p:nvPr>
        </p:nvSpPr>
        <p:spPr>
          <a:xfrm>
            <a:off x="419100" y="6431317"/>
            <a:ext cx="1825782" cy="203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53A17BB-9B84-B260-0E40-7E31DD29A31B}"/>
              </a:ext>
            </a:extLst>
          </p:cNvPr>
          <p:cNvSpPr txBox="1"/>
          <p:nvPr>
            <p:custDataLst>
              <p:tags r:id="rId6"/>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Portfolio</a:t>
            </a:r>
          </a:p>
        </p:txBody>
      </p:sp>
    </p:spTree>
    <p:extLst>
      <p:ext uri="{BB962C8B-B14F-4D97-AF65-F5344CB8AC3E}">
        <p14:creationId xmlns:p14="http://schemas.microsoft.com/office/powerpoint/2010/main" val="275867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F66F7-FD75-399E-EAB8-E45E4C17A141}"/>
              </a:ext>
            </a:extLst>
          </p:cNvPr>
          <p:cNvSpPr txBox="1"/>
          <p:nvPr>
            <p:custDataLst>
              <p:tags r:id="rId1"/>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Status Tracking</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p:txBody>
          <a:bodyPr lIns="0">
            <a:normAutofit/>
          </a:bodyPr>
          <a:lstStyle/>
          <a:p>
            <a:r>
              <a:rPr lang="en-US" noProof="1"/>
              <a:t>Initiative Status </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1"/>
            <p:custDataLst>
              <p:tags r:id="rId3"/>
            </p:custDataLst>
          </p:nvPr>
        </p:nvSpPr>
        <p:spPr>
          <a:xfrm>
            <a:off x="419101" y="2545080"/>
            <a:ext cx="3581399" cy="3749040"/>
          </a:xfrm>
        </p:spPr>
        <p:txBody>
          <a:bodyPr lIns="0">
            <a:normAutofit/>
          </a:bodyPr>
          <a:lstStyle/>
          <a:p>
            <a:pPr marL="11113" indent="0">
              <a:lnSpc>
                <a:spcPct val="114000"/>
              </a:lnSpc>
              <a:buNone/>
            </a:pPr>
            <a:r>
              <a:rPr lang="en-US" noProof="1"/>
              <a:t>Key strategic initiatives currently underway include Telehealth Expansion, Behavioral Health Program, and Patient Portal Upgrade, each led by senior executives responsible for delivery.</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half" idx="2"/>
            <p:custDataLst>
              <p:tags r:id="rId4"/>
            </p:custDataLst>
          </p:nvPr>
        </p:nvSpPr>
        <p:spPr>
          <a:xfrm>
            <a:off x="4305301" y="2545080"/>
            <a:ext cx="3581399" cy="3749040"/>
          </a:xfrm>
        </p:spPr>
        <p:txBody>
          <a:bodyPr lIns="0">
            <a:normAutofit/>
          </a:bodyPr>
          <a:lstStyle/>
          <a:p>
            <a:pPr marL="11113" indent="0">
              <a:lnSpc>
                <a:spcPct val="114000"/>
              </a:lnSpc>
              <a:buNone/>
            </a:pPr>
            <a:r>
              <a:rPr lang="en-US" noProof="1"/>
              <a:t>Status categories include On Track, At Risk, and Delayed. Percentage completion ranges from 30% to 65%, reflecting varied stages of project maturity.</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3"/>
            <p:custDataLst>
              <p:tags r:id="rId5"/>
            </p:custDataLst>
          </p:nvPr>
        </p:nvSpPr>
        <p:spPr>
          <a:xfrm>
            <a:off x="8191500" y="2545080"/>
            <a:ext cx="3581399" cy="3749040"/>
          </a:xfrm>
        </p:spPr>
        <p:txBody>
          <a:bodyPr lIns="0">
            <a:normAutofit/>
          </a:bodyPr>
          <a:lstStyle/>
          <a:p>
            <a:pPr marL="11113" indent="0">
              <a:lnSpc>
                <a:spcPct val="114000"/>
              </a:lnSpc>
              <a:buNone/>
            </a:pPr>
            <a:r>
              <a:rPr lang="en-US" noProof="1"/>
              <a:t>Target completion dates span from late 2025 to early 2026, providing a timeline framework for monitoring and adjusting project plans.</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4"/>
            <p:custDataLst>
              <p:tags r:id="rId6"/>
            </p:custDataLst>
          </p:nvPr>
        </p:nvSpPr>
        <p:spPr>
          <a:xfrm>
            <a:off x="419099" y="1905000"/>
            <a:ext cx="3581399" cy="640080"/>
          </a:xfrm>
        </p:spPr>
        <p:txBody>
          <a:bodyPr lIns="0" anchor="t">
            <a:normAutofit/>
          </a:bodyPr>
          <a:lstStyle/>
          <a:p>
            <a:r>
              <a:rPr lang="en-US" sz="1800" noProof="1">
                <a:solidFill>
                  <a:schemeClr val="accent1"/>
                </a:solidFill>
                <a:latin typeface="+mj-lt"/>
              </a:rPr>
              <a:t>Initiative Overview</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idx="15"/>
            <p:custDataLst>
              <p:tags r:id="rId7"/>
            </p:custDataLst>
          </p:nvPr>
        </p:nvSpPr>
        <p:spPr>
          <a:xfrm>
            <a:off x="4305300" y="1905000"/>
            <a:ext cx="3581399" cy="640080"/>
          </a:xfrm>
        </p:spPr>
        <p:txBody>
          <a:bodyPr lIns="0" anchor="t">
            <a:normAutofit/>
          </a:bodyPr>
          <a:lstStyle/>
          <a:p>
            <a:r>
              <a:rPr lang="en-US" sz="1800" noProof="1">
                <a:solidFill>
                  <a:schemeClr val="accent1"/>
                </a:solidFill>
                <a:latin typeface="+mj-lt"/>
              </a:rPr>
              <a:t>Current Status &amp; Progress</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6"/>
            <p:custDataLst>
              <p:tags r:id="rId8"/>
            </p:custDataLst>
          </p:nvPr>
        </p:nvSpPr>
        <p:spPr>
          <a:xfrm>
            <a:off x="8191500" y="1905000"/>
            <a:ext cx="3581399" cy="640080"/>
          </a:xfrm>
        </p:spPr>
        <p:txBody>
          <a:bodyPr lIns="0" anchor="t">
            <a:normAutofit/>
          </a:bodyPr>
          <a:lstStyle/>
          <a:p>
            <a:r>
              <a:rPr lang="en-US" sz="1800" noProof="1">
                <a:solidFill>
                  <a:schemeClr val="accent1"/>
                </a:solidFill>
                <a:latin typeface="+mj-lt"/>
              </a:rPr>
              <a:t>Target Completion Dates</a:t>
            </a:r>
          </a:p>
        </p:txBody>
      </p:sp>
      <p:sp>
        <p:nvSpPr>
          <p:cNvPr id="2" name="Rectangle 1">
            <a:extLst>
              <a:ext uri="{FF2B5EF4-FFF2-40B4-BE49-F238E27FC236}">
                <a16:creationId xmlns:a16="http://schemas.microsoft.com/office/drawing/2014/main" id="{24D452BE-849A-132F-C49B-B04323F71F56}"/>
              </a:ext>
            </a:extLst>
          </p:cNvPr>
          <p:cNvSpPr/>
          <p:nvPr>
            <p:custDataLst>
              <p:tags r:id="rId9"/>
            </p:custDataLst>
          </p:nvPr>
        </p:nvSpPr>
        <p:spPr>
          <a:xfrm>
            <a:off x="419100" y="6431317"/>
            <a:ext cx="1825782" cy="203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Tree>
    <p:extLst>
      <p:ext uri="{BB962C8B-B14F-4D97-AF65-F5344CB8AC3E}">
        <p14:creationId xmlns:p14="http://schemas.microsoft.com/office/powerpoint/2010/main" val="1855347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F66F7-FD75-399E-EAB8-E45E4C17A141}"/>
              </a:ext>
            </a:extLst>
          </p:cNvPr>
          <p:cNvSpPr txBox="1"/>
          <p:nvPr>
            <p:custDataLst>
              <p:tags r:id="rId1"/>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Status Update</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p:txBody>
          <a:bodyPr lIns="0">
            <a:normAutofit/>
          </a:bodyPr>
          <a:lstStyle/>
          <a:p>
            <a:r>
              <a:rPr lang="en-US" noProof="1"/>
              <a:t>Initiative Status </a:t>
            </a:r>
          </a:p>
        </p:txBody>
      </p:sp>
      <p:sp>
        <p:nvSpPr>
          <p:cNvPr id="2" name="Rectangle 1">
            <a:extLst>
              <a:ext uri="{FF2B5EF4-FFF2-40B4-BE49-F238E27FC236}">
                <a16:creationId xmlns:a16="http://schemas.microsoft.com/office/drawing/2014/main" id="{24D452BE-849A-132F-C49B-B04323F71F56}"/>
              </a:ext>
            </a:extLst>
          </p:cNvPr>
          <p:cNvSpPr/>
          <p:nvPr>
            <p:custDataLst>
              <p:tags r:id="rId3"/>
            </p:custDataLst>
          </p:nvPr>
        </p:nvSpPr>
        <p:spPr>
          <a:xfrm>
            <a:off x="419100" y="6431317"/>
            <a:ext cx="1825782" cy="203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graphicFrame>
        <p:nvGraphicFramePr>
          <p:cNvPr id="38" name="Table 37">
            <a:extLst>
              <a:ext uri="{FF2B5EF4-FFF2-40B4-BE49-F238E27FC236}">
                <a16:creationId xmlns:a16="http://schemas.microsoft.com/office/drawing/2014/main" id="{B6DFE8DA-BE58-232A-7B4A-7A50AB68DB0D}"/>
              </a:ext>
            </a:extLst>
          </p:cNvPr>
          <p:cNvGraphicFramePr>
            <a:graphicFrameLocks noGrp="1"/>
          </p:cNvGraphicFramePr>
          <p:nvPr>
            <p:extLst>
              <p:ext uri="{D42A27DB-BD31-4B8C-83A1-F6EECF244321}">
                <p14:modId xmlns:p14="http://schemas.microsoft.com/office/powerpoint/2010/main" val="3683508646"/>
              </p:ext>
            </p:extLst>
          </p:nvPr>
        </p:nvGraphicFramePr>
        <p:xfrm>
          <a:off x="0" y="1965960"/>
          <a:ext cx="12192000" cy="2926080"/>
        </p:xfrm>
        <a:graphic>
          <a:graphicData uri="http://schemas.openxmlformats.org/drawingml/2006/table">
            <a:tbl>
              <a:tblPr bandRow="1">
                <a:tableStyleId>{5C22544A-7EE6-4342-B048-85BDC9FD1C3A}</a:tableStyleId>
              </a:tblPr>
              <a:tblGrid>
                <a:gridCol w="4064000">
                  <a:extLst>
                    <a:ext uri="{9D8B030D-6E8A-4147-A177-3AD203B41FA5}">
                      <a16:colId xmlns:a16="http://schemas.microsoft.com/office/drawing/2014/main" val="1564335027"/>
                    </a:ext>
                  </a:extLst>
                </a:gridCol>
                <a:gridCol w="4064000">
                  <a:extLst>
                    <a:ext uri="{9D8B030D-6E8A-4147-A177-3AD203B41FA5}">
                      <a16:colId xmlns:a16="http://schemas.microsoft.com/office/drawing/2014/main" val="3248497926"/>
                    </a:ext>
                  </a:extLst>
                </a:gridCol>
                <a:gridCol w="4064000">
                  <a:extLst>
                    <a:ext uri="{9D8B030D-6E8A-4147-A177-3AD203B41FA5}">
                      <a16:colId xmlns:a16="http://schemas.microsoft.com/office/drawing/2014/main" val="1412477109"/>
                    </a:ext>
                  </a:extLst>
                </a:gridCol>
              </a:tblGrid>
              <a:tr h="0">
                <a:tc>
                  <a:txBody>
                    <a:bodyPr/>
                    <a:lstStyle/>
                    <a:p>
                      <a:pPr>
                        <a:buNone/>
                      </a:pPr>
                      <a:r>
                        <a:rPr lang="en-US" dirty="0"/>
                        <a:t>Metric</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dirty="0"/>
                        <a:t>Value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dirty="0"/>
                        <a:t>Description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951733512"/>
                  </a:ext>
                </a:extLst>
              </a:tr>
              <a:tr h="0">
                <a:tc>
                  <a:txBody>
                    <a:bodyPr/>
                    <a:lstStyle/>
                    <a:p>
                      <a:pPr>
                        <a:buNone/>
                      </a:pPr>
                      <a:r>
                        <a:rPr lang="en-US" dirty="0"/>
                        <a:t>Avg. match-to-contact time (hours)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b="1" dirty="0"/>
                        <a:t>48</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dirty="0"/>
                        <a:t>Average time taken to connect after a match.</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509661909"/>
                  </a:ext>
                </a:extLst>
              </a:tr>
              <a:tr h="0">
                <a:tc>
                  <a:txBody>
                    <a:bodyPr/>
                    <a:lstStyle/>
                    <a:p>
                      <a:pPr>
                        <a:buNone/>
                      </a:pPr>
                      <a:r>
                        <a:rPr lang="en-US" dirty="0"/>
                        <a:t>Patient enrollment rate (%)</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b="1" dirty="0"/>
                        <a:t>75%</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dirty="0"/>
                        <a:t>Percentage of patients successfully enrolled.</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641949720"/>
                  </a:ext>
                </a:extLst>
              </a:tr>
              <a:tr h="0">
                <a:tc>
                  <a:txBody>
                    <a:bodyPr/>
                    <a:lstStyle/>
                    <a:p>
                      <a:pPr>
                        <a:buNone/>
                      </a:pPr>
                      <a:r>
                        <a:rPr lang="en-US" dirty="0"/>
                        <a:t>Patient retention rate (%)</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b="1" dirty="0"/>
                        <a:t>85%</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dirty="0"/>
                        <a:t>Percentage of patients retained after joining.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484250809"/>
                  </a:ext>
                </a:extLst>
              </a:tr>
              <a:tr h="0">
                <a:tc>
                  <a:txBody>
                    <a:bodyPr/>
                    <a:lstStyle/>
                    <a:p>
                      <a:pPr>
                        <a:buNone/>
                      </a:pPr>
                      <a:r>
                        <a:rPr lang="en-US" dirty="0"/>
                        <a:t>Avg. time from match to enrollment</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b="1" dirty="0"/>
                        <a:t>3 months</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dirty="0"/>
                        <a:t>Average duration from match to full enrollment.</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508610832"/>
                  </a:ext>
                </a:extLst>
              </a:tr>
            </a:tbl>
          </a:graphicData>
        </a:graphic>
      </p:graphicFrame>
    </p:spTree>
    <p:extLst>
      <p:ext uri="{BB962C8B-B14F-4D97-AF65-F5344CB8AC3E}">
        <p14:creationId xmlns:p14="http://schemas.microsoft.com/office/powerpoint/2010/main" val="1855347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1"/>
            </p:custDataLst>
          </p:nvPr>
        </p:nvSpPr>
        <p:spPr/>
        <p:txBody>
          <a:bodyPr lIns="0">
            <a:normAutofit/>
          </a:bodyPr>
          <a:lstStyle/>
          <a:p>
            <a:r>
              <a:rPr lang="en-US" dirty="0"/>
              <a:t>Gantt Chart for Project Timelines</a:t>
            </a:r>
          </a:p>
        </p:txBody>
      </p:sp>
      <p:sp>
        <p:nvSpPr>
          <p:cNvPr id="2" name="Text Placeholder 1">
            <a:extLst>
              <a:ext uri="{FF2B5EF4-FFF2-40B4-BE49-F238E27FC236}">
                <a16:creationId xmlns:a16="http://schemas.microsoft.com/office/drawing/2014/main" id="{50DAD59D-6660-E3CC-EBBD-8F9A58AAA134}"/>
              </a:ext>
            </a:extLst>
          </p:cNvPr>
          <p:cNvSpPr>
            <a:spLocks noGrp="1"/>
          </p:cNvSpPr>
          <p:nvPr>
            <p:ph type="body" idx="4294967295"/>
            <p:custDataLst>
              <p:tags r:id="rId2"/>
            </p:custDataLst>
          </p:nvPr>
        </p:nvSpPr>
        <p:spPr>
          <a:xfrm>
            <a:off x="4495800" y="1485900"/>
            <a:ext cx="7277100" cy="640080"/>
          </a:xfrm>
        </p:spPr>
        <p:txBody>
          <a:bodyPr vert="horz" lIns="0" tIns="45720" rIns="91440" bIns="45720" rtlCol="0">
            <a:normAutofit/>
          </a:bodyPr>
          <a:lstStyle/>
          <a:p>
            <a:pPr marL="11111" indent="0">
              <a:buNone/>
            </a:pPr>
            <a:r>
              <a:rPr lang="en-US" sz="1800" b="1" dirty="0">
                <a:latin typeface="+mj-lt"/>
              </a:rPr>
              <a:t>Timeline Overview of Active Strategic Initiatives</a:t>
            </a:r>
          </a:p>
        </p:txBody>
      </p:sp>
      <p:sp>
        <p:nvSpPr>
          <p:cNvPr id="7" name="Text Placeholder 6">
            <a:extLst>
              <a:ext uri="{FF2B5EF4-FFF2-40B4-BE49-F238E27FC236}">
                <a16:creationId xmlns:a16="http://schemas.microsoft.com/office/drawing/2014/main" id="{742DB6D4-ED85-3BE7-8A4B-9990F88085F9}"/>
              </a:ext>
            </a:extLst>
          </p:cNvPr>
          <p:cNvSpPr>
            <a:spLocks noGrp="1"/>
          </p:cNvSpPr>
          <p:nvPr>
            <p:ph type="body" sz="quarter" idx="4294967295"/>
            <p:custDataLst>
              <p:tags r:id="rId3"/>
            </p:custDataLst>
          </p:nvPr>
        </p:nvSpPr>
        <p:spPr>
          <a:xfrm>
            <a:off x="419098" y="1485900"/>
            <a:ext cx="3810000" cy="640080"/>
          </a:xfrm>
        </p:spPr>
        <p:txBody>
          <a:bodyPr vert="horz" lIns="0" tIns="45720" rIns="91440" bIns="45720" rtlCol="0">
            <a:normAutofit/>
          </a:bodyPr>
          <a:lstStyle/>
          <a:p>
            <a:pPr marL="11111" indent="0">
              <a:buNone/>
            </a:pPr>
            <a:r>
              <a:rPr lang="en-US" sz="1800" b="1" dirty="0">
                <a:latin typeface="+mj-lt"/>
              </a:rPr>
              <a:t>Analysis and Recommendations</a:t>
            </a:r>
          </a:p>
        </p:txBody>
      </p:sp>
      <p:sp>
        <p:nvSpPr>
          <p:cNvPr id="8" name="Content Placeholder 7">
            <a:extLst>
              <a:ext uri="{FF2B5EF4-FFF2-40B4-BE49-F238E27FC236}">
                <a16:creationId xmlns:a16="http://schemas.microsoft.com/office/drawing/2014/main" id="{45FE15B0-B4BD-0C40-EECE-D127CDC241DA}"/>
              </a:ext>
            </a:extLst>
          </p:cNvPr>
          <p:cNvSpPr>
            <a:spLocks noGrp="1"/>
          </p:cNvSpPr>
          <p:nvPr>
            <p:ph sz="quarter" idx="4294967295"/>
            <p:custDataLst>
              <p:tags r:id="rId4"/>
            </p:custDataLst>
          </p:nvPr>
        </p:nvSpPr>
        <p:spPr>
          <a:xfrm>
            <a:off x="419100" y="2171700"/>
            <a:ext cx="3810000" cy="4073525"/>
          </a:xfrm>
        </p:spPr>
        <p:txBody>
          <a:bodyPr vert="horz" lIns="0" tIns="45720" rIns="91440" bIns="45720" rtlCol="0" anchor="t">
            <a:normAutofit/>
          </a:bodyPr>
          <a:lstStyle/>
          <a:p>
            <a:pPr marL="407988" indent="-284163">
              <a:lnSpc>
                <a:spcPct val="114000"/>
              </a:lnSpc>
              <a:buClr>
                <a:schemeClr val="accent1"/>
              </a:buClr>
            </a:pPr>
            <a:r>
              <a:rPr lang="en-US" sz="1400" dirty="0"/>
              <a:t>Telehealth Expansion is progressing steadily with key milestones scheduled through Q4 2025.
Behavioral Health Program shows delays in initial phases, requiring timeline adjustments.
Resource overlap between initiatives in Q3 2024 suggests need for prioritization and additional staffing.
Regular updates to the Gantt chart are essential for proactive risk management and timeline adherence.</a:t>
            </a:r>
          </a:p>
        </p:txBody>
      </p:sp>
      <p:sp>
        <p:nvSpPr>
          <p:cNvPr id="6" name="Rectangle 5">
            <a:extLst>
              <a:ext uri="{FF2B5EF4-FFF2-40B4-BE49-F238E27FC236}">
                <a16:creationId xmlns:a16="http://schemas.microsoft.com/office/drawing/2014/main" id="{8D8746D1-A349-3FB4-4F29-C74AB180825F}"/>
              </a:ext>
            </a:extLst>
          </p:cNvPr>
          <p:cNvSpPr/>
          <p:nvPr>
            <p:custDataLst>
              <p:tags r:id="rId5"/>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graphicFrame>
        <p:nvGraphicFramePr>
          <p:cNvPr id="11" name="Content Placeholder 8">
            <a:extLst>
              <a:ext uri="{FF2B5EF4-FFF2-40B4-BE49-F238E27FC236}">
                <a16:creationId xmlns:a16="http://schemas.microsoft.com/office/drawing/2014/main" id="{3384DC00-BBF1-FBDD-08D9-610D00512580}"/>
              </a:ext>
            </a:extLst>
          </p:cNvPr>
          <p:cNvGraphicFramePr>
            <a:graphicFrameLocks/>
          </p:cNvGraphicFramePr>
          <p:nvPr>
            <p:custDataLst>
              <p:tags r:id="rId6"/>
            </p:custDataLst>
          </p:nvPr>
        </p:nvGraphicFramePr>
        <p:xfrm>
          <a:off x="4495800" y="2085125"/>
          <a:ext cx="7277100" cy="4073525"/>
        </p:xfrm>
        <a:graphic>
          <a:graphicData uri="http://schemas.openxmlformats.org/drawingml/2006/chart">
            <c:chart xmlns:c="http://schemas.openxmlformats.org/drawingml/2006/chart" xmlns:r="http://schemas.openxmlformats.org/officeDocument/2006/relationships" r:id="rId9"/>
          </a:graphicData>
        </a:graphic>
      </p:graphicFrame>
      <p:sp>
        <p:nvSpPr>
          <p:cNvPr id="3" name="TextBox 2">
            <a:extLst>
              <a:ext uri="{FF2B5EF4-FFF2-40B4-BE49-F238E27FC236}">
                <a16:creationId xmlns:a16="http://schemas.microsoft.com/office/drawing/2014/main" id="{0085D412-C838-618A-E1BC-07FFF45EDBF5}"/>
              </a:ext>
            </a:extLst>
          </p:cNvPr>
          <p:cNvSpPr txBox="1"/>
          <p:nvPr>
            <p:custDataLst>
              <p:tags r:id="rId7"/>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Project Tracking</a:t>
            </a:r>
          </a:p>
        </p:txBody>
      </p:sp>
    </p:spTree>
    <p:extLst>
      <p:ext uri="{BB962C8B-B14F-4D97-AF65-F5344CB8AC3E}">
        <p14:creationId xmlns:p14="http://schemas.microsoft.com/office/powerpoint/2010/main" val="3645007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8FF05-78A1-EEAA-0A52-AD3FC99454CC}"/>
            </a:ext>
          </a:extLst>
        </p:cNvPr>
        <p:cNvGrpSpPr/>
        <p:nvPr/>
      </p:nvGrpSpPr>
      <p:grpSpPr>
        <a:xfrm>
          <a:off x="0" y="0"/>
          <a:ext cx="0" cy="0"/>
          <a:chOff x="0" y="0"/>
          <a:chExt cx="0" cy="0"/>
        </a:xfrm>
      </p:grpSpPr>
      <p:pic>
        <p:nvPicPr>
          <p:cNvPr id="8" name="Picture Placeholder 8">
            <a:extLst>
              <a:ext uri="{FF2B5EF4-FFF2-40B4-BE49-F238E27FC236}">
                <a16:creationId xmlns:a16="http://schemas.microsoft.com/office/drawing/2014/main" id="{CD0582AD-FD4C-334F-4A3F-2BACB7359096}"/>
              </a:ext>
            </a:extLst>
          </p:cNvPr>
          <p:cNvPicPr>
            <a:picLocks noChangeAspect="1"/>
          </p:cNvPicPr>
          <p:nvPr>
            <p:custDataLst>
              <p:tags r:id="rId2"/>
            </p:custDataLst>
          </p:nvPr>
        </p:nvPicPr>
        <p:blipFill rotWithShape="1">
          <a:blip r:embed="rId8" cstate="screen">
            <a:extLst>
              <a:ext uri="{28A0092B-C50C-407E-A947-70E740481C1C}">
                <a14:useLocalDpi xmlns:a14="http://schemas.microsoft.com/office/drawing/2010/main"/>
              </a:ext>
            </a:extLst>
          </a:blip>
          <a:srcRect l="8555" r="8555"/>
          <a:stretch/>
        </p:blipFill>
        <p:spPr>
          <a:xfrm>
            <a:off x="228599" y="228600"/>
            <a:ext cx="3771901" cy="6067425"/>
          </a:xfrm>
          <a:prstGeom prst="roundRect">
            <a:avLst>
              <a:gd name="adj" fmla="val 2476"/>
            </a:avLst>
          </a:prstGeom>
        </p:spPr>
      </p:pic>
      <p:sp>
        <p:nvSpPr>
          <p:cNvPr id="2" name="Title 1">
            <a:extLst>
              <a:ext uri="{FF2B5EF4-FFF2-40B4-BE49-F238E27FC236}">
                <a16:creationId xmlns:a16="http://schemas.microsoft.com/office/drawing/2014/main" id="{61E6301F-E0F8-8D5C-FAE0-A212E30E4110}"/>
              </a:ext>
            </a:extLst>
          </p:cNvPr>
          <p:cNvSpPr>
            <a:spLocks noGrp="1"/>
          </p:cNvSpPr>
          <p:nvPr>
            <p:ph type="title" idx="4294967295"/>
            <p:custDataLst>
              <p:tags r:id="rId3"/>
            </p:custDataLst>
          </p:nvPr>
        </p:nvSpPr>
        <p:spPr>
          <a:xfrm>
            <a:off x="4229100" y="629392"/>
            <a:ext cx="7543800" cy="762000"/>
          </a:xfrm>
        </p:spPr>
        <p:txBody>
          <a:bodyPr lIns="0">
            <a:normAutofit/>
          </a:bodyPr>
          <a:lstStyle/>
          <a:p>
            <a:r>
              <a:rPr lang="en-US" noProof="1"/>
              <a:t>Budget Tracking </a:t>
            </a:r>
          </a:p>
        </p:txBody>
      </p:sp>
      <p:sp>
        <p:nvSpPr>
          <p:cNvPr id="3" name="Content Placeholder 2">
            <a:extLst>
              <a:ext uri="{FF2B5EF4-FFF2-40B4-BE49-F238E27FC236}">
                <a16:creationId xmlns:a16="http://schemas.microsoft.com/office/drawing/2014/main" id="{AEF27C81-EA41-94A4-CA1F-0B8A59AA9B33}"/>
              </a:ext>
            </a:extLst>
          </p:cNvPr>
          <p:cNvSpPr>
            <a:spLocks noGrp="1"/>
          </p:cNvSpPr>
          <p:nvPr>
            <p:ph idx="4294967295"/>
            <p:custDataLst>
              <p:tags r:id="rId4"/>
            </p:custDataLst>
          </p:nvPr>
        </p:nvSpPr>
        <p:spPr>
          <a:xfrm>
            <a:off x="4229100" y="1485900"/>
            <a:ext cx="7543800" cy="4799396"/>
          </a:xfrm>
        </p:spPr>
        <p:txBody>
          <a:bodyPr lIns="0" anchor="ctr">
            <a:normAutofit/>
          </a:bodyPr>
          <a:lstStyle/>
          <a:p>
            <a:pPr marL="407988" indent="-284163">
              <a:lnSpc>
                <a:spcPct val="114000"/>
              </a:lnSpc>
              <a:buClr>
                <a:schemeClr val="accent1"/>
              </a:buClr>
            </a:pPr>
            <a:r>
              <a:rPr lang="en-US" noProof="1"/>
              <a:t>Telehealth Expansion: Budget $3.5M, Actual Spend $2.8M, 80% utilized, on track financially.
Behavioral Health Program: Budget $4.2M, Actual Spend $4.8M, 114% utilized, currently over budget due to increased vendor costs.
Infrastructure Upgrade: Budget $2.0M, Actual Spend $1.6M, 80% utilized, spending aligns with project timeline.
Patient Portal Enhancement: Budget $1.5M, Actual Spend $1.4M, 93% utilized, controlled budget with efficient resource use.
Community Outreach Initiative: Budget $900K, Actual Spend $850K, 94% utilized, slightly under budget, good cost management.</a:t>
            </a:r>
          </a:p>
        </p:txBody>
      </p:sp>
      <p:sp>
        <p:nvSpPr>
          <p:cNvPr id="4" name="Rectangle 3">
            <a:extLst>
              <a:ext uri="{FF2B5EF4-FFF2-40B4-BE49-F238E27FC236}">
                <a16:creationId xmlns:a16="http://schemas.microsoft.com/office/drawing/2014/main" id="{69BCF617-66F3-0C4D-B259-91BC1B58F19C}"/>
              </a:ext>
            </a:extLst>
          </p:cNvPr>
          <p:cNvSpPr/>
          <p:nvPr>
            <p:custDataLst>
              <p:tags r:id="rId5"/>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5" name="TextBox 4">
            <a:extLst>
              <a:ext uri="{FF2B5EF4-FFF2-40B4-BE49-F238E27FC236}">
                <a16:creationId xmlns:a16="http://schemas.microsoft.com/office/drawing/2014/main" id="{50D05913-94AB-4E5C-B3E1-70DADFEFAD90}"/>
              </a:ext>
            </a:extLst>
          </p:cNvPr>
          <p:cNvSpPr txBox="1"/>
          <p:nvPr>
            <p:custDataLst>
              <p:tags r:id="rId6"/>
            </p:custDataLst>
          </p:nvPr>
        </p:nvSpPr>
        <p:spPr>
          <a:xfrm>
            <a:off x="4229100" y="265211"/>
            <a:ext cx="3657600" cy="304800"/>
          </a:xfrm>
          <a:prstGeom prst="rect">
            <a:avLst/>
          </a:prstGeom>
          <a:noFill/>
        </p:spPr>
        <p:txBody>
          <a:bodyPr wrap="square" lIns="0">
            <a:normAutofit/>
          </a:bodyPr>
          <a:lstStyle/>
          <a:p>
            <a:r>
              <a:rPr lang="en-US" sz="1400" noProof="1">
                <a:solidFill>
                  <a:schemeClr val="tx2"/>
                </a:solidFill>
              </a:rPr>
              <a:t>Budget</a:t>
            </a:r>
          </a:p>
        </p:txBody>
      </p:sp>
    </p:spTree>
    <p:custDataLst>
      <p:tags r:id="rId1"/>
    </p:custDataLst>
    <p:extLst>
      <p:ext uri="{BB962C8B-B14F-4D97-AF65-F5344CB8AC3E}">
        <p14:creationId xmlns:p14="http://schemas.microsoft.com/office/powerpoint/2010/main" val="425844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EF1D726A-4DB2-457C-B864-21FB586BD26E}"/>
              </a:ext>
            </a:extLst>
          </p:cNvPr>
          <p:cNvSpPr txBox="1"/>
          <p:nvPr>
            <p:custDataLst>
              <p:tags r:id="rId1"/>
            </p:custDataLst>
          </p:nvPr>
        </p:nvSpPr>
        <p:spPr>
          <a:xfrm>
            <a:off x="419100" y="249300"/>
            <a:ext cx="3581400" cy="414150"/>
          </a:xfrm>
          <a:prstGeom prst="rect">
            <a:avLst/>
          </a:prstGeom>
          <a:noFill/>
        </p:spPr>
        <p:txBody>
          <a:bodyPr wrap="square" lIns="0">
            <a:spAutoFit/>
          </a:bodyPr>
          <a:lstStyle/>
          <a:p>
            <a:r>
              <a:rPr lang="en-US" sz="1400">
                <a:solidFill>
                  <a:schemeClr val="tx2"/>
                </a:solidFill>
              </a:rPr>
              <a:t>Initiative Deep Dive</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p:txBody>
          <a:bodyPr lIns="0">
            <a:normAutofit/>
          </a:bodyPr>
          <a:lstStyle/>
          <a:p>
            <a:r>
              <a:rPr lang="en-US" dirty="0"/>
              <a:t>High-Priority Initiative Deep Dive: Telehealth Expansion</a:t>
            </a:r>
          </a:p>
        </p:txBody>
      </p:sp>
      <p:sp>
        <p:nvSpPr>
          <p:cNvPr id="17" name="Rectangle 16">
            <a:extLst>
              <a:ext uri="{FF2B5EF4-FFF2-40B4-BE49-F238E27FC236}">
                <a16:creationId xmlns:a16="http://schemas.microsoft.com/office/drawing/2014/main" id="{07E468AB-A410-48F8-8C62-B01BE9731CC3}"/>
              </a:ext>
            </a:extLst>
          </p:cNvPr>
          <p:cNvSpPr/>
          <p:nvPr>
            <p:custDataLst>
              <p:tags r:id="rId3"/>
            </p:custDataLst>
          </p:nvPr>
        </p:nvSpPr>
        <p:spPr>
          <a:xfrm>
            <a:off x="419100" y="6431317"/>
            <a:ext cx="1825782" cy="203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
        <p:nvSpPr>
          <p:cNvPr id="18" name="Text Placeholder 12">
            <a:extLst>
              <a:ext uri="{FF2B5EF4-FFF2-40B4-BE49-F238E27FC236}">
                <a16:creationId xmlns:a16="http://schemas.microsoft.com/office/drawing/2014/main" id="{CE2E348F-BF8E-8BE6-798E-711221DA65DD}"/>
              </a:ext>
            </a:extLst>
          </p:cNvPr>
          <p:cNvSpPr txBox="1">
            <a:spLocks/>
          </p:cNvSpPr>
          <p:nvPr>
            <p:custDataLst>
              <p:tags r:id="rId4"/>
            </p:custDataLst>
          </p:nvPr>
        </p:nvSpPr>
        <p:spPr>
          <a:xfrm>
            <a:off x="419100" y="1905000"/>
            <a:ext cx="5600699" cy="407432"/>
          </a:xfrm>
          <a:prstGeom prst="rect">
            <a:avLst/>
          </a:prstGeom>
        </p:spPr>
        <p:txBody>
          <a:bodyPr vert="horz" lIns="0" tIns="45720" rIns="91440" bIns="45720" rtlCol="0" anchor="t">
            <a:normAutofit/>
          </a:bodyPr>
          <a:lstStyle>
            <a:lvl1pPr marL="0"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1600" b="1" i="0" u="none" strike="noStrike" kern="1200" cap="none" spc="0" normalizeH="0" baseline="0" noProof="1">
                <a:ln>
                  <a:noFill/>
                </a:ln>
                <a:effectLst/>
                <a:uLnTx/>
                <a:uFillTx/>
                <a:latin typeface="Aptos Display" panose="02110004020202020204"/>
                <a:ea typeface="+mn-ea"/>
                <a:cs typeface="Arial" panose="020B0604020202020204" pitchFamily="34" charset="0"/>
              </a:rPr>
              <a:t>Key Milestones Achieved</a:t>
            </a:r>
          </a:p>
        </p:txBody>
      </p:sp>
      <p:sp>
        <p:nvSpPr>
          <p:cNvPr id="19" name="Content Placeholder 9">
            <a:extLst>
              <a:ext uri="{FF2B5EF4-FFF2-40B4-BE49-F238E27FC236}">
                <a16:creationId xmlns:a16="http://schemas.microsoft.com/office/drawing/2014/main" id="{EAEB02A8-C91C-6D12-DA81-4FFD8EC69D42}"/>
              </a:ext>
            </a:extLst>
          </p:cNvPr>
          <p:cNvSpPr txBox="1">
            <a:spLocks/>
          </p:cNvSpPr>
          <p:nvPr>
            <p:custDataLst>
              <p:tags r:id="rId5"/>
            </p:custDataLst>
          </p:nvPr>
        </p:nvSpPr>
        <p:spPr>
          <a:xfrm>
            <a:off x="419101" y="2312432"/>
            <a:ext cx="5600699" cy="1475014"/>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b="0" i="0" u="none" strike="noStrike" kern="1200" cap="none" spc="0" normalizeH="0" baseline="0" noProof="1">
                <a:ln>
                  <a:noFill/>
                </a:ln>
                <a:effectLst/>
                <a:uLnTx/>
                <a:uFillTx/>
                <a:ea typeface="+mn-ea"/>
                <a:cs typeface="Arial" panose="020B0604020202020204" pitchFamily="34" charset="0"/>
              </a:rPr>
              <a:t>Completed platform upgrade by Q1 2024, launched pilot program in two regions, secured vendor contracts for new telehealth tools, and trained 50+ clinicians on platform usage.</a:t>
            </a:r>
          </a:p>
        </p:txBody>
      </p:sp>
      <p:sp>
        <p:nvSpPr>
          <p:cNvPr id="20" name="Text Placeholder 13">
            <a:extLst>
              <a:ext uri="{FF2B5EF4-FFF2-40B4-BE49-F238E27FC236}">
                <a16:creationId xmlns:a16="http://schemas.microsoft.com/office/drawing/2014/main" id="{B1F32D1B-C4D2-F2B3-CB44-4710C4481A27}"/>
              </a:ext>
            </a:extLst>
          </p:cNvPr>
          <p:cNvSpPr txBox="1">
            <a:spLocks/>
          </p:cNvSpPr>
          <p:nvPr>
            <p:custDataLst>
              <p:tags r:id="rId6"/>
            </p:custDataLst>
          </p:nvPr>
        </p:nvSpPr>
        <p:spPr>
          <a:xfrm>
            <a:off x="6161397" y="1905000"/>
            <a:ext cx="5600699" cy="407432"/>
          </a:xfrm>
          <a:prstGeom prst="rect">
            <a:avLst/>
          </a:prstGeom>
        </p:spPr>
        <p:txBody>
          <a:bodyPr vert="horz" lIns="0" tIns="45720" rIns="91440" bIns="45720" rtlCol="0" anchor="t">
            <a:normAutofit/>
          </a:bodyPr>
          <a:lstStyle>
            <a:lvl1pPr marL="0"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1600" b="1" i="0" u="none" strike="noStrike" kern="1200" cap="none" spc="0" normalizeH="0" baseline="0" noProof="1">
                <a:ln>
                  <a:noFill/>
                </a:ln>
                <a:effectLst/>
                <a:uLnTx/>
                <a:uFillTx/>
                <a:latin typeface="Aptos Display" panose="02110004020202020204"/>
                <a:ea typeface="+mn-ea"/>
                <a:cs typeface="Arial" panose="020B0604020202020204" pitchFamily="34" charset="0"/>
              </a:rPr>
              <a:t>Current Risks</a:t>
            </a:r>
          </a:p>
        </p:txBody>
      </p:sp>
      <p:sp>
        <p:nvSpPr>
          <p:cNvPr id="26" name="Content Placeholder 10">
            <a:extLst>
              <a:ext uri="{FF2B5EF4-FFF2-40B4-BE49-F238E27FC236}">
                <a16:creationId xmlns:a16="http://schemas.microsoft.com/office/drawing/2014/main" id="{FFF836B3-8F62-9DE5-4145-4F350E7A8C94}"/>
              </a:ext>
            </a:extLst>
          </p:cNvPr>
          <p:cNvSpPr txBox="1">
            <a:spLocks/>
          </p:cNvSpPr>
          <p:nvPr>
            <p:custDataLst>
              <p:tags r:id="rId7"/>
            </p:custDataLst>
          </p:nvPr>
        </p:nvSpPr>
        <p:spPr>
          <a:xfrm>
            <a:off x="6161399" y="2312432"/>
            <a:ext cx="5600699" cy="1475014"/>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b="0" i="0" u="none" strike="noStrike" kern="1200" cap="none" spc="0" normalizeH="0" baseline="0" noProof="1">
                <a:ln>
                  <a:noFill/>
                </a:ln>
                <a:effectLst/>
                <a:uLnTx/>
                <a:uFillTx/>
                <a:ea typeface="+mn-ea"/>
                <a:cs typeface="Arial" panose="020B0604020202020204" pitchFamily="34" charset="0"/>
              </a:rPr>
              <a:t>Potential delays in software integration, clinician adoption rates lower than expected, and regulatory compliance updates pending review.</a:t>
            </a:r>
          </a:p>
        </p:txBody>
      </p:sp>
      <p:sp>
        <p:nvSpPr>
          <p:cNvPr id="27" name="Text Placeholder 14">
            <a:extLst>
              <a:ext uri="{FF2B5EF4-FFF2-40B4-BE49-F238E27FC236}">
                <a16:creationId xmlns:a16="http://schemas.microsoft.com/office/drawing/2014/main" id="{A61B8E90-9112-6159-B850-9E0970B0D901}"/>
              </a:ext>
            </a:extLst>
          </p:cNvPr>
          <p:cNvSpPr txBox="1">
            <a:spLocks/>
          </p:cNvSpPr>
          <p:nvPr>
            <p:custDataLst>
              <p:tags r:id="rId8"/>
            </p:custDataLst>
          </p:nvPr>
        </p:nvSpPr>
        <p:spPr>
          <a:xfrm>
            <a:off x="419100" y="4385340"/>
            <a:ext cx="5600699" cy="407432"/>
          </a:xfrm>
          <a:prstGeom prst="rect">
            <a:avLst/>
          </a:prstGeom>
        </p:spPr>
        <p:txBody>
          <a:bodyPr vert="horz" lIns="0" tIns="45720" rIns="91440" bIns="45720" rtlCol="0" anchor="t">
            <a:normAutofit/>
          </a:bodyPr>
          <a:lstStyle>
            <a:lvl1pPr marL="0"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1600" b="1" i="0" u="none" strike="noStrike" kern="1200" cap="none" spc="0" normalizeH="0" baseline="0" noProof="1">
                <a:ln>
                  <a:noFill/>
                </a:ln>
                <a:effectLst/>
                <a:uLnTx/>
                <a:uFillTx/>
                <a:latin typeface="Aptos Display" panose="02110004020202020204"/>
                <a:ea typeface="+mn-ea"/>
                <a:cs typeface="Arial" panose="020B0604020202020204" pitchFamily="34" charset="0"/>
              </a:rPr>
              <a:t>Dependencies</a:t>
            </a:r>
          </a:p>
        </p:txBody>
      </p:sp>
      <p:sp>
        <p:nvSpPr>
          <p:cNvPr id="28" name="Content Placeholder 11">
            <a:extLst>
              <a:ext uri="{FF2B5EF4-FFF2-40B4-BE49-F238E27FC236}">
                <a16:creationId xmlns:a16="http://schemas.microsoft.com/office/drawing/2014/main" id="{F8729562-DEA3-897E-BF1B-FC94D6799494}"/>
              </a:ext>
            </a:extLst>
          </p:cNvPr>
          <p:cNvSpPr txBox="1">
            <a:spLocks/>
          </p:cNvSpPr>
          <p:nvPr>
            <p:custDataLst>
              <p:tags r:id="rId9"/>
            </p:custDataLst>
          </p:nvPr>
        </p:nvSpPr>
        <p:spPr>
          <a:xfrm>
            <a:off x="419101" y="4792772"/>
            <a:ext cx="5600699" cy="1475014"/>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b="0" i="0" u="none" strike="noStrike" kern="1200" cap="none" spc="0" normalizeH="0" baseline="0" noProof="1">
                <a:ln>
                  <a:noFill/>
                </a:ln>
                <a:effectLst/>
                <a:uLnTx/>
                <a:uFillTx/>
                <a:ea typeface="+mn-ea"/>
                <a:cs typeface="Arial" panose="020B0604020202020204" pitchFamily="34" charset="0"/>
              </a:rPr>
              <a:t>Dependent on IT infrastructure upgrades, vendor delivery timelines, and ongoing staff training programs to maintain momentum and ensure quality service.</a:t>
            </a:r>
          </a:p>
        </p:txBody>
      </p:sp>
      <p:sp>
        <p:nvSpPr>
          <p:cNvPr id="29" name="Text Placeholder 2">
            <a:extLst>
              <a:ext uri="{FF2B5EF4-FFF2-40B4-BE49-F238E27FC236}">
                <a16:creationId xmlns:a16="http://schemas.microsoft.com/office/drawing/2014/main" id="{262EC969-C7ED-0FA7-AD01-D8013B7A5397}"/>
              </a:ext>
            </a:extLst>
          </p:cNvPr>
          <p:cNvSpPr txBox="1">
            <a:spLocks/>
          </p:cNvSpPr>
          <p:nvPr>
            <p:custDataLst>
              <p:tags r:id="rId10"/>
            </p:custDataLst>
          </p:nvPr>
        </p:nvSpPr>
        <p:spPr>
          <a:xfrm>
            <a:off x="6172202" y="4385340"/>
            <a:ext cx="5600699" cy="407432"/>
          </a:xfrm>
          <a:prstGeom prst="rect">
            <a:avLst/>
          </a:prstGeom>
        </p:spPr>
        <p:txBody>
          <a:bodyPr vert="horz" lIns="0" tIns="45720" rIns="91440" bIns="45720" rtlCol="0" anchor="t">
            <a:normAutofit/>
          </a:bodyPr>
          <a:lstStyle>
            <a:lvl1pPr marL="0"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1600" b="1" i="0" u="none" strike="noStrike" kern="1200" cap="none" spc="0" normalizeH="0" baseline="0" noProof="1">
                <a:ln>
                  <a:noFill/>
                </a:ln>
                <a:effectLst/>
                <a:uLnTx/>
                <a:uFillTx/>
                <a:latin typeface="Aptos Display" panose="02110004020202020204"/>
                <a:ea typeface="+mn-ea"/>
                <a:cs typeface="Arial" panose="020B0604020202020204" pitchFamily="34" charset="0"/>
              </a:rPr>
              <a:t>Next Steps</a:t>
            </a:r>
          </a:p>
        </p:txBody>
      </p:sp>
      <p:sp>
        <p:nvSpPr>
          <p:cNvPr id="30" name="Content Placeholder 1">
            <a:extLst>
              <a:ext uri="{FF2B5EF4-FFF2-40B4-BE49-F238E27FC236}">
                <a16:creationId xmlns:a16="http://schemas.microsoft.com/office/drawing/2014/main" id="{3C36D2BE-5951-C58F-6D35-FAF7406D75F4}"/>
              </a:ext>
            </a:extLst>
          </p:cNvPr>
          <p:cNvSpPr txBox="1">
            <a:spLocks/>
          </p:cNvSpPr>
          <p:nvPr>
            <p:custDataLst>
              <p:tags r:id="rId11"/>
            </p:custDataLst>
          </p:nvPr>
        </p:nvSpPr>
        <p:spPr>
          <a:xfrm>
            <a:off x="6172202" y="4792772"/>
            <a:ext cx="5600699" cy="1475014"/>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b="0" i="0" u="none" strike="noStrike" kern="1200" cap="none" spc="0" normalizeH="0" baseline="0" noProof="1">
                <a:ln>
                  <a:noFill/>
                </a:ln>
                <a:effectLst/>
                <a:uLnTx/>
                <a:uFillTx/>
                <a:ea typeface="+mn-ea"/>
                <a:cs typeface="Arial" panose="020B0604020202020204" pitchFamily="34" charset="0"/>
              </a:rPr>
              <a:t>Finalize full rollout plan by Q3 2024, monitor user feedback closely, enhance cybersecurity measures, and prepare detailed progress report for next quarterly review.</a:t>
            </a:r>
          </a:p>
        </p:txBody>
      </p:sp>
    </p:spTree>
    <p:extLst>
      <p:ext uri="{BB962C8B-B14F-4D97-AF65-F5344CB8AC3E}">
        <p14:creationId xmlns:p14="http://schemas.microsoft.com/office/powerpoint/2010/main" val="403028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EF1D726A-4DB2-457C-B864-21FB586BD26E}"/>
              </a:ext>
            </a:extLst>
          </p:cNvPr>
          <p:cNvSpPr txBox="1"/>
          <p:nvPr>
            <p:custDataLst>
              <p:tags r:id="rId1"/>
            </p:custDataLst>
          </p:nvPr>
        </p:nvSpPr>
        <p:spPr>
          <a:xfrm>
            <a:off x="419100" y="249300"/>
            <a:ext cx="3581400" cy="414150"/>
          </a:xfrm>
          <a:prstGeom prst="rect">
            <a:avLst/>
          </a:prstGeom>
          <a:noFill/>
        </p:spPr>
        <p:txBody>
          <a:bodyPr wrap="square" lIns="0">
            <a:spAutoFit/>
          </a:bodyPr>
          <a:lstStyle/>
          <a:p>
            <a:r>
              <a:rPr lang="en-US" sz="1400">
                <a:solidFill>
                  <a:schemeClr val="tx2"/>
                </a:solidFill>
              </a:rPr>
              <a:t>Initiative Deep Dive</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p:txBody>
          <a:bodyPr lIns="0">
            <a:normAutofit/>
          </a:bodyPr>
          <a:lstStyle/>
          <a:p>
            <a:r>
              <a:rPr lang="en-US" dirty="0"/>
              <a:t>High-Priority Initiative Deep Dive: Behavioral Health Program</a:t>
            </a:r>
          </a:p>
        </p:txBody>
      </p:sp>
      <p:sp>
        <p:nvSpPr>
          <p:cNvPr id="17" name="Rectangle 16">
            <a:extLst>
              <a:ext uri="{FF2B5EF4-FFF2-40B4-BE49-F238E27FC236}">
                <a16:creationId xmlns:a16="http://schemas.microsoft.com/office/drawing/2014/main" id="{07E468AB-A410-48F8-8C62-B01BE9731CC3}"/>
              </a:ext>
            </a:extLst>
          </p:cNvPr>
          <p:cNvSpPr/>
          <p:nvPr>
            <p:custDataLst>
              <p:tags r:id="rId3"/>
            </p:custDataLst>
          </p:nvPr>
        </p:nvSpPr>
        <p:spPr>
          <a:xfrm>
            <a:off x="419100" y="6431317"/>
            <a:ext cx="1825782" cy="203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
        <p:nvSpPr>
          <p:cNvPr id="18" name="Text Placeholder 12">
            <a:extLst>
              <a:ext uri="{FF2B5EF4-FFF2-40B4-BE49-F238E27FC236}">
                <a16:creationId xmlns:a16="http://schemas.microsoft.com/office/drawing/2014/main" id="{CE2E348F-BF8E-8BE6-798E-711221DA65DD}"/>
              </a:ext>
            </a:extLst>
          </p:cNvPr>
          <p:cNvSpPr txBox="1">
            <a:spLocks/>
          </p:cNvSpPr>
          <p:nvPr>
            <p:custDataLst>
              <p:tags r:id="rId4"/>
            </p:custDataLst>
          </p:nvPr>
        </p:nvSpPr>
        <p:spPr>
          <a:xfrm>
            <a:off x="419100" y="1905000"/>
            <a:ext cx="5600699" cy="407432"/>
          </a:xfrm>
          <a:prstGeom prst="rect">
            <a:avLst/>
          </a:prstGeom>
        </p:spPr>
        <p:txBody>
          <a:bodyPr vert="horz" lIns="0" tIns="45720" rIns="91440" bIns="45720" rtlCol="0" anchor="t">
            <a:normAutofit/>
          </a:bodyPr>
          <a:lstStyle>
            <a:lvl1pPr marL="0"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1600" b="1" i="0" u="none" strike="noStrike" kern="1200" cap="none" spc="0" normalizeH="0" baseline="0" noProof="1">
                <a:ln>
                  <a:noFill/>
                </a:ln>
                <a:effectLst/>
                <a:uLnTx/>
                <a:uFillTx/>
                <a:latin typeface="Aptos Display" panose="02110004020202020204"/>
                <a:ea typeface="+mn-ea"/>
                <a:cs typeface="Arial" panose="020B0604020202020204" pitchFamily="34" charset="0"/>
              </a:rPr>
              <a:t>Key Milestones</a:t>
            </a:r>
          </a:p>
        </p:txBody>
      </p:sp>
      <p:sp>
        <p:nvSpPr>
          <p:cNvPr id="19" name="Content Placeholder 9">
            <a:extLst>
              <a:ext uri="{FF2B5EF4-FFF2-40B4-BE49-F238E27FC236}">
                <a16:creationId xmlns:a16="http://schemas.microsoft.com/office/drawing/2014/main" id="{EAEB02A8-C91C-6D12-DA81-4FFD8EC69D42}"/>
              </a:ext>
            </a:extLst>
          </p:cNvPr>
          <p:cNvSpPr txBox="1">
            <a:spLocks/>
          </p:cNvSpPr>
          <p:nvPr>
            <p:custDataLst>
              <p:tags r:id="rId5"/>
            </p:custDataLst>
          </p:nvPr>
        </p:nvSpPr>
        <p:spPr>
          <a:xfrm>
            <a:off x="419101" y="2312432"/>
            <a:ext cx="5600699" cy="1475014"/>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b="0" i="0" u="none" strike="noStrike" kern="1200" cap="none" spc="0" normalizeH="0" baseline="0" noProof="1">
                <a:ln>
                  <a:noFill/>
                </a:ln>
                <a:effectLst/>
                <a:uLnTx/>
                <a:uFillTx/>
                <a:ea typeface="+mn-ea"/>
                <a:cs typeface="Arial" panose="020B0604020202020204" pitchFamily="34" charset="0"/>
              </a:rPr>
              <a:t>Major milestones include completing clinical protocol design by March 2024, launching pilot sites by June 2024, and full program rollout planned for December 2024.</a:t>
            </a:r>
          </a:p>
        </p:txBody>
      </p:sp>
      <p:sp>
        <p:nvSpPr>
          <p:cNvPr id="20" name="Text Placeholder 13">
            <a:extLst>
              <a:ext uri="{FF2B5EF4-FFF2-40B4-BE49-F238E27FC236}">
                <a16:creationId xmlns:a16="http://schemas.microsoft.com/office/drawing/2014/main" id="{B1F32D1B-C4D2-F2B3-CB44-4710C4481A27}"/>
              </a:ext>
            </a:extLst>
          </p:cNvPr>
          <p:cNvSpPr txBox="1">
            <a:spLocks/>
          </p:cNvSpPr>
          <p:nvPr>
            <p:custDataLst>
              <p:tags r:id="rId6"/>
            </p:custDataLst>
          </p:nvPr>
        </p:nvSpPr>
        <p:spPr>
          <a:xfrm>
            <a:off x="6161397" y="1905000"/>
            <a:ext cx="5600699" cy="407432"/>
          </a:xfrm>
          <a:prstGeom prst="rect">
            <a:avLst/>
          </a:prstGeom>
        </p:spPr>
        <p:txBody>
          <a:bodyPr vert="horz" lIns="0" tIns="45720" rIns="91440" bIns="45720" rtlCol="0" anchor="t">
            <a:normAutofit/>
          </a:bodyPr>
          <a:lstStyle>
            <a:lvl1pPr marL="0"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1600" b="1" i="0" u="none" strike="noStrike" kern="1200" cap="none" spc="0" normalizeH="0" baseline="0" noProof="1">
                <a:ln>
                  <a:noFill/>
                </a:ln>
                <a:effectLst/>
                <a:uLnTx/>
                <a:uFillTx/>
                <a:latin typeface="Aptos Display" panose="02110004020202020204"/>
                <a:ea typeface="+mn-ea"/>
                <a:cs typeface="Arial" panose="020B0604020202020204" pitchFamily="34" charset="0"/>
              </a:rPr>
              <a:t>Risks &amp; Challenges</a:t>
            </a:r>
          </a:p>
        </p:txBody>
      </p:sp>
      <p:sp>
        <p:nvSpPr>
          <p:cNvPr id="26" name="Content Placeholder 10">
            <a:extLst>
              <a:ext uri="{FF2B5EF4-FFF2-40B4-BE49-F238E27FC236}">
                <a16:creationId xmlns:a16="http://schemas.microsoft.com/office/drawing/2014/main" id="{FFF836B3-8F62-9DE5-4145-4F350E7A8C94}"/>
              </a:ext>
            </a:extLst>
          </p:cNvPr>
          <p:cNvSpPr txBox="1">
            <a:spLocks/>
          </p:cNvSpPr>
          <p:nvPr>
            <p:custDataLst>
              <p:tags r:id="rId7"/>
            </p:custDataLst>
          </p:nvPr>
        </p:nvSpPr>
        <p:spPr>
          <a:xfrm>
            <a:off x="6161399" y="2312432"/>
            <a:ext cx="5600699" cy="1475014"/>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b="0" i="0" u="none" strike="noStrike" kern="1200" cap="none" spc="0" normalizeH="0" baseline="0" noProof="1">
                <a:ln>
                  <a:noFill/>
                </a:ln>
                <a:effectLst/>
                <a:uLnTx/>
                <a:uFillTx/>
                <a:ea typeface="+mn-ea"/>
                <a:cs typeface="Arial" panose="020B0604020202020204" pitchFamily="34" charset="0"/>
              </a:rPr>
              <a:t>Primary risks involve staffing shortages in behavioral health specialists and delays in EHR integration; mitigation includes hiring initiatives and phased software deployment.</a:t>
            </a:r>
          </a:p>
        </p:txBody>
      </p:sp>
      <p:sp>
        <p:nvSpPr>
          <p:cNvPr id="27" name="Text Placeholder 14">
            <a:extLst>
              <a:ext uri="{FF2B5EF4-FFF2-40B4-BE49-F238E27FC236}">
                <a16:creationId xmlns:a16="http://schemas.microsoft.com/office/drawing/2014/main" id="{A61B8E90-9112-6159-B850-9E0970B0D901}"/>
              </a:ext>
            </a:extLst>
          </p:cNvPr>
          <p:cNvSpPr txBox="1">
            <a:spLocks/>
          </p:cNvSpPr>
          <p:nvPr>
            <p:custDataLst>
              <p:tags r:id="rId8"/>
            </p:custDataLst>
          </p:nvPr>
        </p:nvSpPr>
        <p:spPr>
          <a:xfrm>
            <a:off x="419100" y="4385340"/>
            <a:ext cx="5600699" cy="407432"/>
          </a:xfrm>
          <a:prstGeom prst="rect">
            <a:avLst/>
          </a:prstGeom>
        </p:spPr>
        <p:txBody>
          <a:bodyPr vert="horz" lIns="0" tIns="45720" rIns="91440" bIns="45720" rtlCol="0" anchor="t">
            <a:normAutofit/>
          </a:bodyPr>
          <a:lstStyle>
            <a:lvl1pPr marL="0"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1600" b="1" i="0" u="none" strike="noStrike" kern="1200" cap="none" spc="0" normalizeH="0" baseline="0" noProof="1">
                <a:ln>
                  <a:noFill/>
                </a:ln>
                <a:effectLst/>
                <a:uLnTx/>
                <a:uFillTx/>
                <a:latin typeface="Aptos Display" panose="02110004020202020204"/>
                <a:ea typeface="+mn-ea"/>
                <a:cs typeface="Arial" panose="020B0604020202020204" pitchFamily="34" charset="0"/>
              </a:rPr>
              <a:t>Dependencies</a:t>
            </a:r>
          </a:p>
        </p:txBody>
      </p:sp>
      <p:sp>
        <p:nvSpPr>
          <p:cNvPr id="28" name="Content Placeholder 11">
            <a:extLst>
              <a:ext uri="{FF2B5EF4-FFF2-40B4-BE49-F238E27FC236}">
                <a16:creationId xmlns:a16="http://schemas.microsoft.com/office/drawing/2014/main" id="{F8729562-DEA3-897E-BF1B-FC94D6799494}"/>
              </a:ext>
            </a:extLst>
          </p:cNvPr>
          <p:cNvSpPr txBox="1">
            <a:spLocks/>
          </p:cNvSpPr>
          <p:nvPr>
            <p:custDataLst>
              <p:tags r:id="rId9"/>
            </p:custDataLst>
          </p:nvPr>
        </p:nvSpPr>
        <p:spPr>
          <a:xfrm>
            <a:off x="419101" y="4792772"/>
            <a:ext cx="5600699" cy="1475014"/>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b="0" i="0" u="none" strike="noStrike" kern="1200" cap="none" spc="0" normalizeH="0" baseline="0" noProof="1">
                <a:ln>
                  <a:noFill/>
                </a:ln>
                <a:effectLst/>
                <a:uLnTx/>
                <a:uFillTx/>
                <a:ea typeface="+mn-ea"/>
                <a:cs typeface="Arial" panose="020B0604020202020204" pitchFamily="34" charset="0"/>
              </a:rPr>
              <a:t>Critical dependencies include coordination with IT for EHR customization, collaboration with clinical teams for training, and vendor support for telehealth platform enhancements.</a:t>
            </a:r>
          </a:p>
        </p:txBody>
      </p:sp>
      <p:sp>
        <p:nvSpPr>
          <p:cNvPr id="29" name="Text Placeholder 2">
            <a:extLst>
              <a:ext uri="{FF2B5EF4-FFF2-40B4-BE49-F238E27FC236}">
                <a16:creationId xmlns:a16="http://schemas.microsoft.com/office/drawing/2014/main" id="{262EC969-C7ED-0FA7-AD01-D8013B7A5397}"/>
              </a:ext>
            </a:extLst>
          </p:cNvPr>
          <p:cNvSpPr txBox="1">
            <a:spLocks/>
          </p:cNvSpPr>
          <p:nvPr>
            <p:custDataLst>
              <p:tags r:id="rId10"/>
            </p:custDataLst>
          </p:nvPr>
        </p:nvSpPr>
        <p:spPr>
          <a:xfrm>
            <a:off x="6172202" y="4385340"/>
            <a:ext cx="5600699" cy="407432"/>
          </a:xfrm>
          <a:prstGeom prst="rect">
            <a:avLst/>
          </a:prstGeom>
        </p:spPr>
        <p:txBody>
          <a:bodyPr vert="horz" lIns="0" tIns="45720" rIns="91440" bIns="45720" rtlCol="0" anchor="t">
            <a:normAutofit/>
          </a:bodyPr>
          <a:lstStyle>
            <a:lvl1pPr marL="0"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1600" b="1" i="0" u="none" strike="noStrike" kern="1200" cap="none" spc="0" normalizeH="0" baseline="0" noProof="1">
                <a:ln>
                  <a:noFill/>
                </a:ln>
                <a:effectLst/>
                <a:uLnTx/>
                <a:uFillTx/>
                <a:latin typeface="Aptos Display" panose="02110004020202020204"/>
                <a:ea typeface="+mn-ea"/>
                <a:cs typeface="Arial" panose="020B0604020202020204" pitchFamily="34" charset="0"/>
              </a:rPr>
              <a:t>Performance Metrics</a:t>
            </a:r>
          </a:p>
        </p:txBody>
      </p:sp>
      <p:sp>
        <p:nvSpPr>
          <p:cNvPr id="30" name="Content Placeholder 1">
            <a:extLst>
              <a:ext uri="{FF2B5EF4-FFF2-40B4-BE49-F238E27FC236}">
                <a16:creationId xmlns:a16="http://schemas.microsoft.com/office/drawing/2014/main" id="{3C36D2BE-5951-C58F-6D35-FAF7406D75F4}"/>
              </a:ext>
            </a:extLst>
          </p:cNvPr>
          <p:cNvSpPr txBox="1">
            <a:spLocks/>
          </p:cNvSpPr>
          <p:nvPr>
            <p:custDataLst>
              <p:tags r:id="rId11"/>
            </p:custDataLst>
          </p:nvPr>
        </p:nvSpPr>
        <p:spPr>
          <a:xfrm>
            <a:off x="6172202" y="4792772"/>
            <a:ext cx="5600699" cy="1475014"/>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b="0" i="0" u="none" strike="noStrike" kern="1200" cap="none" spc="0" normalizeH="0" baseline="0" noProof="1">
                <a:ln>
                  <a:noFill/>
                </a:ln>
                <a:effectLst/>
                <a:uLnTx/>
                <a:uFillTx/>
                <a:ea typeface="+mn-ea"/>
                <a:cs typeface="Arial" panose="020B0604020202020204" pitchFamily="34" charset="0"/>
              </a:rPr>
              <a:t>Success will be measured by patient engagement rates, reduction in appointment wait times, and improved clinical outcome scores tracked quarterly.</a:t>
            </a:r>
          </a:p>
        </p:txBody>
      </p:sp>
    </p:spTree>
    <p:extLst>
      <p:ext uri="{BB962C8B-B14F-4D97-AF65-F5344CB8AC3E}">
        <p14:creationId xmlns:p14="http://schemas.microsoft.com/office/powerpoint/2010/main" val="40302880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LUS_TEMPLATE" val="d1e65e54-753c-4368-946b-ddb430583b0d"/>
</p:tagLst>
</file>

<file path=ppt/tags/tag10.xml><?xml version="1.0" encoding="utf-8"?>
<p:tagLst xmlns:a="http://schemas.openxmlformats.org/drawingml/2006/main" xmlns:r="http://schemas.openxmlformats.org/officeDocument/2006/relationships" xmlns:p="http://schemas.openxmlformats.org/presentationml/2006/main">
  <p:tag name="PLUS_ID" val="logo"/>
</p:tagLst>
</file>

<file path=ppt/tags/tag11.xml><?xml version="1.0" encoding="utf-8"?>
<p:tagLst xmlns:a="http://schemas.openxmlformats.org/drawingml/2006/main" xmlns:r="http://schemas.openxmlformats.org/officeDocument/2006/relationships" xmlns:p="http://schemas.openxmlformats.org/presentationml/2006/main">
  <p:tag name="PLUS_ID" val="chapter"/>
</p:tagLst>
</file>

<file path=ppt/tags/tag12.xml><?xml version="1.0" encoding="utf-8"?>
<p:tagLst xmlns:a="http://schemas.openxmlformats.org/drawingml/2006/main" xmlns:r="http://schemas.openxmlformats.org/officeDocument/2006/relationships" xmlns:p="http://schemas.openxmlformats.org/presentationml/2006/main">
  <p:tag name="PLUS_ID" val="chart"/>
</p:tagLst>
</file>

<file path=ppt/tags/tag13.xml><?xml version="1.0" encoding="utf-8"?>
<p:tagLst xmlns:a="http://schemas.openxmlformats.org/drawingml/2006/main" xmlns:r="http://schemas.openxmlformats.org/officeDocument/2006/relationships" xmlns:p="http://schemas.openxmlformats.org/presentationml/2006/main">
  <p:tag name="PLUS_ID" val="chart_title"/>
</p:tagLst>
</file>

<file path=ppt/tags/tag14.xml><?xml version="1.0" encoding="utf-8"?>
<p:tagLst xmlns:a="http://schemas.openxmlformats.org/drawingml/2006/main" xmlns:r="http://schemas.openxmlformats.org/officeDocument/2006/relationships" xmlns:p="http://schemas.openxmlformats.org/presentationml/2006/main">
  <p:tag name="PLUS_ID" val="title"/>
</p:tagLst>
</file>

<file path=ppt/tags/tag15.xml><?xml version="1.0" encoding="utf-8"?>
<p:tagLst xmlns:a="http://schemas.openxmlformats.org/drawingml/2006/main" xmlns:r="http://schemas.openxmlformats.org/officeDocument/2006/relationships" xmlns:p="http://schemas.openxmlformats.org/presentationml/2006/main">
  <p:tag name="PLUS_ID" val="detail"/>
</p:tagLst>
</file>

<file path=ppt/tags/tag16.xml><?xml version="1.0" encoding="utf-8"?>
<p:tagLst xmlns:a="http://schemas.openxmlformats.org/drawingml/2006/main" xmlns:r="http://schemas.openxmlformats.org/officeDocument/2006/relationships" xmlns:p="http://schemas.openxmlformats.org/presentationml/2006/main">
  <p:tag name="PLUS_ID" val="logo"/>
</p:tagLst>
</file>

<file path=ppt/tags/tag17.xml><?xml version="1.0" encoding="utf-8"?>
<p:tagLst xmlns:a="http://schemas.openxmlformats.org/drawingml/2006/main" xmlns:r="http://schemas.openxmlformats.org/officeDocument/2006/relationships" xmlns:p="http://schemas.openxmlformats.org/presentationml/2006/main">
  <p:tag name="PLUS_ID" val="chapter"/>
</p:tagLst>
</file>

<file path=ppt/tags/tag18.xml><?xml version="1.0" encoding="utf-8"?>
<p:tagLst xmlns:a="http://schemas.openxmlformats.org/drawingml/2006/main" xmlns:r="http://schemas.openxmlformats.org/officeDocument/2006/relationships" xmlns:p="http://schemas.openxmlformats.org/presentationml/2006/main">
  <p:tag name="PLUS_ID" val="chapter"/>
</p:tagLst>
</file>

<file path=ppt/tags/tag19.xml><?xml version="1.0" encoding="utf-8"?>
<p:tagLst xmlns:a="http://schemas.openxmlformats.org/drawingml/2006/main" xmlns:r="http://schemas.openxmlformats.org/officeDocument/2006/relationships" xmlns:p="http://schemas.openxmlformats.org/presentationml/2006/main">
  <p:tag name="PLUS_ID" val="title"/>
</p:tagLst>
</file>

<file path=ppt/tags/tag2.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20.xml><?xml version="1.0" encoding="utf-8"?>
<p:tagLst xmlns:a="http://schemas.openxmlformats.org/drawingml/2006/main" xmlns:r="http://schemas.openxmlformats.org/officeDocument/2006/relationships" xmlns:p="http://schemas.openxmlformats.org/presentationml/2006/main">
  <p:tag name="PLUS_ID" val="detail_0"/>
</p:tagLst>
</file>

<file path=ppt/tags/tag21.xml><?xml version="1.0" encoding="utf-8"?>
<p:tagLst xmlns:a="http://schemas.openxmlformats.org/drawingml/2006/main" xmlns:r="http://schemas.openxmlformats.org/officeDocument/2006/relationships" xmlns:p="http://schemas.openxmlformats.org/presentationml/2006/main">
  <p:tag name="PLUS_ID" val="detail_1"/>
</p:tagLst>
</file>

<file path=ppt/tags/tag22.xml><?xml version="1.0" encoding="utf-8"?>
<p:tagLst xmlns:a="http://schemas.openxmlformats.org/drawingml/2006/main" xmlns:r="http://schemas.openxmlformats.org/officeDocument/2006/relationships" xmlns:p="http://schemas.openxmlformats.org/presentationml/2006/main">
  <p:tag name="PLUS_ID" val="detail_2"/>
</p:tagLst>
</file>

<file path=ppt/tags/tag23.xml><?xml version="1.0" encoding="utf-8"?>
<p:tagLst xmlns:a="http://schemas.openxmlformats.org/drawingml/2006/main" xmlns:r="http://schemas.openxmlformats.org/officeDocument/2006/relationships" xmlns:p="http://schemas.openxmlformats.org/presentationml/2006/main">
  <p:tag name="PLUS_ID" val="header_0"/>
</p:tagLst>
</file>

<file path=ppt/tags/tag24.xml><?xml version="1.0" encoding="utf-8"?>
<p:tagLst xmlns:a="http://schemas.openxmlformats.org/drawingml/2006/main" xmlns:r="http://schemas.openxmlformats.org/officeDocument/2006/relationships" xmlns:p="http://schemas.openxmlformats.org/presentationml/2006/main">
  <p:tag name="PLUS_ID" val="header_1"/>
</p:tagLst>
</file>

<file path=ppt/tags/tag25.xml><?xml version="1.0" encoding="utf-8"?>
<p:tagLst xmlns:a="http://schemas.openxmlformats.org/drawingml/2006/main" xmlns:r="http://schemas.openxmlformats.org/officeDocument/2006/relationships" xmlns:p="http://schemas.openxmlformats.org/presentationml/2006/main">
  <p:tag name="PLUS_ID" val="header_2"/>
</p:tagLst>
</file>

<file path=ppt/tags/tag26.xml><?xml version="1.0" encoding="utf-8"?>
<p:tagLst xmlns:a="http://schemas.openxmlformats.org/drawingml/2006/main" xmlns:r="http://schemas.openxmlformats.org/officeDocument/2006/relationships" xmlns:p="http://schemas.openxmlformats.org/presentationml/2006/main">
  <p:tag name="PLUS_ID" val="logo"/>
</p:tagLst>
</file>

<file path=ppt/tags/tag27.xml><?xml version="1.0" encoding="utf-8"?>
<p:tagLst xmlns:a="http://schemas.openxmlformats.org/drawingml/2006/main" xmlns:r="http://schemas.openxmlformats.org/officeDocument/2006/relationships" xmlns:p="http://schemas.openxmlformats.org/presentationml/2006/main">
  <p:tag name="PLUS_ID" val="chapter"/>
</p:tagLst>
</file>

<file path=ppt/tags/tag28.xml><?xml version="1.0" encoding="utf-8"?>
<p:tagLst xmlns:a="http://schemas.openxmlformats.org/drawingml/2006/main" xmlns:r="http://schemas.openxmlformats.org/officeDocument/2006/relationships" xmlns:p="http://schemas.openxmlformats.org/presentationml/2006/main">
  <p:tag name="PLUS_ID" val="title"/>
</p:tagLst>
</file>

<file path=ppt/tags/tag29.xml><?xml version="1.0" encoding="utf-8"?>
<p:tagLst xmlns:a="http://schemas.openxmlformats.org/drawingml/2006/main" xmlns:r="http://schemas.openxmlformats.org/officeDocument/2006/relationships" xmlns:p="http://schemas.openxmlformats.org/presentationml/2006/main">
  <p:tag name="PLUS_ID" val="logo"/>
</p:tagLst>
</file>

<file path=ppt/tags/tag3.xml><?xml version="1.0" encoding="utf-8"?>
<p:tagLst xmlns:a="http://schemas.openxmlformats.org/drawingml/2006/main" xmlns:r="http://schemas.openxmlformats.org/officeDocument/2006/relationships" xmlns:p="http://schemas.openxmlformats.org/presentationml/2006/main">
  <p:tag name="PLUS_ID" val="presentation_title"/>
  <p:tag name="PLUS_THEME" val="font_0"/>
</p:tagLst>
</file>

<file path=ppt/tags/tag30.xml><?xml version="1.0" encoding="utf-8"?>
<p:tagLst xmlns:a="http://schemas.openxmlformats.org/drawingml/2006/main" xmlns:r="http://schemas.openxmlformats.org/officeDocument/2006/relationships" xmlns:p="http://schemas.openxmlformats.org/presentationml/2006/main">
  <p:tag name="PLUS_ID" val="title"/>
</p:tagLst>
</file>

<file path=ppt/tags/tag31.xml><?xml version="1.0" encoding="utf-8"?>
<p:tagLst xmlns:a="http://schemas.openxmlformats.org/drawingml/2006/main" xmlns:r="http://schemas.openxmlformats.org/officeDocument/2006/relationships" xmlns:p="http://schemas.openxmlformats.org/presentationml/2006/main">
  <p:tag name="PLUS_ID" val="chart_title"/>
</p:tagLst>
</file>

<file path=ppt/tags/tag32.xml><?xml version="1.0" encoding="utf-8"?>
<p:tagLst xmlns:a="http://schemas.openxmlformats.org/drawingml/2006/main" xmlns:r="http://schemas.openxmlformats.org/officeDocument/2006/relationships" xmlns:p="http://schemas.openxmlformats.org/presentationml/2006/main">
  <p:tag name="PLUS_ID" val="header"/>
</p:tagLst>
</file>

<file path=ppt/tags/tag33.xml><?xml version="1.0" encoding="utf-8"?>
<p:tagLst xmlns:a="http://schemas.openxmlformats.org/drawingml/2006/main" xmlns:r="http://schemas.openxmlformats.org/officeDocument/2006/relationships" xmlns:p="http://schemas.openxmlformats.org/presentationml/2006/main">
  <p:tag name="PLUS_ID" val="detail"/>
</p:tagLst>
</file>

<file path=ppt/tags/tag34.xml><?xml version="1.0" encoding="utf-8"?>
<p:tagLst xmlns:a="http://schemas.openxmlformats.org/drawingml/2006/main" xmlns:r="http://schemas.openxmlformats.org/officeDocument/2006/relationships" xmlns:p="http://schemas.openxmlformats.org/presentationml/2006/main">
  <p:tag name="PLUS_ID" val="logo"/>
</p:tagLst>
</file>

<file path=ppt/tags/tag35.xml><?xml version="1.0" encoding="utf-8"?>
<p:tagLst xmlns:a="http://schemas.openxmlformats.org/drawingml/2006/main" xmlns:r="http://schemas.openxmlformats.org/officeDocument/2006/relationships" xmlns:p="http://schemas.openxmlformats.org/presentationml/2006/main">
  <p:tag name="PLUS_ID" val="chart"/>
</p:tagLst>
</file>

<file path=ppt/tags/tag36.xml><?xml version="1.0" encoding="utf-8"?>
<p:tagLst xmlns:a="http://schemas.openxmlformats.org/drawingml/2006/main" xmlns:r="http://schemas.openxmlformats.org/officeDocument/2006/relationships" xmlns:p="http://schemas.openxmlformats.org/presentationml/2006/main">
  <p:tag name="PLUS_ID" val="chapter"/>
</p:tagLst>
</file>

<file path=ppt/tags/tag37.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38.xml><?xml version="1.0" encoding="utf-8"?>
<p:tagLst xmlns:a="http://schemas.openxmlformats.org/drawingml/2006/main" xmlns:r="http://schemas.openxmlformats.org/officeDocument/2006/relationships" xmlns:p="http://schemas.openxmlformats.org/presentationml/2006/main">
  <p:tag name="PLUS_ID" val="image"/>
</p:tagLst>
</file>

<file path=ppt/tags/tag39.xml><?xml version="1.0" encoding="utf-8"?>
<p:tagLst xmlns:a="http://schemas.openxmlformats.org/drawingml/2006/main" xmlns:r="http://schemas.openxmlformats.org/officeDocument/2006/relationships" xmlns:p="http://schemas.openxmlformats.org/presentationml/2006/main">
  <p:tag name="PLUS_ID" val="title"/>
  <p:tag name="PLUS_THEME" val="font_0"/>
</p:tagLst>
</file>

<file path=ppt/tags/tag4.xml><?xml version="1.0" encoding="utf-8"?>
<p:tagLst xmlns:a="http://schemas.openxmlformats.org/drawingml/2006/main" xmlns:r="http://schemas.openxmlformats.org/officeDocument/2006/relationships" xmlns:p="http://schemas.openxmlformats.org/presentationml/2006/main">
  <p:tag name="PLUS_ID" val="date"/>
  <p:tag name="PLUS_THEME" val="font_0"/>
</p:tagLst>
</file>

<file path=ppt/tags/tag40.xml><?xml version="1.0" encoding="utf-8"?>
<p:tagLst xmlns:a="http://schemas.openxmlformats.org/drawingml/2006/main" xmlns:r="http://schemas.openxmlformats.org/officeDocument/2006/relationships" xmlns:p="http://schemas.openxmlformats.org/presentationml/2006/main">
  <p:tag name="PLUS_ID" val="detail"/>
  <p:tag name="PLUS_THEME" val="font_0"/>
</p:tagLst>
</file>

<file path=ppt/tags/tag41.xml><?xml version="1.0" encoding="utf-8"?>
<p:tagLst xmlns:a="http://schemas.openxmlformats.org/drawingml/2006/main" xmlns:r="http://schemas.openxmlformats.org/officeDocument/2006/relationships" xmlns:p="http://schemas.openxmlformats.org/presentationml/2006/main">
  <p:tag name="PLUS_ID" val="logo"/>
</p:tagLst>
</file>

<file path=ppt/tags/tag42.xml><?xml version="1.0" encoding="utf-8"?>
<p:tagLst xmlns:a="http://schemas.openxmlformats.org/drawingml/2006/main" xmlns:r="http://schemas.openxmlformats.org/officeDocument/2006/relationships" xmlns:p="http://schemas.openxmlformats.org/presentationml/2006/main">
  <p:tag name="PLUS_ID" val="chapter"/>
</p:tagLst>
</file>

<file path=ppt/tags/tag43.xml><?xml version="1.0" encoding="utf-8"?>
<p:tagLst xmlns:a="http://schemas.openxmlformats.org/drawingml/2006/main" xmlns:r="http://schemas.openxmlformats.org/officeDocument/2006/relationships" xmlns:p="http://schemas.openxmlformats.org/presentationml/2006/main">
  <p:tag name="PLUS_ID" val="chapter"/>
</p:tagLst>
</file>

<file path=ppt/tags/tag44.xml><?xml version="1.0" encoding="utf-8"?>
<p:tagLst xmlns:a="http://schemas.openxmlformats.org/drawingml/2006/main" xmlns:r="http://schemas.openxmlformats.org/officeDocument/2006/relationships" xmlns:p="http://schemas.openxmlformats.org/presentationml/2006/main">
  <p:tag name="PLUS_ID" val="title"/>
</p:tagLst>
</file>

<file path=ppt/tags/tag45.xml><?xml version="1.0" encoding="utf-8"?>
<p:tagLst xmlns:a="http://schemas.openxmlformats.org/drawingml/2006/main" xmlns:r="http://schemas.openxmlformats.org/officeDocument/2006/relationships" xmlns:p="http://schemas.openxmlformats.org/presentationml/2006/main">
  <p:tag name="PLUS_ID" val="logo"/>
</p:tagLst>
</file>

<file path=ppt/tags/tag46.xml><?xml version="1.0" encoding="utf-8"?>
<p:tagLst xmlns:a="http://schemas.openxmlformats.org/drawingml/2006/main" xmlns:r="http://schemas.openxmlformats.org/officeDocument/2006/relationships" xmlns:p="http://schemas.openxmlformats.org/presentationml/2006/main">
  <p:tag name="PLUS_ID" val="header_0"/>
</p:tagLst>
</file>

<file path=ppt/tags/tag47.xml><?xml version="1.0" encoding="utf-8"?>
<p:tagLst xmlns:a="http://schemas.openxmlformats.org/drawingml/2006/main" xmlns:r="http://schemas.openxmlformats.org/officeDocument/2006/relationships" xmlns:p="http://schemas.openxmlformats.org/presentationml/2006/main">
  <p:tag name="PLUS_ID" val="detail_0"/>
</p:tagLst>
</file>

<file path=ppt/tags/tag48.xml><?xml version="1.0" encoding="utf-8"?>
<p:tagLst xmlns:a="http://schemas.openxmlformats.org/drawingml/2006/main" xmlns:r="http://schemas.openxmlformats.org/officeDocument/2006/relationships" xmlns:p="http://schemas.openxmlformats.org/presentationml/2006/main">
  <p:tag name="PLUS_ID" val="header_1"/>
</p:tagLst>
</file>

<file path=ppt/tags/tag49.xml><?xml version="1.0" encoding="utf-8"?>
<p:tagLst xmlns:a="http://schemas.openxmlformats.org/drawingml/2006/main" xmlns:r="http://schemas.openxmlformats.org/officeDocument/2006/relationships" xmlns:p="http://schemas.openxmlformats.org/presentationml/2006/main">
  <p:tag name="PLUS_ID" val="detail_1"/>
</p:tagLst>
</file>

<file path=ppt/tags/tag5.xml><?xml version="1.0" encoding="utf-8"?>
<p:tagLst xmlns:a="http://schemas.openxmlformats.org/drawingml/2006/main" xmlns:r="http://schemas.openxmlformats.org/officeDocument/2006/relationships" xmlns:p="http://schemas.openxmlformats.org/presentationml/2006/main">
  <p:tag name="PLUS_ID" val="presentation_subtitle"/>
</p:tagLst>
</file>

<file path=ppt/tags/tag50.xml><?xml version="1.0" encoding="utf-8"?>
<p:tagLst xmlns:a="http://schemas.openxmlformats.org/drawingml/2006/main" xmlns:r="http://schemas.openxmlformats.org/officeDocument/2006/relationships" xmlns:p="http://schemas.openxmlformats.org/presentationml/2006/main">
  <p:tag name="PLUS_ID" val="header_2"/>
</p:tagLst>
</file>

<file path=ppt/tags/tag51.xml><?xml version="1.0" encoding="utf-8"?>
<p:tagLst xmlns:a="http://schemas.openxmlformats.org/drawingml/2006/main" xmlns:r="http://schemas.openxmlformats.org/officeDocument/2006/relationships" xmlns:p="http://schemas.openxmlformats.org/presentationml/2006/main">
  <p:tag name="PLUS_ID" val="detail_2"/>
</p:tagLst>
</file>

<file path=ppt/tags/tag52.xml><?xml version="1.0" encoding="utf-8"?>
<p:tagLst xmlns:a="http://schemas.openxmlformats.org/drawingml/2006/main" xmlns:r="http://schemas.openxmlformats.org/officeDocument/2006/relationships" xmlns:p="http://schemas.openxmlformats.org/presentationml/2006/main">
  <p:tag name="PLUS_ID" val="header_3"/>
</p:tagLst>
</file>

<file path=ppt/tags/tag53.xml><?xml version="1.0" encoding="utf-8"?>
<p:tagLst xmlns:a="http://schemas.openxmlformats.org/drawingml/2006/main" xmlns:r="http://schemas.openxmlformats.org/officeDocument/2006/relationships" xmlns:p="http://schemas.openxmlformats.org/presentationml/2006/main">
  <p:tag name="PLUS_ID" val="detail_3"/>
</p:tagLst>
</file>

<file path=ppt/tags/tag54.xml><?xml version="1.0" encoding="utf-8"?>
<p:tagLst xmlns:a="http://schemas.openxmlformats.org/drawingml/2006/main" xmlns:r="http://schemas.openxmlformats.org/officeDocument/2006/relationships" xmlns:p="http://schemas.openxmlformats.org/presentationml/2006/main">
  <p:tag name="PLUS_ID" val="chapter"/>
</p:tagLst>
</file>

<file path=ppt/tags/tag55.xml><?xml version="1.0" encoding="utf-8"?>
<p:tagLst xmlns:a="http://schemas.openxmlformats.org/drawingml/2006/main" xmlns:r="http://schemas.openxmlformats.org/officeDocument/2006/relationships" xmlns:p="http://schemas.openxmlformats.org/presentationml/2006/main">
  <p:tag name="PLUS_ID" val="title"/>
</p:tagLst>
</file>

<file path=ppt/tags/tag56.xml><?xml version="1.0" encoding="utf-8"?>
<p:tagLst xmlns:a="http://schemas.openxmlformats.org/drawingml/2006/main" xmlns:r="http://schemas.openxmlformats.org/officeDocument/2006/relationships" xmlns:p="http://schemas.openxmlformats.org/presentationml/2006/main">
  <p:tag name="PLUS_ID" val="logo"/>
</p:tagLst>
</file>

<file path=ppt/tags/tag57.xml><?xml version="1.0" encoding="utf-8"?>
<p:tagLst xmlns:a="http://schemas.openxmlformats.org/drawingml/2006/main" xmlns:r="http://schemas.openxmlformats.org/officeDocument/2006/relationships" xmlns:p="http://schemas.openxmlformats.org/presentationml/2006/main">
  <p:tag name="PLUS_ID" val="header_0"/>
</p:tagLst>
</file>

<file path=ppt/tags/tag58.xml><?xml version="1.0" encoding="utf-8"?>
<p:tagLst xmlns:a="http://schemas.openxmlformats.org/drawingml/2006/main" xmlns:r="http://schemas.openxmlformats.org/officeDocument/2006/relationships" xmlns:p="http://schemas.openxmlformats.org/presentationml/2006/main">
  <p:tag name="PLUS_ID" val="detail_0"/>
</p:tagLst>
</file>

<file path=ppt/tags/tag59.xml><?xml version="1.0" encoding="utf-8"?>
<p:tagLst xmlns:a="http://schemas.openxmlformats.org/drawingml/2006/main" xmlns:r="http://schemas.openxmlformats.org/officeDocument/2006/relationships" xmlns:p="http://schemas.openxmlformats.org/presentationml/2006/main">
  <p:tag name="PLUS_ID" val="header_1"/>
</p:tagLst>
</file>

<file path=ppt/tags/tag6.xml><?xml version="1.0" encoding="utf-8"?>
<p:tagLst xmlns:a="http://schemas.openxmlformats.org/drawingml/2006/main" xmlns:r="http://schemas.openxmlformats.org/officeDocument/2006/relationships" xmlns:p="http://schemas.openxmlformats.org/presentationml/2006/main">
  <p:tag name="PLUS_ID" val="image"/>
</p:tagLst>
</file>

<file path=ppt/tags/tag60.xml><?xml version="1.0" encoding="utf-8"?>
<p:tagLst xmlns:a="http://schemas.openxmlformats.org/drawingml/2006/main" xmlns:r="http://schemas.openxmlformats.org/officeDocument/2006/relationships" xmlns:p="http://schemas.openxmlformats.org/presentationml/2006/main">
  <p:tag name="PLUS_ID" val="detail_1"/>
</p:tagLst>
</file>

<file path=ppt/tags/tag61.xml><?xml version="1.0" encoding="utf-8"?>
<p:tagLst xmlns:a="http://schemas.openxmlformats.org/drawingml/2006/main" xmlns:r="http://schemas.openxmlformats.org/officeDocument/2006/relationships" xmlns:p="http://schemas.openxmlformats.org/presentationml/2006/main">
  <p:tag name="PLUS_ID" val="header_2"/>
</p:tagLst>
</file>

<file path=ppt/tags/tag62.xml><?xml version="1.0" encoding="utf-8"?>
<p:tagLst xmlns:a="http://schemas.openxmlformats.org/drawingml/2006/main" xmlns:r="http://schemas.openxmlformats.org/officeDocument/2006/relationships" xmlns:p="http://schemas.openxmlformats.org/presentationml/2006/main">
  <p:tag name="PLUS_ID" val="detail_2"/>
</p:tagLst>
</file>

<file path=ppt/tags/tag63.xml><?xml version="1.0" encoding="utf-8"?>
<p:tagLst xmlns:a="http://schemas.openxmlformats.org/drawingml/2006/main" xmlns:r="http://schemas.openxmlformats.org/officeDocument/2006/relationships" xmlns:p="http://schemas.openxmlformats.org/presentationml/2006/main">
  <p:tag name="PLUS_ID" val="header_3"/>
</p:tagLst>
</file>

<file path=ppt/tags/tag64.xml><?xml version="1.0" encoding="utf-8"?>
<p:tagLst xmlns:a="http://schemas.openxmlformats.org/drawingml/2006/main" xmlns:r="http://schemas.openxmlformats.org/officeDocument/2006/relationships" xmlns:p="http://schemas.openxmlformats.org/presentationml/2006/main">
  <p:tag name="PLUS_ID" val="detail_3"/>
</p:tagLst>
</file>

<file path=ppt/tags/tag65.xml><?xml version="1.0" encoding="utf-8"?>
<p:tagLst xmlns:a="http://schemas.openxmlformats.org/drawingml/2006/main" xmlns:r="http://schemas.openxmlformats.org/officeDocument/2006/relationships" xmlns:p="http://schemas.openxmlformats.org/presentationml/2006/main">
  <p:tag name="PLUS_ID" val="title"/>
</p:tagLst>
</file>

<file path=ppt/tags/tag66.xml><?xml version="1.0" encoding="utf-8"?>
<p:tagLst xmlns:a="http://schemas.openxmlformats.org/drawingml/2006/main" xmlns:r="http://schemas.openxmlformats.org/officeDocument/2006/relationships" xmlns:p="http://schemas.openxmlformats.org/presentationml/2006/main">
  <p:tag name="PLUS_ID" val="logo"/>
</p:tagLst>
</file>

<file path=ppt/tags/tag67.xml><?xml version="1.0" encoding="utf-8"?>
<p:tagLst xmlns:a="http://schemas.openxmlformats.org/drawingml/2006/main" xmlns:r="http://schemas.openxmlformats.org/officeDocument/2006/relationships" xmlns:p="http://schemas.openxmlformats.org/presentationml/2006/main">
  <p:tag name="PLUS_ID" val="chapter"/>
</p:tagLst>
</file>

<file path=ppt/tags/tag68.xml><?xml version="1.0" encoding="utf-8"?>
<p:tagLst xmlns:a="http://schemas.openxmlformats.org/drawingml/2006/main" xmlns:r="http://schemas.openxmlformats.org/officeDocument/2006/relationships" xmlns:p="http://schemas.openxmlformats.org/presentationml/2006/main">
  <p:tag name="PLUS_ID" val="detail_0"/>
</p:tagLst>
</file>

<file path=ppt/tags/tag69.xml><?xml version="1.0" encoding="utf-8"?>
<p:tagLst xmlns:a="http://schemas.openxmlformats.org/drawingml/2006/main" xmlns:r="http://schemas.openxmlformats.org/officeDocument/2006/relationships" xmlns:p="http://schemas.openxmlformats.org/presentationml/2006/main">
  <p:tag name="PLUS_ID" val="detail_1"/>
</p:tagLst>
</file>

<file path=ppt/tags/tag7.xml><?xml version="1.0" encoding="utf-8"?>
<p:tagLst xmlns:a="http://schemas.openxmlformats.org/drawingml/2006/main" xmlns:r="http://schemas.openxmlformats.org/officeDocument/2006/relationships" xmlns:p="http://schemas.openxmlformats.org/presentationml/2006/main">
  <p:tag name="PLUS_THEME" val="background_1"/>
</p:tagLst>
</file>

<file path=ppt/tags/tag70.xml><?xml version="1.0" encoding="utf-8"?>
<p:tagLst xmlns:a="http://schemas.openxmlformats.org/drawingml/2006/main" xmlns:r="http://schemas.openxmlformats.org/officeDocument/2006/relationships" xmlns:p="http://schemas.openxmlformats.org/presentationml/2006/main">
  <p:tag name="PLUS_ID" val="detail_2"/>
</p:tagLst>
</file>

<file path=ppt/tags/tag71.xml><?xml version="1.0" encoding="utf-8"?>
<p:tagLst xmlns:a="http://schemas.openxmlformats.org/drawingml/2006/main" xmlns:r="http://schemas.openxmlformats.org/officeDocument/2006/relationships" xmlns:p="http://schemas.openxmlformats.org/presentationml/2006/main">
  <p:tag name="PLUS_ID" val="header_0"/>
</p:tagLst>
</file>

<file path=ppt/tags/tag72.xml><?xml version="1.0" encoding="utf-8"?>
<p:tagLst xmlns:a="http://schemas.openxmlformats.org/drawingml/2006/main" xmlns:r="http://schemas.openxmlformats.org/officeDocument/2006/relationships" xmlns:p="http://schemas.openxmlformats.org/presentationml/2006/main">
  <p:tag name="PLUS_ID" val="header_1"/>
</p:tagLst>
</file>

<file path=ppt/tags/tag73.xml><?xml version="1.0" encoding="utf-8"?>
<p:tagLst xmlns:a="http://schemas.openxmlformats.org/drawingml/2006/main" xmlns:r="http://schemas.openxmlformats.org/officeDocument/2006/relationships" xmlns:p="http://schemas.openxmlformats.org/presentationml/2006/main">
  <p:tag name="PLUS_ID" val="header_2"/>
</p:tagLst>
</file>

<file path=ppt/tags/tag74.xml><?xml version="1.0" encoding="utf-8"?>
<p:tagLst xmlns:a="http://schemas.openxmlformats.org/drawingml/2006/main" xmlns:r="http://schemas.openxmlformats.org/officeDocument/2006/relationships" xmlns:p="http://schemas.openxmlformats.org/presentationml/2006/main">
  <p:tag name="PLUS_ID" val="deliverable_0"/>
</p:tagLst>
</file>

<file path=ppt/tags/tag75.xml><?xml version="1.0" encoding="utf-8"?>
<p:tagLst xmlns:a="http://schemas.openxmlformats.org/drawingml/2006/main" xmlns:r="http://schemas.openxmlformats.org/officeDocument/2006/relationships" xmlns:p="http://schemas.openxmlformats.org/presentationml/2006/main">
  <p:tag name="PLUS_ID" val="deliverable_1"/>
</p:tagLst>
</file>

<file path=ppt/tags/tag76.xml><?xml version="1.0" encoding="utf-8"?>
<p:tagLst xmlns:a="http://schemas.openxmlformats.org/drawingml/2006/main" xmlns:r="http://schemas.openxmlformats.org/officeDocument/2006/relationships" xmlns:p="http://schemas.openxmlformats.org/presentationml/2006/main">
  <p:tag name="PLUS_ID" val="deliverable_2"/>
</p:tagLst>
</file>

<file path=ppt/tags/tag77.xml><?xml version="1.0" encoding="utf-8"?>
<p:tagLst xmlns:a="http://schemas.openxmlformats.org/drawingml/2006/main" xmlns:r="http://schemas.openxmlformats.org/officeDocument/2006/relationships" xmlns:p="http://schemas.openxmlformats.org/presentationml/2006/main">
  <p:tag name="PLUS_ID" val="logo"/>
</p:tagLst>
</file>

<file path=ppt/tags/tag78.xml><?xml version="1.0" encoding="utf-8"?>
<p:tagLst xmlns:a="http://schemas.openxmlformats.org/drawingml/2006/main" xmlns:r="http://schemas.openxmlformats.org/officeDocument/2006/relationships" xmlns:p="http://schemas.openxmlformats.org/presentationml/2006/main">
  <p:tag name="PLUS_ID" val="title"/>
</p:tagLst>
</file>

<file path=ppt/tags/tag79.xml><?xml version="1.0" encoding="utf-8"?>
<p:tagLst xmlns:a="http://schemas.openxmlformats.org/drawingml/2006/main" xmlns:r="http://schemas.openxmlformats.org/officeDocument/2006/relationships" xmlns:p="http://schemas.openxmlformats.org/presentationml/2006/main">
  <p:tag name="PLUS_ID" val="label_1"/>
</p:tagLst>
</file>

<file path=ppt/tags/tag8.xml><?xml version="1.0" encoding="utf-8"?>
<p:tagLst xmlns:a="http://schemas.openxmlformats.org/drawingml/2006/main" xmlns:r="http://schemas.openxmlformats.org/officeDocument/2006/relationships" xmlns:p="http://schemas.openxmlformats.org/presentationml/2006/main">
  <p:tag name="PLUS_ID" val="title"/>
</p:tagLst>
</file>

<file path=ppt/tags/tag80.xml><?xml version="1.0" encoding="utf-8"?>
<p:tagLst xmlns:a="http://schemas.openxmlformats.org/drawingml/2006/main" xmlns:r="http://schemas.openxmlformats.org/officeDocument/2006/relationships" xmlns:p="http://schemas.openxmlformats.org/presentationml/2006/main">
  <p:tag name="PLUS_ID" val="chart"/>
</p:tagLst>
</file>

<file path=ppt/tags/tag81.xml><?xml version="1.0" encoding="utf-8"?>
<p:tagLst xmlns:a="http://schemas.openxmlformats.org/drawingml/2006/main" xmlns:r="http://schemas.openxmlformats.org/officeDocument/2006/relationships" xmlns:p="http://schemas.openxmlformats.org/presentationml/2006/main">
  <p:tag name="PLUS_ID" val="label_0"/>
</p:tagLst>
</file>

<file path=ppt/tags/tag82.xml><?xml version="1.0" encoding="utf-8"?>
<p:tagLst xmlns:a="http://schemas.openxmlformats.org/drawingml/2006/main" xmlns:r="http://schemas.openxmlformats.org/officeDocument/2006/relationships" xmlns:p="http://schemas.openxmlformats.org/presentationml/2006/main">
  <p:tag name="PLUS_ID" val="value_0"/>
</p:tagLst>
</file>

<file path=ppt/tags/tag83.xml><?xml version="1.0" encoding="utf-8"?>
<p:tagLst xmlns:a="http://schemas.openxmlformats.org/drawingml/2006/main" xmlns:r="http://schemas.openxmlformats.org/officeDocument/2006/relationships" xmlns:p="http://schemas.openxmlformats.org/presentationml/2006/main">
  <p:tag name="PLUS_ID" val="value_1"/>
</p:tagLst>
</file>

<file path=ppt/tags/tag84.xml><?xml version="1.0" encoding="utf-8"?>
<p:tagLst xmlns:a="http://schemas.openxmlformats.org/drawingml/2006/main" xmlns:r="http://schemas.openxmlformats.org/officeDocument/2006/relationships" xmlns:p="http://schemas.openxmlformats.org/presentationml/2006/main">
  <p:tag name="PLUS_ID" val="label_2"/>
</p:tagLst>
</file>

<file path=ppt/tags/tag85.xml><?xml version="1.0" encoding="utf-8"?>
<p:tagLst xmlns:a="http://schemas.openxmlformats.org/drawingml/2006/main" xmlns:r="http://schemas.openxmlformats.org/officeDocument/2006/relationships" xmlns:p="http://schemas.openxmlformats.org/presentationml/2006/main">
  <p:tag name="PLUS_ID" val="value_2"/>
</p:tagLst>
</file>

<file path=ppt/tags/tag86.xml><?xml version="1.0" encoding="utf-8"?>
<p:tagLst xmlns:a="http://schemas.openxmlformats.org/drawingml/2006/main" xmlns:r="http://schemas.openxmlformats.org/officeDocument/2006/relationships" xmlns:p="http://schemas.openxmlformats.org/presentationml/2006/main">
  <p:tag name="PLUS_ID" val="chapter"/>
</p:tagLst>
</file>

<file path=ppt/tags/tag87.xml><?xml version="1.0" encoding="utf-8"?>
<p:tagLst xmlns:a="http://schemas.openxmlformats.org/drawingml/2006/main" xmlns:r="http://schemas.openxmlformats.org/officeDocument/2006/relationships" xmlns:p="http://schemas.openxmlformats.org/presentationml/2006/main">
  <p:tag name="PLUS_ID" val="chart_title"/>
</p:tagLst>
</file>

<file path=ppt/tags/tag88.xml><?xml version="1.0" encoding="utf-8"?>
<p:tagLst xmlns:a="http://schemas.openxmlformats.org/drawingml/2006/main" xmlns:r="http://schemas.openxmlformats.org/officeDocument/2006/relationships" xmlns:p="http://schemas.openxmlformats.org/presentationml/2006/main">
  <p:tag name="PLUS_THEME" val="background_1"/>
</p:tagLst>
</file>

<file path=ppt/tags/tag89.xml><?xml version="1.0" encoding="utf-8"?>
<p:tagLst xmlns:a="http://schemas.openxmlformats.org/drawingml/2006/main" xmlns:r="http://schemas.openxmlformats.org/officeDocument/2006/relationships" xmlns:p="http://schemas.openxmlformats.org/presentationml/2006/main">
  <p:tag name="PLUS_ID" val="title"/>
</p:tagLst>
</file>

<file path=ppt/tags/tag9.xml><?xml version="1.0" encoding="utf-8"?>
<p:tagLst xmlns:a="http://schemas.openxmlformats.org/drawingml/2006/main" xmlns:r="http://schemas.openxmlformats.org/officeDocument/2006/relationships" xmlns:p="http://schemas.openxmlformats.org/presentationml/2006/main">
  <p:tag name="PLUS_ID" val="detail"/>
  <p:tag name="PLUS_THEME" val="background_0"/>
</p:tagLst>
</file>

<file path=ppt/tags/tag90.xml><?xml version="1.0" encoding="utf-8"?>
<p:tagLst xmlns:a="http://schemas.openxmlformats.org/drawingml/2006/main" xmlns:r="http://schemas.openxmlformats.org/officeDocument/2006/relationships" xmlns:p="http://schemas.openxmlformats.org/presentationml/2006/main">
  <p:tag name="PLUS_ID" val="detail"/>
  <p:tag name="PLUS_THEME" val="background_0"/>
</p:tagLst>
</file>

<file path=ppt/tags/tag91.xml><?xml version="1.0" encoding="utf-8"?>
<p:tagLst xmlns:a="http://schemas.openxmlformats.org/drawingml/2006/main" xmlns:r="http://schemas.openxmlformats.org/officeDocument/2006/relationships" xmlns:p="http://schemas.openxmlformats.org/presentationml/2006/main">
  <p:tag name="PLUS_ID" val="logo"/>
</p:tagLst>
</file>

<file path=ppt/tags/tag92.xml><?xml version="1.0" encoding="utf-8"?>
<p:tagLst xmlns:a="http://schemas.openxmlformats.org/drawingml/2006/main" xmlns:r="http://schemas.openxmlformats.org/officeDocument/2006/relationships" xmlns:p="http://schemas.openxmlformats.org/presentationml/2006/main">
  <p:tag name="PLUS_ID" val="chapter"/>
</p:tagLst>
</file>

<file path=ppt/tags/tag93.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94.xml><?xml version="1.0" encoding="utf-8"?>
<p:tagLst xmlns:a="http://schemas.openxmlformats.org/drawingml/2006/main" xmlns:r="http://schemas.openxmlformats.org/officeDocument/2006/relationships" xmlns:p="http://schemas.openxmlformats.org/presentationml/2006/main">
  <p:tag name="PLUS_ID" val="image"/>
</p:tagLst>
</file>

<file path=ppt/tags/tag95.xml><?xml version="1.0" encoding="utf-8"?>
<p:tagLst xmlns:a="http://schemas.openxmlformats.org/drawingml/2006/main" xmlns:r="http://schemas.openxmlformats.org/officeDocument/2006/relationships" xmlns:p="http://schemas.openxmlformats.org/presentationml/2006/main">
  <p:tag name="PLUS_ID" val="title"/>
  <p:tag name="PLUS_THEME" val="font_0"/>
</p:tagLst>
</file>

<file path=ppt/tags/tag96.xml><?xml version="1.0" encoding="utf-8"?>
<p:tagLst xmlns:a="http://schemas.openxmlformats.org/drawingml/2006/main" xmlns:r="http://schemas.openxmlformats.org/officeDocument/2006/relationships" xmlns:p="http://schemas.openxmlformats.org/presentationml/2006/main">
  <p:tag name="PLUS_ID" val="detail"/>
  <p:tag name="PLUS_THEME" val="font_0"/>
</p:tagLst>
</file>

<file path=ppt/tags/tag97.xml><?xml version="1.0" encoding="utf-8"?>
<p:tagLst xmlns:a="http://schemas.openxmlformats.org/drawingml/2006/main" xmlns:r="http://schemas.openxmlformats.org/officeDocument/2006/relationships" xmlns:p="http://schemas.openxmlformats.org/presentationml/2006/main">
  <p:tag name="PLUS_ID" val="logo"/>
</p:tagLst>
</file>

<file path=ppt/tags/tag98.xml><?xml version="1.0" encoding="utf-8"?>
<p:tagLst xmlns:a="http://schemas.openxmlformats.org/drawingml/2006/main" xmlns:r="http://schemas.openxmlformats.org/officeDocument/2006/relationships" xmlns:p="http://schemas.openxmlformats.org/presentationml/2006/main">
  <p:tag name="PLUS_ID" val="chapter"/>
</p:tagLst>
</file>

<file path=ppt/theme/theme1.xml><?xml version="1.0" encoding="utf-8"?>
<a:theme xmlns:a="http://schemas.openxmlformats.org/drawingml/2006/main" name="Plus Default 2025">
  <a:themeElements>
    <a:clrScheme name="Plus Default">
      <a:dk1>
        <a:srgbClr val="201C20"/>
      </a:dk1>
      <a:lt1>
        <a:srgbClr val="FFFFFF"/>
      </a:lt1>
      <a:dk2>
        <a:srgbClr val="818198"/>
      </a:dk2>
      <a:lt2>
        <a:srgbClr val="F9F9FA"/>
      </a:lt2>
      <a:accent1>
        <a:srgbClr val="4340FF"/>
      </a:accent1>
      <a:accent2>
        <a:srgbClr val="7E7CF0"/>
      </a:accent2>
      <a:accent3>
        <a:srgbClr val="FF794F"/>
      </a:accent3>
      <a:accent4>
        <a:srgbClr val="FFD90F"/>
      </a:accent4>
      <a:accent5>
        <a:srgbClr val="41A977"/>
      </a:accent5>
      <a:accent6>
        <a:srgbClr val="DD4D40"/>
      </a:accent6>
      <a:hlink>
        <a:srgbClr val="4340FF"/>
      </a:hlink>
      <a:folHlink>
        <a:srgbClr val="4340FF"/>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Plus Default 2025">
  <a:themeElements>
    <a:clrScheme name="Plus Default">
      <a:dk1>
        <a:srgbClr val="201C20"/>
      </a:dk1>
      <a:lt1>
        <a:srgbClr val="FFFFFF"/>
      </a:lt1>
      <a:dk2>
        <a:srgbClr val="818198"/>
      </a:dk2>
      <a:lt2>
        <a:srgbClr val="F9F9FA"/>
      </a:lt2>
      <a:accent1>
        <a:srgbClr val="4340FF"/>
      </a:accent1>
      <a:accent2>
        <a:srgbClr val="7E7CF0"/>
      </a:accent2>
      <a:accent3>
        <a:srgbClr val="FF794F"/>
      </a:accent3>
      <a:accent4>
        <a:srgbClr val="FFD90F"/>
      </a:accent4>
      <a:accent5>
        <a:srgbClr val="41A977"/>
      </a:accent5>
      <a:accent6>
        <a:srgbClr val="DD4D40"/>
      </a:accent6>
      <a:hlink>
        <a:srgbClr val="4340FF"/>
      </a:hlink>
      <a:folHlink>
        <a:srgbClr val="4340FF"/>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3F12CE9-B24B-4445-BEAC-067343D05EFC}">
  <we:reference id="WA200007130" version="1.0.0.1" store="Omex" storeType="OMEX"/>
  <we:alternateReferences>
    <we:reference id="WA200007130" version="1.0.0.1" store="WA200007130"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8E3B714C0BC4418374AB2F3D510D71" ma:contentTypeVersion="11" ma:contentTypeDescription="Create a new document." ma:contentTypeScope="" ma:versionID="f6874b9baccf36bd3837e2e3a3916681">
  <xsd:schema xmlns:xsd="http://www.w3.org/2001/XMLSchema" xmlns:xs="http://www.w3.org/2001/XMLSchema" xmlns:p="http://schemas.microsoft.com/office/2006/metadata/properties" xmlns:ns2="32ff44fc-1508-48d2-849e-6655a99dc8ee" xmlns:ns3="daeb5da2-01bb-4f27-b78b-018a67a7eef9" targetNamespace="http://schemas.microsoft.com/office/2006/metadata/properties" ma:root="true" ma:fieldsID="e609d3d20036072d207d5409efad90dc" ns2:_="" ns3:_="">
    <xsd:import namespace="32ff44fc-1508-48d2-849e-6655a99dc8ee"/>
    <xsd:import namespace="daeb5da2-01bb-4f27-b78b-018a67a7eef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Goo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ff44fc-1508-48d2-849e-6655a99dc8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07218f3-d2c5-4c29-a7f8-a65ed91ec7b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Good" ma:index="18" nillable="true" ma:displayName="Good" ma:default="1" ma:format="Dropdown" ma:internalName="Goo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daeb5da2-01bb-4f27-b78b-018a67a7eef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0feac20-c465-4c4e-a370-32faa75bdf58}" ma:internalName="TaxCatchAll" ma:showField="CatchAllData" ma:web="daeb5da2-01bb-4f27-b78b-018a67a7ee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2ff44fc-1508-48d2-849e-6655a99dc8ee">
      <Terms xmlns="http://schemas.microsoft.com/office/infopath/2007/PartnerControls"/>
    </lcf76f155ced4ddcb4097134ff3c332f>
    <Good xmlns="32ff44fc-1508-48d2-849e-6655a99dc8ee">true</Good>
    <TaxCatchAll xmlns="daeb5da2-01bb-4f27-b78b-018a67a7eef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E247D7-874F-437C-AD2A-21405385C9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ff44fc-1508-48d2-849e-6655a99dc8ee"/>
    <ds:schemaRef ds:uri="daeb5da2-01bb-4f27-b78b-018a67a7ee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CBFC30-5BD7-4BE2-BCFC-2B5BB0C0625E}">
  <ds:schemaRefs>
    <ds:schemaRef ds:uri="http://schemas.microsoft.com/office/2006/metadata/properties"/>
    <ds:schemaRef ds:uri="http://schemas.microsoft.com/office/infopath/2007/PartnerControls"/>
    <ds:schemaRef ds:uri="32ff44fc-1508-48d2-849e-6655a99dc8ee"/>
    <ds:schemaRef ds:uri="daeb5da2-01bb-4f27-b78b-018a67a7eef9"/>
  </ds:schemaRefs>
</ds:datastoreItem>
</file>

<file path=customXml/itemProps3.xml><?xml version="1.0" encoding="utf-8"?>
<ds:datastoreItem xmlns:ds="http://schemas.openxmlformats.org/officeDocument/2006/customXml" ds:itemID="{39A230CB-AD69-48B5-BF41-9FAED2FF165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122</TotalTime>
  <Words>1140</Words>
  <Application>Microsoft Office PowerPoint</Application>
  <PresentationFormat>Widescreen</PresentationFormat>
  <Paragraphs>88</Paragraphs>
  <Slides>13</Slides>
  <Notes>2</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Plus Default 2025</vt:lpstr>
      <vt:lpstr>Plus Default 2025</vt:lpstr>
      <vt:lpstr>Strategic Initiative Portfolio Tracker</vt:lpstr>
      <vt:lpstr>Executive Overview</vt:lpstr>
      <vt:lpstr>Portfolio Overview Chart</vt:lpstr>
      <vt:lpstr>Initiative Status </vt:lpstr>
      <vt:lpstr>Initiative Status </vt:lpstr>
      <vt:lpstr>Gantt Chart for Project Timelines</vt:lpstr>
      <vt:lpstr>Budget Tracking </vt:lpstr>
      <vt:lpstr>High-Priority Initiative Deep Dive: Telehealth Expansion</vt:lpstr>
      <vt:lpstr>High-Priority Initiative Deep Dive: Behavioral Health Program</vt:lpstr>
      <vt:lpstr>Risks &amp; Mitigation Strategies</vt:lpstr>
      <vt:lpstr>Resource Allocation Overview</vt:lpstr>
      <vt:lpstr>Next Steps &amp; Action Items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e-Ashante Jenkins</dc:creator>
  <cp:lastModifiedBy>e-Ashante Jenkins</cp:lastModifiedBy>
  <cp:revision>36</cp:revision>
  <dcterms:created xsi:type="dcterms:W3CDTF">2025-08-18T14:21:51Z</dcterms:created>
  <dcterms:modified xsi:type="dcterms:W3CDTF">2025-08-18T20:19:57Z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0x010100328E3B714C0BC4418374AB2F3D510D71</vt:lpwstr>
  </property>
  <property fmtid="{D5CDD505-2E9C-101B-9397-08002B2CF9AE}" pid="3" name="MediaServiceImageTags">
    <vt:lpwstr/>
  </property>
</Properties>
</file>