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6.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7.xml" ContentType="application/vnd.openxmlformats-officedocument.presentationml.notesSlide+xml"/>
  <Override PartName="/ppt/charts/chart3.xml" ContentType="application/vnd.openxmlformats-officedocument.drawingml.chart+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49" r:id="rId5"/>
    <p:sldMasterId id="2147483651" r:id="rId6"/>
  </p:sldMasterIdLst>
  <p:notesMasterIdLst>
    <p:notesMasterId r:id="rId22"/>
  </p:notesMasterIdLst>
  <p:sldIdLst>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B2F41-23C6-63D9-F1F9-DDF69DC3A1D2}" v="120" dt="2025-08-18T20:32:33.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varScale="1">
        <p:scale>
          <a:sx n="71" d="100"/>
          <a:sy n="71" d="100"/>
        </p:scale>
        <p:origin x="56" y="6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umana Akavaram" userId="S::e-sumana.akavaram@insightglobal.com::734dbee9-1d78-4b38-b329-dd150ca5fc00" providerId="AD" clId="Web-{2DDB2F41-23C6-63D9-F1F9-DDF69DC3A1D2}"/>
    <pc:docChg chg="delSld modSld delMainMaster modMainMaster">
      <pc:chgData name="e-Sumana Akavaram" userId="S::e-sumana.akavaram@insightglobal.com::734dbee9-1d78-4b38-b329-dd150ca5fc00" providerId="AD" clId="Web-{2DDB2F41-23C6-63D9-F1F9-DDF69DC3A1D2}" dt="2025-08-18T20:32:33.650" v="89" actId="20577"/>
      <pc:docMkLst>
        <pc:docMk/>
      </pc:docMkLst>
      <pc:sldChg chg="del">
        <pc:chgData name="e-Sumana Akavaram" userId="S::e-sumana.akavaram@insightglobal.com::734dbee9-1d78-4b38-b329-dd150ca5fc00" providerId="AD" clId="Web-{2DDB2F41-23C6-63D9-F1F9-DDF69DC3A1D2}" dt="2025-08-18T20:30:47.883" v="67"/>
        <pc:sldMkLst>
          <pc:docMk/>
          <pc:sldMk cId="2797599052" sldId="256"/>
        </pc:sldMkLst>
      </pc:sldChg>
      <pc:sldChg chg="addSp delSp modSp">
        <pc:chgData name="e-Sumana Akavaram" userId="S::e-sumana.akavaram@insightglobal.com::734dbee9-1d78-4b38-b329-dd150ca5fc00" providerId="AD" clId="Web-{2DDB2F41-23C6-63D9-F1F9-DDF69DC3A1D2}" dt="2025-08-18T20:31:23.462" v="72"/>
        <pc:sldMkLst>
          <pc:docMk/>
          <pc:sldMk cId="3427299547" sldId="257"/>
        </pc:sldMkLst>
        <pc:spChg chg="add del mod">
          <ac:chgData name="e-Sumana Akavaram" userId="S::e-sumana.akavaram@insightglobal.com::734dbee9-1d78-4b38-b329-dd150ca5fc00" providerId="AD" clId="Web-{2DDB2F41-23C6-63D9-F1F9-DDF69DC3A1D2}" dt="2025-08-18T20:31:23.462" v="72"/>
          <ac:spMkLst>
            <pc:docMk/>
            <pc:sldMk cId="3427299547" sldId="257"/>
            <ac:spMk id="8" creationId="{81318C93-B6AD-3E03-51DE-9291ADFF506B}"/>
          </ac:spMkLst>
        </pc:spChg>
        <pc:picChg chg="del">
          <ac:chgData name="e-Sumana Akavaram" userId="S::e-sumana.akavaram@insightglobal.com::734dbee9-1d78-4b38-b329-dd150ca5fc00" providerId="AD" clId="Web-{2DDB2F41-23C6-63D9-F1F9-DDF69DC3A1D2}" dt="2025-08-18T20:28:48.694" v="0"/>
          <ac:picMkLst>
            <pc:docMk/>
            <pc:sldMk cId="3427299547" sldId="257"/>
            <ac:picMk id="6" creationId="{0EC7E239-B87C-0950-545D-6BA9F67E08C5}"/>
          </ac:picMkLst>
        </pc:picChg>
      </pc:sldChg>
      <pc:sldChg chg="del">
        <pc:chgData name="e-Sumana Akavaram" userId="S::e-sumana.akavaram@insightglobal.com::734dbee9-1d78-4b38-b329-dd150ca5fc00" providerId="AD" clId="Web-{2DDB2F41-23C6-63D9-F1F9-DDF69DC3A1D2}" dt="2025-08-18T20:28:51.491" v="4"/>
        <pc:sldMkLst>
          <pc:docMk/>
          <pc:sldMk cId="2454873442" sldId="258"/>
        </pc:sldMkLst>
      </pc:sldChg>
      <pc:sldChg chg="modSp">
        <pc:chgData name="e-Sumana Akavaram" userId="S::e-sumana.akavaram@insightglobal.com::734dbee9-1d78-4b38-b329-dd150ca5fc00" providerId="AD" clId="Web-{2DDB2F41-23C6-63D9-F1F9-DDF69DC3A1D2}" dt="2025-08-18T20:31:54.447" v="80" actId="20577"/>
        <pc:sldMkLst>
          <pc:docMk/>
          <pc:sldMk cId="507420064" sldId="259"/>
        </pc:sldMkLst>
        <pc:spChg chg="mod">
          <ac:chgData name="e-Sumana Akavaram" userId="S::e-sumana.akavaram@insightglobal.com::734dbee9-1d78-4b38-b329-dd150ca5fc00" providerId="AD" clId="Web-{2DDB2F41-23C6-63D9-F1F9-DDF69DC3A1D2}" dt="2025-08-18T20:31:54.447" v="80" actId="20577"/>
          <ac:spMkLst>
            <pc:docMk/>
            <pc:sldMk cId="507420064" sldId="259"/>
            <ac:spMk id="2" creationId="{85AFF143-6BD8-2674-B40D-8411BB9BEC1D}"/>
          </ac:spMkLst>
        </pc:spChg>
        <pc:spChg chg="mod">
          <ac:chgData name="e-Sumana Akavaram" userId="S::e-sumana.akavaram@insightglobal.com::734dbee9-1d78-4b38-b329-dd150ca5fc00" providerId="AD" clId="Web-{2DDB2F41-23C6-63D9-F1F9-DDF69DC3A1D2}" dt="2025-08-18T20:31:50.040" v="78" actId="20577"/>
          <ac:spMkLst>
            <pc:docMk/>
            <pc:sldMk cId="507420064" sldId="259"/>
            <ac:spMk id="3" creationId="{36155F97-AA4B-E922-5F96-CD65D5FAFAD4}"/>
          </ac:spMkLst>
        </pc:spChg>
      </pc:sldChg>
      <pc:sldChg chg="modSp mod modClrScheme chgLayout">
        <pc:chgData name="e-Sumana Akavaram" userId="S::e-sumana.akavaram@insightglobal.com::734dbee9-1d78-4b38-b329-dd150ca5fc00" providerId="AD" clId="Web-{2DDB2F41-23C6-63D9-F1F9-DDF69DC3A1D2}" dt="2025-08-18T20:32:02.947" v="82" actId="20577"/>
        <pc:sldMkLst>
          <pc:docMk/>
          <pc:sldMk cId="4194845604" sldId="261"/>
        </pc:sldMkLst>
        <pc:spChg chg="mod ord">
          <ac:chgData name="e-Sumana Akavaram" userId="S::e-sumana.akavaram@insightglobal.com::734dbee9-1d78-4b38-b329-dd150ca5fc00" providerId="AD" clId="Web-{2DDB2F41-23C6-63D9-F1F9-DDF69DC3A1D2}" dt="2025-08-18T20:32:02.947" v="82" actId="20577"/>
          <ac:spMkLst>
            <pc:docMk/>
            <pc:sldMk cId="4194845604" sldId="261"/>
            <ac:spMk id="9" creationId="{2BB4C0C7-DEBB-7AD1-4AC6-84AB17EED7E7}"/>
          </ac:spMkLst>
        </pc:spChg>
      </pc:sldChg>
      <pc:sldChg chg="modSp mod modClrScheme chgLayout">
        <pc:chgData name="e-Sumana Akavaram" userId="S::e-sumana.akavaram@insightglobal.com::734dbee9-1d78-4b38-b329-dd150ca5fc00" providerId="AD" clId="Web-{2DDB2F41-23C6-63D9-F1F9-DDF69DC3A1D2}" dt="2025-08-18T20:28:49.288" v="3"/>
        <pc:sldMkLst>
          <pc:docMk/>
          <pc:sldMk cId="1025546755" sldId="262"/>
        </pc:sldMkLst>
        <pc:spChg chg="mod ord">
          <ac:chgData name="e-Sumana Akavaram" userId="S::e-sumana.akavaram@insightglobal.com::734dbee9-1d78-4b38-b329-dd150ca5fc00" providerId="AD" clId="Web-{2DDB2F41-23C6-63D9-F1F9-DDF69DC3A1D2}" dt="2025-08-18T20:28:49.288" v="3"/>
          <ac:spMkLst>
            <pc:docMk/>
            <pc:sldMk cId="1025546755" sldId="262"/>
            <ac:spMk id="9" creationId="{2BB4C0C7-DEBB-7AD1-4AC6-84AB17EED7E7}"/>
          </ac:spMkLst>
        </pc:spChg>
      </pc:sldChg>
      <pc:sldChg chg="addSp delSp modSp mod modClrScheme chgLayout">
        <pc:chgData name="e-Sumana Akavaram" userId="S::e-sumana.akavaram@insightglobal.com::734dbee9-1d78-4b38-b329-dd150ca5fc00" providerId="AD" clId="Web-{2DDB2F41-23C6-63D9-F1F9-DDF69DC3A1D2}" dt="2025-08-18T20:29:45.023" v="37"/>
        <pc:sldMkLst>
          <pc:docMk/>
          <pc:sldMk cId="2669064626" sldId="263"/>
        </pc:sldMkLst>
        <pc:spChg chg="mod ord">
          <ac:chgData name="e-Sumana Akavaram" userId="S::e-sumana.akavaram@insightglobal.com::734dbee9-1d78-4b38-b329-dd150ca5fc00" providerId="AD" clId="Web-{2DDB2F41-23C6-63D9-F1F9-DDF69DC3A1D2}" dt="2025-08-18T20:29:43.741" v="29" actId="20577"/>
          <ac:spMkLst>
            <pc:docMk/>
            <pc:sldMk cId="2669064626" sldId="263"/>
            <ac:spMk id="9" creationId="{2BB4C0C7-DEBB-7AD1-4AC6-84AB17EED7E7}"/>
          </ac:spMkLst>
        </pc:spChg>
        <pc:spChg chg="del">
          <ac:chgData name="e-Sumana Akavaram" userId="S::e-sumana.akavaram@insightglobal.com::734dbee9-1d78-4b38-b329-dd150ca5fc00" providerId="AD" clId="Web-{2DDB2F41-23C6-63D9-F1F9-DDF69DC3A1D2}" dt="2025-08-18T20:29:27.976" v="17"/>
          <ac:spMkLst>
            <pc:docMk/>
            <pc:sldMk cId="2669064626" sldId="263"/>
            <ac:spMk id="22" creationId="{3C4182B4-B924-67EF-CDC9-6D2E557D49C0}"/>
          </ac:spMkLst>
        </pc:spChg>
        <pc:spChg chg="del">
          <ac:chgData name="e-Sumana Akavaram" userId="S::e-sumana.akavaram@insightglobal.com::734dbee9-1d78-4b38-b329-dd150ca5fc00" providerId="AD" clId="Web-{2DDB2F41-23C6-63D9-F1F9-DDF69DC3A1D2}" dt="2025-08-18T20:29:27.976" v="16"/>
          <ac:spMkLst>
            <pc:docMk/>
            <pc:sldMk cId="2669064626" sldId="263"/>
            <ac:spMk id="23" creationId="{71C16FD6-F6F8-15A4-0A78-EC89A15406D8}"/>
          </ac:spMkLst>
        </pc:spChg>
        <pc:spChg chg="del">
          <ac:chgData name="e-Sumana Akavaram" userId="S::e-sumana.akavaram@insightglobal.com::734dbee9-1d78-4b38-b329-dd150ca5fc00" providerId="AD" clId="Web-{2DDB2F41-23C6-63D9-F1F9-DDF69DC3A1D2}" dt="2025-08-18T20:29:27.976" v="15"/>
          <ac:spMkLst>
            <pc:docMk/>
            <pc:sldMk cId="2669064626" sldId="263"/>
            <ac:spMk id="24" creationId="{6591D6E5-0E66-6BDC-C7CF-6F3D5948FC2A}"/>
          </ac:spMkLst>
        </pc:spChg>
        <pc:spChg chg="del">
          <ac:chgData name="e-Sumana Akavaram" userId="S::e-sumana.akavaram@insightglobal.com::734dbee9-1d78-4b38-b329-dd150ca5fc00" providerId="AD" clId="Web-{2DDB2F41-23C6-63D9-F1F9-DDF69DC3A1D2}" dt="2025-08-18T20:29:27.976" v="14"/>
          <ac:spMkLst>
            <pc:docMk/>
            <pc:sldMk cId="2669064626" sldId="263"/>
            <ac:spMk id="25" creationId="{ADBC155B-5DDB-BA89-4DD7-BE6D6180328A}"/>
          </ac:spMkLst>
        </pc:spChg>
        <pc:spChg chg="del">
          <ac:chgData name="e-Sumana Akavaram" userId="S::e-sumana.akavaram@insightglobal.com::734dbee9-1d78-4b38-b329-dd150ca5fc00" providerId="AD" clId="Web-{2DDB2F41-23C6-63D9-F1F9-DDF69DC3A1D2}" dt="2025-08-18T20:29:27.976" v="13"/>
          <ac:spMkLst>
            <pc:docMk/>
            <pc:sldMk cId="2669064626" sldId="263"/>
            <ac:spMk id="32" creationId="{263F03FB-BDAA-4C18-CDAA-D2A2F520F83D}"/>
          </ac:spMkLst>
        </pc:spChg>
        <pc:spChg chg="del">
          <ac:chgData name="e-Sumana Akavaram" userId="S::e-sumana.akavaram@insightglobal.com::734dbee9-1d78-4b38-b329-dd150ca5fc00" providerId="AD" clId="Web-{2DDB2F41-23C6-63D9-F1F9-DDF69DC3A1D2}" dt="2025-08-18T20:29:27.976" v="12"/>
          <ac:spMkLst>
            <pc:docMk/>
            <pc:sldMk cId="2669064626" sldId="263"/>
            <ac:spMk id="33" creationId="{2761AF29-9CD9-DA36-59A8-9C1FEE702638}"/>
          </ac:spMkLst>
        </pc:spChg>
        <pc:spChg chg="del">
          <ac:chgData name="e-Sumana Akavaram" userId="S::e-sumana.akavaram@insightglobal.com::734dbee9-1d78-4b38-b329-dd150ca5fc00" providerId="AD" clId="Web-{2DDB2F41-23C6-63D9-F1F9-DDF69DC3A1D2}" dt="2025-08-18T20:29:27.976" v="11"/>
          <ac:spMkLst>
            <pc:docMk/>
            <pc:sldMk cId="2669064626" sldId="263"/>
            <ac:spMk id="34" creationId="{950FA73F-48EF-7519-7C79-9253CED09554}"/>
          </ac:spMkLst>
        </pc:spChg>
        <pc:spChg chg="del">
          <ac:chgData name="e-Sumana Akavaram" userId="S::e-sumana.akavaram@insightglobal.com::734dbee9-1d78-4b38-b329-dd150ca5fc00" providerId="AD" clId="Web-{2DDB2F41-23C6-63D9-F1F9-DDF69DC3A1D2}" dt="2025-08-18T20:29:27.976" v="10"/>
          <ac:spMkLst>
            <pc:docMk/>
            <pc:sldMk cId="2669064626" sldId="263"/>
            <ac:spMk id="35" creationId="{F196ED87-FFE3-1A2D-9DDD-E7055CB7F08C}"/>
          </ac:spMkLst>
        </pc:spChg>
        <pc:spChg chg="del">
          <ac:chgData name="e-Sumana Akavaram" userId="S::e-sumana.akavaram@insightglobal.com::734dbee9-1d78-4b38-b329-dd150ca5fc00" providerId="AD" clId="Web-{2DDB2F41-23C6-63D9-F1F9-DDF69DC3A1D2}" dt="2025-08-18T20:29:27.976" v="9"/>
          <ac:spMkLst>
            <pc:docMk/>
            <pc:sldMk cId="2669064626" sldId="263"/>
            <ac:spMk id="36" creationId="{B3CA4B86-B741-B05E-014A-461709D5D3F9}"/>
          </ac:spMkLst>
        </pc:spChg>
        <pc:spChg chg="del">
          <ac:chgData name="e-Sumana Akavaram" userId="S::e-sumana.akavaram@insightglobal.com::734dbee9-1d78-4b38-b329-dd150ca5fc00" providerId="AD" clId="Web-{2DDB2F41-23C6-63D9-F1F9-DDF69DC3A1D2}" dt="2025-08-18T20:29:27.976" v="8"/>
          <ac:spMkLst>
            <pc:docMk/>
            <pc:sldMk cId="2669064626" sldId="263"/>
            <ac:spMk id="37" creationId="{D2EB26BF-3881-D3FA-A8FB-CCED583A432E}"/>
          </ac:spMkLst>
        </pc:spChg>
        <pc:spChg chg="del">
          <ac:chgData name="e-Sumana Akavaram" userId="S::e-sumana.akavaram@insightglobal.com::734dbee9-1d78-4b38-b329-dd150ca5fc00" providerId="AD" clId="Web-{2DDB2F41-23C6-63D9-F1F9-DDF69DC3A1D2}" dt="2025-08-18T20:29:27.976" v="7"/>
          <ac:spMkLst>
            <pc:docMk/>
            <pc:sldMk cId="2669064626" sldId="263"/>
            <ac:spMk id="38" creationId="{F0533633-F51D-9C27-391E-09CBFC1F8FE4}"/>
          </ac:spMkLst>
        </pc:spChg>
        <pc:spChg chg="del">
          <ac:chgData name="e-Sumana Akavaram" userId="S::e-sumana.akavaram@insightglobal.com::734dbee9-1d78-4b38-b329-dd150ca5fc00" providerId="AD" clId="Web-{2DDB2F41-23C6-63D9-F1F9-DDF69DC3A1D2}" dt="2025-08-18T20:29:27.976" v="6"/>
          <ac:spMkLst>
            <pc:docMk/>
            <pc:sldMk cId="2669064626" sldId="263"/>
            <ac:spMk id="39" creationId="{48A0DE89-D82B-8FD8-F5C6-E06F28B78737}"/>
          </ac:spMkLst>
        </pc:spChg>
        <pc:graphicFrameChg chg="add mod modGraphic">
          <ac:chgData name="e-Sumana Akavaram" userId="S::e-sumana.akavaram@insightglobal.com::734dbee9-1d78-4b38-b329-dd150ca5fc00" providerId="AD" clId="Web-{2DDB2F41-23C6-63D9-F1F9-DDF69DC3A1D2}" dt="2025-08-18T20:29:45.023" v="37"/>
          <ac:graphicFrameMkLst>
            <pc:docMk/>
            <pc:sldMk cId="2669064626" sldId="263"/>
            <ac:graphicFrameMk id="3" creationId="{A839A069-59F1-9573-D580-36CB8D788ADD}"/>
          </ac:graphicFrameMkLst>
        </pc:graphicFrameChg>
        <pc:picChg chg="del">
          <ac:chgData name="e-Sumana Akavaram" userId="S::e-sumana.akavaram@insightglobal.com::734dbee9-1d78-4b38-b329-dd150ca5fc00" providerId="AD" clId="Web-{2DDB2F41-23C6-63D9-F1F9-DDF69DC3A1D2}" dt="2025-08-18T20:29:24.069" v="5"/>
          <ac:picMkLst>
            <pc:docMk/>
            <pc:sldMk cId="2669064626" sldId="263"/>
            <ac:picMk id="5" creationId="{D147BACA-50F3-C1E0-14D7-B9D9B7E0713A}"/>
          </ac:picMkLst>
        </pc:picChg>
      </pc:sldChg>
      <pc:sldChg chg="modSp mod modClrScheme chgLayout">
        <pc:chgData name="e-Sumana Akavaram" userId="S::e-sumana.akavaram@insightglobal.com::734dbee9-1d78-4b38-b329-dd150ca5fc00" providerId="AD" clId="Web-{2DDB2F41-23C6-63D9-F1F9-DDF69DC3A1D2}" dt="2025-08-18T20:28:49.288" v="3"/>
        <pc:sldMkLst>
          <pc:docMk/>
          <pc:sldMk cId="1025546755" sldId="265"/>
        </pc:sldMkLst>
        <pc:spChg chg="mod ord">
          <ac:chgData name="e-Sumana Akavaram" userId="S::e-sumana.akavaram@insightglobal.com::734dbee9-1d78-4b38-b329-dd150ca5fc00" providerId="AD" clId="Web-{2DDB2F41-23C6-63D9-F1F9-DDF69DC3A1D2}" dt="2025-08-18T20:28:49.288" v="3"/>
          <ac:spMkLst>
            <pc:docMk/>
            <pc:sldMk cId="1025546755" sldId="265"/>
            <ac:spMk id="9" creationId="{2BB4C0C7-DEBB-7AD1-4AC6-84AB17EED7E7}"/>
          </ac:spMkLst>
        </pc:spChg>
      </pc:sldChg>
      <pc:sldChg chg="delSp modSp mod modClrScheme chgLayout">
        <pc:chgData name="e-Sumana Akavaram" userId="S::e-sumana.akavaram@insightglobal.com::734dbee9-1d78-4b38-b329-dd150ca5fc00" providerId="AD" clId="Web-{2DDB2F41-23C6-63D9-F1F9-DDF69DC3A1D2}" dt="2025-08-18T20:31:11.555" v="71"/>
        <pc:sldMkLst>
          <pc:docMk/>
          <pc:sldMk cId="2978866741" sldId="266"/>
        </pc:sldMkLst>
        <pc:spChg chg="mod ord">
          <ac:chgData name="e-Sumana Akavaram" userId="S::e-sumana.akavaram@insightglobal.com::734dbee9-1d78-4b38-b329-dd150ca5fc00" providerId="AD" clId="Web-{2DDB2F41-23C6-63D9-F1F9-DDF69DC3A1D2}" dt="2025-08-18T20:28:49.288" v="3"/>
          <ac:spMkLst>
            <pc:docMk/>
            <pc:sldMk cId="2978866741" sldId="266"/>
            <ac:spMk id="13" creationId="{0E112FC7-AC0D-A59D-BDC8-E3F8CE44C8F3}"/>
          </ac:spMkLst>
        </pc:spChg>
        <pc:spChg chg="mod ord">
          <ac:chgData name="e-Sumana Akavaram" userId="S::e-sumana.akavaram@insightglobal.com::734dbee9-1d78-4b38-b329-dd150ca5fc00" providerId="AD" clId="Web-{2DDB2F41-23C6-63D9-F1F9-DDF69DC3A1D2}" dt="2025-08-18T20:28:49.288" v="3"/>
          <ac:spMkLst>
            <pc:docMk/>
            <pc:sldMk cId="2978866741" sldId="266"/>
            <ac:spMk id="14" creationId="{EDA73D53-86A7-3BF7-5188-8E1AE71EA528}"/>
          </ac:spMkLst>
        </pc:spChg>
        <pc:spChg chg="mod ord">
          <ac:chgData name="e-Sumana Akavaram" userId="S::e-sumana.akavaram@insightglobal.com::734dbee9-1d78-4b38-b329-dd150ca5fc00" providerId="AD" clId="Web-{2DDB2F41-23C6-63D9-F1F9-DDF69DC3A1D2}" dt="2025-08-18T20:28:49.288" v="3"/>
          <ac:spMkLst>
            <pc:docMk/>
            <pc:sldMk cId="2978866741" sldId="266"/>
            <ac:spMk id="15" creationId="{23072383-E925-A57F-832D-A6E3B20DD494}"/>
          </ac:spMkLst>
        </pc:spChg>
        <pc:spChg chg="mod ord">
          <ac:chgData name="e-Sumana Akavaram" userId="S::e-sumana.akavaram@insightglobal.com::734dbee9-1d78-4b38-b329-dd150ca5fc00" providerId="AD" clId="Web-{2DDB2F41-23C6-63D9-F1F9-DDF69DC3A1D2}" dt="2025-08-18T20:28:49.288" v="3"/>
          <ac:spMkLst>
            <pc:docMk/>
            <pc:sldMk cId="2978866741" sldId="266"/>
            <ac:spMk id="16" creationId="{1C8DDEE8-3982-B438-85A9-94D71C1A7ADA}"/>
          </ac:spMkLst>
        </pc:spChg>
        <pc:spChg chg="mod ord">
          <ac:chgData name="e-Sumana Akavaram" userId="S::e-sumana.akavaram@insightglobal.com::734dbee9-1d78-4b38-b329-dd150ca5fc00" providerId="AD" clId="Web-{2DDB2F41-23C6-63D9-F1F9-DDF69DC3A1D2}" dt="2025-08-18T20:28:49.288" v="3"/>
          <ac:spMkLst>
            <pc:docMk/>
            <pc:sldMk cId="2978866741" sldId="266"/>
            <ac:spMk id="17" creationId="{6F03B27F-2D26-B73C-3E0E-DC3F243D884C}"/>
          </ac:spMkLst>
        </pc:spChg>
        <pc:spChg chg="mod ord">
          <ac:chgData name="e-Sumana Akavaram" userId="S::e-sumana.akavaram@insightglobal.com::734dbee9-1d78-4b38-b329-dd150ca5fc00" providerId="AD" clId="Web-{2DDB2F41-23C6-63D9-F1F9-DDF69DC3A1D2}" dt="2025-08-18T20:28:49.288" v="3"/>
          <ac:spMkLst>
            <pc:docMk/>
            <pc:sldMk cId="2978866741" sldId="266"/>
            <ac:spMk id="18" creationId="{365C9065-669D-F268-78FB-2FFFD79A1B5D}"/>
          </ac:spMkLst>
        </pc:spChg>
        <pc:spChg chg="mod ord">
          <ac:chgData name="e-Sumana Akavaram" userId="S::e-sumana.akavaram@insightglobal.com::734dbee9-1d78-4b38-b329-dd150ca5fc00" providerId="AD" clId="Web-{2DDB2F41-23C6-63D9-F1F9-DDF69DC3A1D2}" dt="2025-08-18T20:28:49.288" v="3"/>
          <ac:spMkLst>
            <pc:docMk/>
            <pc:sldMk cId="2978866741" sldId="266"/>
            <ac:spMk id="19" creationId="{43457729-A8BE-E61D-9705-C066E39BCD44}"/>
          </ac:spMkLst>
        </pc:spChg>
        <pc:picChg chg="del">
          <ac:chgData name="e-Sumana Akavaram" userId="S::e-sumana.akavaram@insightglobal.com::734dbee9-1d78-4b38-b329-dd150ca5fc00" providerId="AD" clId="Web-{2DDB2F41-23C6-63D9-F1F9-DDF69DC3A1D2}" dt="2025-08-18T20:31:07.399" v="69"/>
          <ac:picMkLst>
            <pc:docMk/>
            <pc:sldMk cId="2978866741" sldId="266"/>
            <ac:picMk id="2" creationId="{8A313C0B-9D9C-C090-F668-F06C742B8205}"/>
          </ac:picMkLst>
        </pc:picChg>
        <pc:picChg chg="del">
          <ac:chgData name="e-Sumana Akavaram" userId="S::e-sumana.akavaram@insightglobal.com::734dbee9-1d78-4b38-b329-dd150ca5fc00" providerId="AD" clId="Web-{2DDB2F41-23C6-63D9-F1F9-DDF69DC3A1D2}" dt="2025-08-18T20:31:09.524" v="70"/>
          <ac:picMkLst>
            <pc:docMk/>
            <pc:sldMk cId="2978866741" sldId="266"/>
            <ac:picMk id="3" creationId="{F0AC720D-EC9E-8D0E-9981-5A9F3188338C}"/>
          </ac:picMkLst>
        </pc:picChg>
        <pc:picChg chg="del">
          <ac:chgData name="e-Sumana Akavaram" userId="S::e-sumana.akavaram@insightglobal.com::734dbee9-1d78-4b38-b329-dd150ca5fc00" providerId="AD" clId="Web-{2DDB2F41-23C6-63D9-F1F9-DDF69DC3A1D2}" dt="2025-08-18T20:31:11.555" v="71"/>
          <ac:picMkLst>
            <pc:docMk/>
            <pc:sldMk cId="2978866741" sldId="266"/>
            <ac:picMk id="4" creationId="{EF21EFBC-E383-ED62-5F24-3F8E2A97B2C0}"/>
          </ac:picMkLst>
        </pc:picChg>
      </pc:sldChg>
      <pc:sldChg chg="delSp modSp mod modClrScheme chgLayout">
        <pc:chgData name="e-Sumana Akavaram" userId="S::e-sumana.akavaram@insightglobal.com::734dbee9-1d78-4b38-b329-dd150ca5fc00" providerId="AD" clId="Web-{2DDB2F41-23C6-63D9-F1F9-DDF69DC3A1D2}" dt="2025-08-18T20:29:53.460" v="40"/>
        <pc:sldMkLst>
          <pc:docMk/>
          <pc:sldMk cId="4149749851" sldId="267"/>
        </pc:sldMkLst>
        <pc:spChg chg="mod ord">
          <ac:chgData name="e-Sumana Akavaram" userId="S::e-sumana.akavaram@insightglobal.com::734dbee9-1d78-4b38-b329-dd150ca5fc00" providerId="AD" clId="Web-{2DDB2F41-23C6-63D9-F1F9-DDF69DC3A1D2}" dt="2025-08-18T20:28:49.288" v="3"/>
          <ac:spMkLst>
            <pc:docMk/>
            <pc:sldMk cId="4149749851" sldId="267"/>
            <ac:spMk id="13" creationId="{A135712D-2A1A-3FE0-436C-961E5C44A648}"/>
          </ac:spMkLst>
        </pc:spChg>
        <pc:picChg chg="del">
          <ac:chgData name="e-Sumana Akavaram" userId="S::e-sumana.akavaram@insightglobal.com::734dbee9-1d78-4b38-b329-dd150ca5fc00" providerId="AD" clId="Web-{2DDB2F41-23C6-63D9-F1F9-DDF69DC3A1D2}" dt="2025-08-18T20:29:50.788" v="38"/>
          <ac:picMkLst>
            <pc:docMk/>
            <pc:sldMk cId="4149749851" sldId="267"/>
            <ac:picMk id="27" creationId="{EAAD6097-1CA7-250D-EC8D-CAC54B7BC0A5}"/>
          </ac:picMkLst>
        </pc:picChg>
        <pc:picChg chg="del">
          <ac:chgData name="e-Sumana Akavaram" userId="S::e-sumana.akavaram@insightglobal.com::734dbee9-1d78-4b38-b329-dd150ca5fc00" providerId="AD" clId="Web-{2DDB2F41-23C6-63D9-F1F9-DDF69DC3A1D2}" dt="2025-08-18T20:29:52.179" v="39"/>
          <ac:picMkLst>
            <pc:docMk/>
            <pc:sldMk cId="4149749851" sldId="267"/>
            <ac:picMk id="28" creationId="{9BA514DE-CB29-9651-9974-763AB0555EAA}"/>
          </ac:picMkLst>
        </pc:picChg>
        <pc:picChg chg="del">
          <ac:chgData name="e-Sumana Akavaram" userId="S::e-sumana.akavaram@insightglobal.com::734dbee9-1d78-4b38-b329-dd150ca5fc00" providerId="AD" clId="Web-{2DDB2F41-23C6-63D9-F1F9-DDF69DC3A1D2}" dt="2025-08-18T20:29:53.460" v="40"/>
          <ac:picMkLst>
            <pc:docMk/>
            <pc:sldMk cId="4149749851" sldId="267"/>
            <ac:picMk id="29" creationId="{01A9E7F0-F86C-E3C0-5025-AC6997E23F5B}"/>
          </ac:picMkLst>
        </pc:picChg>
      </pc:sldChg>
      <pc:sldChg chg="delSp modSp mod modClrScheme chgLayout">
        <pc:chgData name="e-Sumana Akavaram" userId="S::e-sumana.akavaram@insightglobal.com::734dbee9-1d78-4b38-b329-dd150ca5fc00" providerId="AD" clId="Web-{2DDB2F41-23C6-63D9-F1F9-DDF69DC3A1D2}" dt="2025-08-18T20:29:58.835" v="43"/>
        <pc:sldMkLst>
          <pc:docMk/>
          <pc:sldMk cId="2374632500" sldId="268"/>
        </pc:sldMkLst>
        <pc:spChg chg="mod ord">
          <ac:chgData name="e-Sumana Akavaram" userId="S::e-sumana.akavaram@insightglobal.com::734dbee9-1d78-4b38-b329-dd150ca5fc00" providerId="AD" clId="Web-{2DDB2F41-23C6-63D9-F1F9-DDF69DC3A1D2}" dt="2025-08-18T20:28:49.288" v="3"/>
          <ac:spMkLst>
            <pc:docMk/>
            <pc:sldMk cId="2374632500" sldId="268"/>
            <ac:spMk id="9" creationId="{3A963EF6-72BE-690D-C4A9-470EF49C53CA}"/>
          </ac:spMkLst>
        </pc:spChg>
        <pc:spChg chg="mod ord">
          <ac:chgData name="e-Sumana Akavaram" userId="S::e-sumana.akavaram@insightglobal.com::734dbee9-1d78-4b38-b329-dd150ca5fc00" providerId="AD" clId="Web-{2DDB2F41-23C6-63D9-F1F9-DDF69DC3A1D2}" dt="2025-08-18T20:28:49.288" v="3"/>
          <ac:spMkLst>
            <pc:docMk/>
            <pc:sldMk cId="2374632500" sldId="268"/>
            <ac:spMk id="10" creationId="{783A5D1F-14B4-DB9A-C0E0-01A7C47CC67F}"/>
          </ac:spMkLst>
        </pc:spChg>
        <pc:picChg chg="del">
          <ac:chgData name="e-Sumana Akavaram" userId="S::e-sumana.akavaram@insightglobal.com::734dbee9-1d78-4b38-b329-dd150ca5fc00" providerId="AD" clId="Web-{2DDB2F41-23C6-63D9-F1F9-DDF69DC3A1D2}" dt="2025-08-18T20:29:56.554" v="41"/>
          <ac:picMkLst>
            <pc:docMk/>
            <pc:sldMk cId="2374632500" sldId="268"/>
            <ac:picMk id="6" creationId="{F7F5C78A-E91D-970B-011B-EEC903A4825D}"/>
          </ac:picMkLst>
        </pc:picChg>
        <pc:picChg chg="del">
          <ac:chgData name="e-Sumana Akavaram" userId="S::e-sumana.akavaram@insightglobal.com::734dbee9-1d78-4b38-b329-dd150ca5fc00" providerId="AD" clId="Web-{2DDB2F41-23C6-63D9-F1F9-DDF69DC3A1D2}" dt="2025-08-18T20:29:57.773" v="42"/>
          <ac:picMkLst>
            <pc:docMk/>
            <pc:sldMk cId="2374632500" sldId="268"/>
            <ac:picMk id="7" creationId="{01687E9A-8643-69E7-2371-4EA64F8ED500}"/>
          </ac:picMkLst>
        </pc:picChg>
        <pc:picChg chg="del">
          <ac:chgData name="e-Sumana Akavaram" userId="S::e-sumana.akavaram@insightglobal.com::734dbee9-1d78-4b38-b329-dd150ca5fc00" providerId="AD" clId="Web-{2DDB2F41-23C6-63D9-F1F9-DDF69DC3A1D2}" dt="2025-08-18T20:29:58.835" v="43"/>
          <ac:picMkLst>
            <pc:docMk/>
            <pc:sldMk cId="2374632500" sldId="268"/>
            <ac:picMk id="12" creationId="{60C1E4CE-FD76-C218-45BB-B3CF9499EA46}"/>
          </ac:picMkLst>
        </pc:picChg>
      </pc:sldChg>
      <pc:sldChg chg="delSp modSp">
        <pc:chgData name="e-Sumana Akavaram" userId="S::e-sumana.akavaram@insightglobal.com::734dbee9-1d78-4b38-b329-dd150ca5fc00" providerId="AD" clId="Web-{2DDB2F41-23C6-63D9-F1F9-DDF69DC3A1D2}" dt="2025-08-18T20:30:17.679" v="51" actId="20577"/>
        <pc:sldMkLst>
          <pc:docMk/>
          <pc:sldMk cId="4258441672" sldId="269"/>
        </pc:sldMkLst>
        <pc:spChg chg="mod">
          <ac:chgData name="e-Sumana Akavaram" userId="S::e-sumana.akavaram@insightglobal.com::734dbee9-1d78-4b38-b329-dd150ca5fc00" providerId="AD" clId="Web-{2DDB2F41-23C6-63D9-F1F9-DDF69DC3A1D2}" dt="2025-08-18T20:30:17.679" v="51" actId="20577"/>
          <ac:spMkLst>
            <pc:docMk/>
            <pc:sldMk cId="4258441672" sldId="269"/>
            <ac:spMk id="3" creationId="{AEF27C81-EA41-94A4-CA1F-0B8A59AA9B33}"/>
          </ac:spMkLst>
        </pc:spChg>
        <pc:picChg chg="del">
          <ac:chgData name="e-Sumana Akavaram" userId="S::e-sumana.akavaram@insightglobal.com::734dbee9-1d78-4b38-b329-dd150ca5fc00" providerId="AD" clId="Web-{2DDB2F41-23C6-63D9-F1F9-DDF69DC3A1D2}" dt="2025-08-18T20:30:03.117" v="44"/>
          <ac:picMkLst>
            <pc:docMk/>
            <pc:sldMk cId="4258441672" sldId="269"/>
            <ac:picMk id="8" creationId="{CD0582AD-FD4C-334F-4A3F-2BACB7359096}"/>
          </ac:picMkLst>
        </pc:picChg>
      </pc:sldChg>
      <pc:sldChg chg="modSp mod modClrScheme chgLayout">
        <pc:chgData name="e-Sumana Akavaram" userId="S::e-sumana.akavaram@insightglobal.com::734dbee9-1d78-4b38-b329-dd150ca5fc00" providerId="AD" clId="Web-{2DDB2F41-23C6-63D9-F1F9-DDF69DC3A1D2}" dt="2025-08-18T20:28:49.288" v="3"/>
        <pc:sldMkLst>
          <pc:docMk/>
          <pc:sldMk cId="3492198676" sldId="270"/>
        </pc:sldMkLst>
        <pc:spChg chg="mod ord">
          <ac:chgData name="e-Sumana Akavaram" userId="S::e-sumana.akavaram@insightglobal.com::734dbee9-1d78-4b38-b329-dd150ca5fc00" providerId="AD" clId="Web-{2DDB2F41-23C6-63D9-F1F9-DDF69DC3A1D2}" dt="2025-08-18T20:28:49.288" v="3"/>
          <ac:spMkLst>
            <pc:docMk/>
            <pc:sldMk cId="3492198676" sldId="270"/>
            <ac:spMk id="2" creationId="{50DAD59D-6660-E3CC-EBBD-8F9A58AAA134}"/>
          </ac:spMkLst>
        </pc:spChg>
        <pc:spChg chg="mod ord">
          <ac:chgData name="e-Sumana Akavaram" userId="S::e-sumana.akavaram@insightglobal.com::734dbee9-1d78-4b38-b329-dd150ca5fc00" providerId="AD" clId="Web-{2DDB2F41-23C6-63D9-F1F9-DDF69DC3A1D2}" dt="2025-08-18T20:28:49.288" v="3"/>
          <ac:spMkLst>
            <pc:docMk/>
            <pc:sldMk cId="3492198676" sldId="270"/>
            <ac:spMk id="4" creationId="{02BD3BEF-3DDC-EFF6-04A3-542C6EABD079}"/>
          </ac:spMkLst>
        </pc:spChg>
        <pc:spChg chg="mod ord">
          <ac:chgData name="e-Sumana Akavaram" userId="S::e-sumana.akavaram@insightglobal.com::734dbee9-1d78-4b38-b329-dd150ca5fc00" providerId="AD" clId="Web-{2DDB2F41-23C6-63D9-F1F9-DDF69DC3A1D2}" dt="2025-08-18T20:28:49.288" v="3"/>
          <ac:spMkLst>
            <pc:docMk/>
            <pc:sldMk cId="3492198676" sldId="270"/>
            <ac:spMk id="7" creationId="{742DB6D4-ED85-3BE7-8A4B-9990F88085F9}"/>
          </ac:spMkLst>
        </pc:spChg>
        <pc:spChg chg="mod ord">
          <ac:chgData name="e-Sumana Akavaram" userId="S::e-sumana.akavaram@insightglobal.com::734dbee9-1d78-4b38-b329-dd150ca5fc00" providerId="AD" clId="Web-{2DDB2F41-23C6-63D9-F1F9-DDF69DC3A1D2}" dt="2025-08-18T20:28:49.288" v="3"/>
          <ac:spMkLst>
            <pc:docMk/>
            <pc:sldMk cId="3492198676" sldId="270"/>
            <ac:spMk id="8" creationId="{45FE15B0-B4BD-0C40-EECE-D127CDC241DA}"/>
          </ac:spMkLst>
        </pc:spChg>
      </pc:sldChg>
      <pc:sldChg chg="delSp modSp mod modClrScheme chgLayout">
        <pc:chgData name="e-Sumana Akavaram" userId="S::e-sumana.akavaram@insightglobal.com::734dbee9-1d78-4b38-b329-dd150ca5fc00" providerId="AD" clId="Web-{2DDB2F41-23C6-63D9-F1F9-DDF69DC3A1D2}" dt="2025-08-18T20:30:51.196" v="68"/>
        <pc:sldMkLst>
          <pc:docMk/>
          <pc:sldMk cId="3069274187" sldId="271"/>
        </pc:sldMkLst>
        <pc:spChg chg="mod ord">
          <ac:chgData name="e-Sumana Akavaram" userId="S::e-sumana.akavaram@insightglobal.com::734dbee9-1d78-4b38-b329-dd150ca5fc00" providerId="AD" clId="Web-{2DDB2F41-23C6-63D9-F1F9-DDF69DC3A1D2}" dt="2025-08-18T20:28:49.288" v="3"/>
          <ac:spMkLst>
            <pc:docMk/>
            <pc:sldMk cId="3069274187" sldId="271"/>
            <ac:spMk id="2" creationId="{85AFF143-6BD8-2674-B40D-8411BB9BEC1D}"/>
          </ac:spMkLst>
        </pc:spChg>
        <pc:spChg chg="mod ord">
          <ac:chgData name="e-Sumana Akavaram" userId="S::e-sumana.akavaram@insightglobal.com::734dbee9-1d78-4b38-b329-dd150ca5fc00" providerId="AD" clId="Web-{2DDB2F41-23C6-63D9-F1F9-DDF69DC3A1D2}" dt="2025-08-18T20:30:28.680" v="59" actId="20577"/>
          <ac:spMkLst>
            <pc:docMk/>
            <pc:sldMk cId="3069274187" sldId="271"/>
            <ac:spMk id="3" creationId="{36155F97-AA4B-E922-5F96-CD65D5FAFAD4}"/>
          </ac:spMkLst>
        </pc:spChg>
        <pc:picChg chg="del">
          <ac:chgData name="e-Sumana Akavaram" userId="S::e-sumana.akavaram@insightglobal.com::734dbee9-1d78-4b38-b329-dd150ca5fc00" providerId="AD" clId="Web-{2DDB2F41-23C6-63D9-F1F9-DDF69DC3A1D2}" dt="2025-08-18T20:30:51.196" v="68"/>
          <ac:picMkLst>
            <pc:docMk/>
            <pc:sldMk cId="3069274187" sldId="271"/>
            <ac:picMk id="7" creationId="{59D63B4A-EA6F-9D4F-6A6A-36CF24B67A36}"/>
          </ac:picMkLst>
        </pc:picChg>
      </pc:sldChg>
      <pc:sldChg chg="delSp modSp mod modClrScheme chgLayout">
        <pc:chgData name="e-Sumana Akavaram" userId="S::e-sumana.akavaram@insightglobal.com::734dbee9-1d78-4b38-b329-dd150ca5fc00" providerId="AD" clId="Web-{2DDB2F41-23C6-63D9-F1F9-DDF69DC3A1D2}" dt="2025-08-18T20:32:33.650" v="89" actId="20577"/>
        <pc:sldMkLst>
          <pc:docMk/>
          <pc:sldMk cId="4258441672" sldId="272"/>
        </pc:sldMkLst>
        <pc:spChg chg="mod ord">
          <ac:chgData name="e-Sumana Akavaram" userId="S::e-sumana.akavaram@insightglobal.com::734dbee9-1d78-4b38-b329-dd150ca5fc00" providerId="AD" clId="Web-{2DDB2F41-23C6-63D9-F1F9-DDF69DC3A1D2}" dt="2025-08-18T20:30:46.321" v="66" actId="20577"/>
          <ac:spMkLst>
            <pc:docMk/>
            <pc:sldMk cId="4258441672" sldId="272"/>
            <ac:spMk id="2" creationId="{61E6301F-E0F8-8D5C-FAE0-A212E30E4110}"/>
          </ac:spMkLst>
        </pc:spChg>
        <pc:spChg chg="mod ord">
          <ac:chgData name="e-Sumana Akavaram" userId="S::e-sumana.akavaram@insightglobal.com::734dbee9-1d78-4b38-b329-dd150ca5fc00" providerId="AD" clId="Web-{2DDB2F41-23C6-63D9-F1F9-DDF69DC3A1D2}" dt="2025-08-18T20:32:33.650" v="89" actId="20577"/>
          <ac:spMkLst>
            <pc:docMk/>
            <pc:sldMk cId="4258441672" sldId="272"/>
            <ac:spMk id="3" creationId="{AEF27C81-EA41-94A4-CA1F-0B8A59AA9B33}"/>
          </ac:spMkLst>
        </pc:spChg>
        <pc:spChg chg="del mod">
          <ac:chgData name="e-Sumana Akavaram" userId="S::e-sumana.akavaram@insightglobal.com::734dbee9-1d78-4b38-b329-dd150ca5fc00" providerId="AD" clId="Web-{2DDB2F41-23C6-63D9-F1F9-DDF69DC3A1D2}" dt="2025-08-18T20:32:18.634" v="84"/>
          <ac:spMkLst>
            <pc:docMk/>
            <pc:sldMk cId="4258441672" sldId="272"/>
            <ac:spMk id="5" creationId="{50D05913-94AB-4E5C-B3E1-70DADFEFAD90}"/>
          </ac:spMkLst>
        </pc:spChg>
        <pc:picChg chg="del">
          <ac:chgData name="e-Sumana Akavaram" userId="S::e-sumana.akavaram@insightglobal.com::734dbee9-1d78-4b38-b329-dd150ca5fc00" providerId="AD" clId="Web-{2DDB2F41-23C6-63D9-F1F9-DDF69DC3A1D2}" dt="2025-08-18T20:30:33.727" v="61"/>
          <ac:picMkLst>
            <pc:docMk/>
            <pc:sldMk cId="4258441672" sldId="272"/>
            <ac:picMk id="8" creationId="{CD0582AD-FD4C-334F-4A3F-2BACB7359096}"/>
          </ac:picMkLst>
        </pc:picChg>
      </pc:sldChg>
      <pc:sldChg chg="del">
        <pc:chgData name="e-Sumana Akavaram" userId="S::e-sumana.akavaram@insightglobal.com::734dbee9-1d78-4b38-b329-dd150ca5fc00" providerId="AD" clId="Web-{2DDB2F41-23C6-63D9-F1F9-DDF69DC3A1D2}" dt="2025-08-18T20:30:29.383" v="60"/>
        <pc:sldMkLst>
          <pc:docMk/>
          <pc:sldMk cId="3211061874" sldId="273"/>
        </pc:sldMkLst>
      </pc:sldChg>
      <pc:sldMasterChg chg="modSldLayout sldLayoutOrd">
        <pc:chgData name="e-Sumana Akavaram" userId="S::e-sumana.akavaram@insightglobal.com::734dbee9-1d78-4b38-b329-dd150ca5fc00" providerId="AD" clId="Web-{2DDB2F41-23C6-63D9-F1F9-DDF69DC3A1D2}" dt="2025-08-18T20:28:49.272" v="1"/>
        <pc:sldMasterMkLst>
          <pc:docMk/>
          <pc:sldMasterMk cId="4110171325" sldId="2147483649"/>
        </pc:sldMasterMkLst>
        <pc:sldLayoutChg chg="modSp mod ord">
          <pc:chgData name="e-Sumana Akavaram" userId="S::e-sumana.akavaram@insightglobal.com::734dbee9-1d78-4b38-b329-dd150ca5fc00" providerId="AD" clId="Web-{2DDB2F41-23C6-63D9-F1F9-DDF69DC3A1D2}" dt="2025-08-18T20:28:49.272" v="1"/>
          <pc:sldLayoutMkLst>
            <pc:docMk/>
            <pc:sldMasterMk cId="4110171325" sldId="2147483649"/>
            <pc:sldLayoutMk cId="2173432954" sldId="2147483678"/>
          </pc:sldLayoutMkLst>
          <pc:spChg chg="mod">
            <ac:chgData name="e-Sumana Akavaram" userId="S::e-sumana.akavaram@insightglobal.com::734dbee9-1d78-4b38-b329-dd150ca5fc00" providerId="AD" clId="Web-{2DDB2F41-23C6-63D9-F1F9-DDF69DC3A1D2}" dt="2025-08-18T20:28:49.272" v="1"/>
            <ac:spMkLst>
              <pc:docMk/>
              <pc:sldMasterMk cId="4110171325" sldId="2147483649"/>
              <pc:sldLayoutMk cId="2173432954" sldId="2147483678"/>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4110171325" sldId="2147483649"/>
              <pc:sldLayoutMk cId="2173432954" sldId="2147483678"/>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4110171325" sldId="2147483649"/>
              <pc:sldLayoutMk cId="2173432954" sldId="2147483678"/>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4110171325" sldId="2147483649"/>
              <pc:sldLayoutMk cId="2173432954" sldId="2147483678"/>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4110171325" sldId="2147483649"/>
            <pc:sldLayoutMk cId="304333236" sldId="2147483693"/>
          </pc:sldLayoutMkLst>
          <pc:spChg chg="mod">
            <ac:chgData name="e-Sumana Akavaram" userId="S::e-sumana.akavaram@insightglobal.com::734dbee9-1d78-4b38-b329-dd150ca5fc00" providerId="AD" clId="Web-{2DDB2F41-23C6-63D9-F1F9-DDF69DC3A1D2}" dt="2025-08-18T20:28:49.272" v="1"/>
            <ac:spMkLst>
              <pc:docMk/>
              <pc:sldMasterMk cId="4110171325" sldId="2147483649"/>
              <pc:sldLayoutMk cId="304333236" sldId="2147483693"/>
              <ac:spMk id="3" creationId="{D0AB2855-E176-596D-5519-4D6CDFD0B734}"/>
            </ac:spMkLst>
          </pc:spChg>
          <pc:spChg chg="mod">
            <ac:chgData name="e-Sumana Akavaram" userId="S::e-sumana.akavaram@insightglobal.com::734dbee9-1d78-4b38-b329-dd150ca5fc00" providerId="AD" clId="Web-{2DDB2F41-23C6-63D9-F1F9-DDF69DC3A1D2}" dt="2025-08-18T20:28:49.272" v="1"/>
            <ac:spMkLst>
              <pc:docMk/>
              <pc:sldMasterMk cId="4110171325" sldId="2147483649"/>
              <pc:sldLayoutMk cId="304333236" sldId="2147483693"/>
              <ac:spMk id="4" creationId="{A26ABB37-847E-9F9F-07F4-A07BFBF76A48}"/>
            </ac:spMkLst>
          </pc:spChg>
          <pc:spChg chg="mod">
            <ac:chgData name="e-Sumana Akavaram" userId="S::e-sumana.akavaram@insightglobal.com::734dbee9-1d78-4b38-b329-dd150ca5fc00" providerId="AD" clId="Web-{2DDB2F41-23C6-63D9-F1F9-DDF69DC3A1D2}" dt="2025-08-18T20:28:49.272" v="1"/>
            <ac:spMkLst>
              <pc:docMk/>
              <pc:sldMasterMk cId="4110171325" sldId="2147483649"/>
              <pc:sldLayoutMk cId="304333236" sldId="2147483693"/>
              <ac:spMk id="5" creationId="{8E3B6B96-DFAD-8C9C-5F19-A57BAC05A1A5}"/>
            </ac:spMkLst>
          </pc:spChg>
        </pc:sldLayoutChg>
      </pc:sldMasterChg>
      <pc:sldMasterChg chg="del sldLayoutOrd">
        <pc:chgData name="e-Sumana Akavaram" userId="S::e-sumana.akavaram@insightglobal.com::734dbee9-1d78-4b38-b329-dd150ca5fc00" providerId="AD" clId="Web-{2DDB2F41-23C6-63D9-F1F9-DDF69DC3A1D2}" dt="2025-08-18T20:28:49.288" v="2"/>
        <pc:sldMasterMkLst>
          <pc:docMk/>
          <pc:sldMasterMk cId="4110171325" sldId="2147483650"/>
        </pc:sldMasterMkLst>
      </pc:sldMasterChg>
      <pc:sldMasterChg chg="modSldLayout sldLayoutOrd">
        <pc:chgData name="e-Sumana Akavaram" userId="S::e-sumana.akavaram@insightglobal.com::734dbee9-1d78-4b38-b329-dd150ca5fc00" providerId="AD" clId="Web-{2DDB2F41-23C6-63D9-F1F9-DDF69DC3A1D2}" dt="2025-08-18T20:28:49.272" v="1"/>
        <pc:sldMasterMkLst>
          <pc:docMk/>
          <pc:sldMasterMk cId="540511270" sldId="2147483651"/>
        </pc:sldMasterMkLst>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3867530689" sldId="2147483680"/>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80"/>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80"/>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80"/>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80"/>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787499610" sldId="2147483681"/>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1"/>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1"/>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1"/>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1"/>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787499610" sldId="2147483682"/>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2"/>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2"/>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2"/>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2"/>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787499610" sldId="2147483683"/>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3"/>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3"/>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3"/>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3"/>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2564360602" sldId="2147483684"/>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2564360602" sldId="2147483684"/>
              <ac:spMk id="2"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564360602" sldId="2147483684"/>
              <ac:spMk id="3"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564360602" sldId="2147483684"/>
              <ac:spMk id="4"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564360602" sldId="2147483684"/>
              <ac:spMk id="5"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564360602" sldId="2147483684"/>
              <ac:spMk id="6" creationId="{00000000-0000-0000-0000-000000000000}"/>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787499610" sldId="2147483685"/>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5"/>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5"/>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5"/>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787499610" sldId="2147483685"/>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3385207163" sldId="2147483686"/>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6"/>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6"/>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6"/>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6"/>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3385207163" sldId="2147483687"/>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7"/>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7"/>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7"/>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385207163" sldId="2147483687"/>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1482629316" sldId="2147483688"/>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1482629316" sldId="2147483688"/>
              <ac:spMk id="2"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482629316" sldId="2147483688"/>
              <ac:spMk id="3"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482629316" sldId="2147483688"/>
              <ac:spMk id="4"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482629316" sldId="2147483688"/>
              <ac:spMk id="5" creationId="{00000000-0000-0000-0000-000000000000}"/>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482629316" sldId="2147483688"/>
              <ac:spMk id="6" creationId="{00000000-0000-0000-0000-000000000000}"/>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1213426836" sldId="2147483689"/>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89"/>
              <ac:spMk id="3" creationId="{D0AB2855-E176-596D-5519-4D6CDFD0B734}"/>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89"/>
              <ac:spMk id="4" creationId="{A26ABB37-847E-9F9F-07F4-A07BFBF76A4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89"/>
              <ac:spMk id="5" creationId="{8E3B6B96-DFAD-8C9C-5F19-A57BAC05A1A5}"/>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3867530689" sldId="2147483690"/>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90"/>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90"/>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90"/>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3867530689" sldId="2147483690"/>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233848230" sldId="2147483691"/>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233848230" sldId="2147483691"/>
              <ac:spMk id="2" creationId="{07CEAFD4-E50F-295A-D7A1-83970B187129}"/>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33848230" sldId="2147483691"/>
              <ac:spMk id="3" creationId="{BF4D01AA-7390-4426-75B8-45D202F1A63F}"/>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33848230" sldId="2147483691"/>
              <ac:spMk id="4" creationId="{62A50DD9-A59D-E8B9-12E3-93BE32211BE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233848230" sldId="2147483691"/>
              <ac:spMk id="5" creationId="{113E3E41-3F19-D504-3DD1-ED864ECA16FA}"/>
            </ac:spMkLst>
          </pc:spChg>
        </pc:sldLayoutChg>
        <pc:sldLayoutChg chg="modSp mod ord">
          <pc:chgData name="e-Sumana Akavaram" userId="S::e-sumana.akavaram@insightglobal.com::734dbee9-1d78-4b38-b329-dd150ca5fc00" providerId="AD" clId="Web-{2DDB2F41-23C6-63D9-F1F9-DDF69DC3A1D2}" dt="2025-08-18T20:28:49.272" v="1"/>
          <pc:sldLayoutMkLst>
            <pc:docMk/>
            <pc:sldMasterMk cId="540511270" sldId="2147483651"/>
            <pc:sldLayoutMk cId="1213426836" sldId="2147483692"/>
          </pc:sldLayoutMkLst>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92"/>
              <ac:spMk id="3" creationId="{D0AB2855-E176-596D-5519-4D6CDFD0B734}"/>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92"/>
              <ac:spMk id="4" creationId="{A26ABB37-847E-9F9F-07F4-A07BFBF76A48}"/>
            </ac:spMkLst>
          </pc:spChg>
          <pc:spChg chg="mod">
            <ac:chgData name="e-Sumana Akavaram" userId="S::e-sumana.akavaram@insightglobal.com::734dbee9-1d78-4b38-b329-dd150ca5fc00" providerId="AD" clId="Web-{2DDB2F41-23C6-63D9-F1F9-DDF69DC3A1D2}" dt="2025-08-18T20:28:49.272" v="1"/>
            <ac:spMkLst>
              <pc:docMk/>
              <pc:sldMasterMk cId="540511270" sldId="2147483651"/>
              <pc:sldLayoutMk cId="1213426836" sldId="2147483692"/>
              <ac:spMk id="5" creationId="{8E3B6B96-DFAD-8C9C-5F19-A57BAC05A1A5}"/>
            </ac:spMkLst>
          </pc:spChg>
        </pc:sldLayoutChg>
      </pc:sldMasterChg>
      <pc:sldMasterChg chg="del sldLayoutOrd">
        <pc:chgData name="e-Sumana Akavaram" userId="S::e-sumana.akavaram@insightglobal.com::734dbee9-1d78-4b38-b329-dd150ca5fc00" providerId="AD" clId="Web-{2DDB2F41-23C6-63D9-F1F9-DDF69DC3A1D2}" dt="2025-08-18T20:28:49.288" v="2"/>
        <pc:sldMasterMkLst>
          <pc:docMk/>
          <pc:sldMasterMk cId="2815645886" sldId="2147483652"/>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486072912" sldId="2147483653"/>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486072912" sldId="2147483654"/>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486072912" sldId="2147483655"/>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815645886" sldId="2147483656"/>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486072912" sldId="2147483657"/>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664215612" sldId="2147483658"/>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664215612" sldId="2147483659"/>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664215612" sldId="2147483660"/>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540511270" sldId="2147483661"/>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2815645886" sldId="2147483662"/>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540511270" sldId="2147483663"/>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540511270" sldId="2147483664"/>
        </pc:sldMasterMkLst>
      </pc:sldMasterChg>
      <pc:sldMasterChg chg="del sldLayoutOrd">
        <pc:chgData name="e-Sumana Akavaram" userId="S::e-sumana.akavaram@insightglobal.com::734dbee9-1d78-4b38-b329-dd150ca5fc00" providerId="AD" clId="Web-{2DDB2F41-23C6-63D9-F1F9-DDF69DC3A1D2}" dt="2025-08-18T20:28:49.288" v="2"/>
        <pc:sldMasterMkLst>
          <pc:docMk/>
          <pc:sldMasterMk cId="4110171325" sldId="2147483665"/>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922778503776852E-2"/>
          <c:y val="3.828749761515661E-2"/>
          <c:w val="0.60653509646309833"/>
          <c:h val="0.92616624113700408"/>
        </c:manualLayout>
      </c:layout>
      <c:doughnutChart>
        <c:varyColors val="1"/>
        <c:ser>
          <c:idx val="0"/>
          <c:order val="0"/>
          <c:tx>
            <c:strRef>
              <c:f>Sheet1!$B$1</c:f>
              <c:strCache>
                <c:ptCount val="1"/>
                <c:pt idx="0">
                  <c:v>Channel mix</c:v>
                </c:pt>
              </c:strCache>
            </c:strRef>
          </c:tx>
          <c:spPr>
            <a:ln w="12700">
              <a:noFill/>
            </a:ln>
          </c:spPr>
          <c:dPt>
            <c:idx val="0"/>
            <c:bubble3D val="0"/>
            <c:spPr>
              <a:solidFill>
                <a:schemeClr val="accent1"/>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1-4A2E-4EAD-9642-BF4FDA7C1535}"/>
              </c:ext>
            </c:extLst>
          </c:dPt>
          <c:dPt>
            <c:idx val="1"/>
            <c:bubble3D val="0"/>
            <c:spPr>
              <a:solidFill>
                <a:schemeClr val="accent2"/>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3-4A2E-4EAD-9642-BF4FDA7C1535}"/>
              </c:ext>
            </c:extLst>
          </c:dPt>
          <c:dPt>
            <c:idx val="2"/>
            <c:bubble3D val="0"/>
            <c:spPr>
              <a:solidFill>
                <a:schemeClr val="accent3"/>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5-4A2E-4EAD-9642-BF4FDA7C1535}"/>
              </c:ext>
            </c:extLst>
          </c:dPt>
          <c:dPt>
            <c:idx val="3"/>
            <c:bubble3D val="0"/>
            <c:spPr>
              <a:solidFill>
                <a:schemeClr val="accent4"/>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7-4A2E-4EAD-9642-BF4FDA7C1535}"/>
              </c:ext>
            </c:extLst>
          </c:dPt>
          <c:dPt>
            <c:idx val="4"/>
            <c:bubble3D val="0"/>
            <c:spPr>
              <a:solidFill>
                <a:schemeClr val="accent5"/>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9-4A2E-4EAD-9642-BF4FDA7C1535}"/>
              </c:ext>
            </c:extLst>
          </c:dPt>
          <c:dPt>
            <c:idx val="5"/>
            <c:bubble3D val="0"/>
            <c:spPr>
              <a:solidFill>
                <a:schemeClr val="accent6"/>
              </a:solidFill>
              <a:ln w="12700">
                <a:noFill/>
              </a:ln>
              <a:effectLst/>
            </c:spPr>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B-4A2E-4EAD-9642-BF4FDA7C1535}"/>
              </c:ext>
            </c:extLst>
          </c:dPt>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5="http://schemas.microsoft.com/office/drawing/2012/chart" uri="{CE6537A1-D6FC-4f65-9D91-7224C49458BB}"/>
            </c:extLst>
          </c:dLbls>
          <c:cat>
            <c:strRef>
              <c:f>Sheet1!$A$2:$A$6</c:f>
              <c:strCache>
                <c:ptCount val="6"/>
                <c:pt idx="0">
                  <c:v>Patient Care Innovation</c:v>
                </c:pt>
                <c:pt idx="1">
                  <c:v>Digital Transformation</c:v>
                </c:pt>
                <c:pt idx="2">
                  <c:v>Operational Excellence</c:v>
                </c:pt>
                <c:pt idx="3">
                  <c:v>Workforce Development</c:v>
                </c:pt>
                <c:pt idx="4">
                  <c:v>Community Outreach</c:v>
                </c:pt>
                <c:pt idx="5">
                  <c:v>Other</c:v>
                </c:pt>
              </c:strCache>
            </c:strRef>
          </c:cat>
          <c:val>
            <c:numRef>
              <c:f>Sheet1!$B$2:$B$6</c:f>
              <c:numCache>
                <c:formatCode>General</c:formatCode>
                <c:ptCount val="5"/>
                <c:pt idx="0">
                  <c:v>35</c:v>
                </c:pt>
                <c:pt idx="1">
                  <c:v>30</c:v>
                </c:pt>
                <c:pt idx="2">
                  <c:v>20</c:v>
                </c:pt>
                <c:pt idx="3">
                  <c:v>10</c:v>
                </c:pt>
                <c:pt idx="4">
                  <c:v>5</c:v>
                </c:pt>
              </c:numCache>
            </c:numRef>
          </c:val>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http://schemas.microsoft.com/office/drawing/2014/chart" uri="{C3380CC4-5D6E-409C-BE32-E72D297353CC}">
              <c16:uniqueId val="{00000000-6E47-DC49-8924-0264C939B55F}"/>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c16r3="http://schemas.microsoft.com/office/drawing/2017/03/chart" xmlns:c15="http://schemas.microsoft.com/office/drawing/2012/chart" xmlns:c16="http://schemas.microsoft.com/office/drawing/2014/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latin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Start Month</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Telehealth Expansion</c:v>
                </c:pt>
                <c:pt idx="1">
                  <c:v>Behavioral Health Program</c:v>
                </c:pt>
                <c:pt idx="2">
                  <c:v>Infrastructure Upgrade</c:v>
                </c:pt>
              </c:strCache>
            </c:strRef>
          </c:cat>
          <c:val>
            <c:numRef>
              <c:f>Sheet1!$B$2:$B$4</c:f>
              <c:numCache>
                <c:formatCode>General</c:formatCode>
                <c:ptCount val="3"/>
                <c:pt idx="0">
                  <c:v>1</c:v>
                </c:pt>
                <c:pt idx="1">
                  <c:v>5</c:v>
                </c:pt>
                <c:pt idx="2">
                  <c:v>3</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6E47-DC49-8924-0264C939B55F}"/>
            </c:ext>
          </c:extLst>
        </c:ser>
        <c:ser>
          <c:idx val="1"/>
          <c:order val="1"/>
          <c:tx>
            <c:v>Duration (Months)</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Telehealth Expansion</c:v>
                </c:pt>
                <c:pt idx="1">
                  <c:v>Behavioral Health Program</c:v>
                </c:pt>
                <c:pt idx="2">
                  <c:v>Infrastructure Upgrade</c:v>
                </c:pt>
              </c:strCache>
            </c:strRef>
          </c:cat>
          <c:val>
            <c:numRef>
              <c:f>Sheet1!$C$2:$C$4</c:f>
              <c:numCache>
                <c:formatCode>General</c:formatCode>
                <c:ptCount val="3"/>
                <c:pt idx="0">
                  <c:v>18</c:v>
                </c:pt>
                <c:pt idx="1">
                  <c:v>22</c:v>
                </c:pt>
                <c:pt idx="2">
                  <c:v>20</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Staff Hours</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Nursing</c:v>
                </c:pt>
                <c:pt idx="1">
                  <c:v>IT</c:v>
                </c:pt>
                <c:pt idx="2">
                  <c:v>Operations</c:v>
                </c:pt>
                <c:pt idx="3">
                  <c:v>Finance</c:v>
                </c:pt>
                <c:pt idx="4">
                  <c:v>HR</c:v>
                </c:pt>
                <c:pt idx="5">
                  <c:v>Marketing</c:v>
                </c:pt>
              </c:strCache>
            </c:strRef>
          </c:cat>
          <c:val>
            <c:numRef>
              <c:f>Sheet1!$B$2:$B$7</c:f>
              <c:numCache>
                <c:formatCode>General</c:formatCode>
                <c:ptCount val="6"/>
                <c:pt idx="0">
                  <c:v>320</c:v>
                </c:pt>
                <c:pt idx="1">
                  <c:v>290</c:v>
                </c:pt>
                <c:pt idx="2">
                  <c:v>180</c:v>
                </c:pt>
                <c:pt idx="3">
                  <c:v>150</c:v>
                </c:pt>
                <c:pt idx="4">
                  <c:v>90</c:v>
                </c:pt>
                <c:pt idx="5">
                  <c:v>70</c:v>
                </c:pt>
              </c:numCache>
            </c:numRef>
          </c:val>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c16r3="http://schemas.microsoft.com/office/drawing/2017/03/chart" xmlns:c16="http://schemas.microsoft.com/office/drawing/2014/chart" xmlns:c15="http://schemas.microsoft.com/office/drawing/2012/chart" xmlns:c14="http://schemas.microsoft.com/office/drawing/2007/8/2/chart" xmlns:mc="http://schemas.openxmlformats.org/markup-compatibility/2006">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197F9-C61D-4F78-98DB-F948EF4E50A1}" type="datetimeFigureOut">
              <a:rPr lang="en-US" smtClean="0"/>
              <a:t>8/18/2025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5FFB6-7B40-4D7F-9A28-990A21C6A1C4}" type="slidenum">
              <a:rPr lang="en-US" smtClean="0"/>
              <a:t>‹#›</a:t>
            </a:fld>
            <a:endParaRPr lang="en-US"/>
          </a:p>
        </p:txBody>
      </p:sp>
    </p:spTree>
    <p:extLst>
      <p:ext uri="{BB962C8B-B14F-4D97-AF65-F5344CB8AC3E}">
        <p14:creationId xmlns:p14="http://schemas.microsoft.com/office/powerpoint/2010/main" val="3095686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tracker provides leadership with a consolidated view of all active and planned initiatives, highlighting which projects are on track, delayed, or at risk. It ensures visibility across departments and allows leaders to align resources with SGMC’s long-term strategy.</a:t>
            </a:r>
          </a:p>
        </p:txBody>
      </p:sp>
      <p:sp>
        <p:nvSpPr>
          <p:cNvPr id="4" name="Slide Number Placeholder 3"/>
          <p:cNvSpPr>
            <a:spLocks noGrp="1"/>
          </p:cNvSpPr>
          <p:nvPr>
            <p:ph type="sldNum" sz="quarter" idx="5"/>
          </p:nvPr>
        </p:nvSpPr>
        <p:spPr/>
        <p:txBody>
          <a:bodyPr/>
          <a:lstStyle/>
          <a:p>
            <a:fld id="{58D5FFB6-7B40-4D7F-9A28-990A21C6A1C4}" type="slidenum">
              <a:rPr lang="en-US" smtClean="0"/>
              <a:t>3</a:t>
            </a:fld>
            <a:endParaRPr lang="en-US"/>
          </a:p>
        </p:txBody>
      </p:sp>
    </p:spTree>
    <p:extLst>
      <p:ext uri="{BB962C8B-B14F-4D97-AF65-F5344CB8AC3E}">
        <p14:creationId xmlns:p14="http://schemas.microsoft.com/office/powerpoint/2010/main" val="23855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organizing initiatives by category, we can see where SGMC is investing the most time and resources. This helps identify strategic priorities, balance the portfolio, and ensure that projects support both clinical and financial goals</a:t>
            </a:r>
          </a:p>
        </p:txBody>
      </p:sp>
      <p:sp>
        <p:nvSpPr>
          <p:cNvPr id="4" name="Slide Number Placeholder 3"/>
          <p:cNvSpPr>
            <a:spLocks noGrp="1"/>
          </p:cNvSpPr>
          <p:nvPr>
            <p:ph type="sldNum" sz="quarter" idx="5"/>
          </p:nvPr>
        </p:nvSpPr>
        <p:spPr/>
        <p:txBody>
          <a:bodyPr/>
          <a:lstStyle/>
          <a:p>
            <a:fld id="{BCC20235-DE1E-0E43-AF47-418E280831CB}" type="slidenum">
              <a:rPr lang="en-US" smtClean="0"/>
              <a:t>4</a:t>
            </a:fld>
            <a:endParaRPr lang="en-US"/>
          </a:p>
        </p:txBody>
      </p:sp>
    </p:spTree>
    <p:extLst>
      <p:ext uri="{BB962C8B-B14F-4D97-AF65-F5344CB8AC3E}">
        <p14:creationId xmlns:p14="http://schemas.microsoft.com/office/powerpoint/2010/main" val="365211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initiative is tracked by owner, completion percentage, and target date, giving a clear picture of accountability and progress. The Gantt chart and status tables make it easy to spot risks early and take corrective action.</a:t>
            </a:r>
          </a:p>
        </p:txBody>
      </p:sp>
      <p:sp>
        <p:nvSpPr>
          <p:cNvPr id="4" name="Slide Number Placeholder 3"/>
          <p:cNvSpPr>
            <a:spLocks noGrp="1"/>
          </p:cNvSpPr>
          <p:nvPr>
            <p:ph type="sldNum" sz="quarter" idx="5"/>
          </p:nvPr>
        </p:nvSpPr>
        <p:spPr/>
        <p:txBody>
          <a:bodyPr/>
          <a:lstStyle/>
          <a:p>
            <a:fld id="{58D5FFB6-7B40-4D7F-9A28-990A21C6A1C4}" type="slidenum">
              <a:rPr lang="en-US" smtClean="0"/>
              <a:t>7</a:t>
            </a:fld>
            <a:endParaRPr lang="en-US"/>
          </a:p>
        </p:txBody>
      </p:sp>
    </p:spTree>
    <p:extLst>
      <p:ext uri="{BB962C8B-B14F-4D97-AF65-F5344CB8AC3E}">
        <p14:creationId xmlns:p14="http://schemas.microsoft.com/office/powerpoint/2010/main" val="221740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85D81-7310-F93C-6E62-1CDEC12A3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6917D-AD2F-49E3-8105-A42A8C447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B80DB7-7AF3-F96F-DA01-67E142D2C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BE477-ED0E-5C12-5789-77686C7E6240}"/>
              </a:ext>
            </a:extLst>
          </p:cNvPr>
          <p:cNvSpPr>
            <a:spLocks noGrp="1"/>
          </p:cNvSpPr>
          <p:nvPr>
            <p:ph type="sldNum" sz="quarter" idx="5"/>
          </p:nvPr>
        </p:nvSpPr>
        <p:spPr/>
        <p:txBody>
          <a:bodyPr/>
          <a:lstStyle/>
          <a:p>
            <a:fld id="{BCC20235-DE1E-0E43-AF47-418E280831CB}" type="slidenum">
              <a:rPr lang="en-US" smtClean="0"/>
              <a:t>8</a:t>
            </a:fld>
            <a:endParaRPr lang="en-US"/>
          </a:p>
        </p:txBody>
      </p:sp>
    </p:spTree>
    <p:extLst>
      <p:ext uri="{BB962C8B-B14F-4D97-AF65-F5344CB8AC3E}">
        <p14:creationId xmlns:p14="http://schemas.microsoft.com/office/powerpoint/2010/main" val="2213791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Budget tracking compares planned spending with actual costs, helping finance leaders ensure fiscal responsibility. Resource allocation charts show how staff time is distributed, making it easier to adjust workload and address capacity gaps</a:t>
            </a:r>
          </a:p>
        </p:txBody>
      </p:sp>
      <p:sp>
        <p:nvSpPr>
          <p:cNvPr id="4" name="Slide Number Placeholder 3"/>
          <p:cNvSpPr>
            <a:spLocks noGrp="1"/>
          </p:cNvSpPr>
          <p:nvPr>
            <p:ph type="sldNum" sz="quarter" idx="5"/>
          </p:nvPr>
        </p:nvSpPr>
        <p:spPr/>
        <p:txBody>
          <a:bodyPr/>
          <a:lstStyle/>
          <a:p>
            <a:fld id="{58D5FFB6-7B40-4D7F-9A28-990A21C6A1C4}" type="slidenum">
              <a:rPr lang="en-US" smtClean="0"/>
              <a:t>9</a:t>
            </a:fld>
            <a:endParaRPr lang="en-US"/>
          </a:p>
        </p:txBody>
      </p:sp>
    </p:spTree>
    <p:extLst>
      <p:ext uri="{BB962C8B-B14F-4D97-AF65-F5344CB8AC3E}">
        <p14:creationId xmlns:p14="http://schemas.microsoft.com/office/powerpoint/2010/main" val="2688460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logs highlight common challenges such as staffing shortages and vendor delays, along with mitigation plans. </a:t>
            </a:r>
            <a:r>
              <a:rPr lang="en-US"/>
              <a:t>Next steps outline leadership decisions needed to keep initiatives moving forward, ensuring accountability and timely execution.</a:t>
            </a:r>
          </a:p>
        </p:txBody>
      </p:sp>
      <p:sp>
        <p:nvSpPr>
          <p:cNvPr id="4" name="Slide Number Placeholder 3"/>
          <p:cNvSpPr>
            <a:spLocks noGrp="1"/>
          </p:cNvSpPr>
          <p:nvPr>
            <p:ph type="sldNum" sz="quarter" idx="5"/>
          </p:nvPr>
        </p:nvSpPr>
        <p:spPr/>
        <p:txBody>
          <a:bodyPr/>
          <a:lstStyle/>
          <a:p>
            <a:fld id="{58D5FFB6-7B40-4D7F-9A28-990A21C6A1C4}" type="slidenum">
              <a:rPr lang="en-US" smtClean="0"/>
              <a:t>13</a:t>
            </a:fld>
            <a:endParaRPr lang="en-US"/>
          </a:p>
        </p:txBody>
      </p:sp>
    </p:spTree>
    <p:extLst>
      <p:ext uri="{BB962C8B-B14F-4D97-AF65-F5344CB8AC3E}">
        <p14:creationId xmlns:p14="http://schemas.microsoft.com/office/powerpoint/2010/main" val="2678962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20235-DE1E-0E43-AF47-418E280831CB}" type="slidenum">
              <a:rPr lang="en-US" smtClean="0"/>
              <a:t>14</a:t>
            </a:fld>
            <a:endParaRPr lang="en-US"/>
          </a:p>
        </p:txBody>
      </p:sp>
    </p:spTree>
    <p:extLst>
      <p:ext uri="{BB962C8B-B14F-4D97-AF65-F5344CB8AC3E}">
        <p14:creationId xmlns:p14="http://schemas.microsoft.com/office/powerpoint/2010/main" val="365211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B1217-D8B4-3BDE-04A6-D267A1CAF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45EB03-07E6-CD77-9F3C-A6C3502C8F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CEE702-EB73-E5E3-9F9E-C4806A89BC06}"/>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9C7876DA-A1D1-EEE3-0B4F-EC8FFEC4C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051CD-E09F-5641-AB77-1B623EFB3AE8}"/>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306444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6697-14B2-366B-1D41-213465E67D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3B9CF6-F4E4-0323-6135-BC033C6DE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684B9-6F0F-0837-2204-D246A3897B1E}"/>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FB4B35F0-736F-CC4E-BB65-B48DAED78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A41B0-1B90-5E2D-14E7-525B0D815190}"/>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326214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F89EC-7112-F20C-FAD7-EA2AF43AB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BDD00E-9B18-A7FE-E6AA-C43B85A15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71F52-E791-D7DB-F615-0DC7604A379B}"/>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5F039306-490C-FB56-4D17-83341F9B5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AAF1B-4056-9929-4E9A-12D673B57C77}"/>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1884684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57483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173432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04333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63226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67530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7499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7499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749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9275-5C7F-F338-C8EB-9619E9D55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CFA7D4-4FE2-D5D9-668C-2F5E1201FD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389462-2FF1-09E1-4895-DE85DAA4FCCB}"/>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6811D645-1D1D-F791-BA72-0682A604A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F4E3E-532C-7242-8EE1-8372FE374C1F}"/>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1323679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564360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7874996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385207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3852071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9099" y="629392"/>
            <a:ext cx="3581401" cy="2799608"/>
          </a:xfrm>
        </p:spPr>
        <p:txBody>
          <a:bodyPr lIns="91440" anchor="t"/>
          <a:lstStyle>
            <a:lvl1pPr>
              <a:lnSpc>
                <a:spcPct val="9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4826293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213426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67530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EAFD4-E50F-295A-D7A1-83970B187129}"/>
              </a:ext>
            </a:extLst>
          </p:cNvPr>
          <p:cNvSpPr>
            <a:spLocks noGrp="1"/>
          </p:cNvSpPr>
          <p:nvPr>
            <p:ph type="title"/>
          </p:nvPr>
        </p:nvSpPr>
        <p:spPr/>
        <p:txBody>
          <a:bodyPr lIns="91440"/>
          <a:lstStyle/>
          <a:p>
            <a:r>
              <a:rPr lang="en-US"/>
              <a:t>Click to edit Master title style</a:t>
            </a:r>
          </a:p>
        </p:txBody>
      </p:sp>
      <p:sp>
        <p:nvSpPr>
          <p:cNvPr id="3" name="Date Placeholder 2">
            <a:extLst>
              <a:ext uri="{FF2B5EF4-FFF2-40B4-BE49-F238E27FC236}">
                <a16:creationId xmlns:a16="http://schemas.microsoft.com/office/drawing/2014/main" id="{BF4D01AA-7390-4426-75B8-45D202F1A63F}"/>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62A50DD9-A59D-E8B9-12E3-93BE32211B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3E3E41-3F19-D504-3DD1-ED864ECA16FA}"/>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2338482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0AB2855-E176-596D-5519-4D6CDFD0B734}"/>
              </a:ext>
            </a:extLst>
          </p:cNvPr>
          <p:cNvSpPr>
            <a:spLocks noGrp="1"/>
          </p:cNvSpPr>
          <p:nvPr>
            <p:ph type="dt" sz="half" idx="10"/>
          </p:nvPr>
        </p:nvSpPr>
        <p:spPr/>
        <p:txBody>
          <a:bodyPr/>
          <a:lstStyle/>
          <a:p>
            <a:fld id="{2E405B87-0B1C-464B-928F-AA5E9D282D70}" type="datetimeFigureOut">
              <a:rPr lang="en-US" smtClean="0"/>
              <a:t>8/18/2025</a:t>
            </a:fld>
            <a:endParaRPr lang="en-US" dirty="0"/>
          </a:p>
        </p:txBody>
      </p:sp>
      <p:sp>
        <p:nvSpPr>
          <p:cNvPr id="4" name="Footer Placeholder 3">
            <a:extLst>
              <a:ext uri="{FF2B5EF4-FFF2-40B4-BE49-F238E27FC236}">
                <a16:creationId xmlns:a16="http://schemas.microsoft.com/office/drawing/2014/main" id="{A26ABB37-847E-9F9F-07F4-A07BFBF76A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3B6B96-DFAD-8C9C-5F19-A57BAC05A1A5}"/>
              </a:ext>
            </a:extLst>
          </p:cNvPr>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21342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64E8-F650-AF0A-A551-5F8E5D116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FB4942-EC18-1359-3422-AA4051F49B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3D20CF-4B94-9EF2-E9BA-1D673CB3179E}"/>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0E900B16-1DFA-E0F8-B733-3DCE5E598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5244E-90A1-D30D-DD79-22A6449371A7}"/>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211013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AB49-E4E5-3CF7-4074-25E0A49854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414F4E-A984-7730-3375-4F1D3A8659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CE27D5-7666-2421-7E95-B1C17BD60A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428614-28DD-45BA-143F-EC50F702D12B}"/>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6" name="Footer Placeholder 5">
            <a:extLst>
              <a:ext uri="{FF2B5EF4-FFF2-40B4-BE49-F238E27FC236}">
                <a16:creationId xmlns:a16="http://schemas.microsoft.com/office/drawing/2014/main" id="{FC5C394D-538B-CDA5-9032-C95EF5E84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FDFC5-AAA4-040F-CA8C-B0D5A1D886E3}"/>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116999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3A13A-DD9A-4AB8-FB1C-3FD0E500E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D84E3-D9E6-BF40-D634-B30635E35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9886DB-0FBA-4A6B-139A-A4C9BB715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E73E02-3A60-5A9B-BFD0-D79FE6D3E4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ED504-5CA7-A772-8E53-BA010ABB32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A23F0A-2371-890C-7F80-E990DB64B471}"/>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8" name="Footer Placeholder 7">
            <a:extLst>
              <a:ext uri="{FF2B5EF4-FFF2-40B4-BE49-F238E27FC236}">
                <a16:creationId xmlns:a16="http://schemas.microsoft.com/office/drawing/2014/main" id="{CBDC91A8-CE96-0529-EBF6-3358FCC143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468D8E-CA6F-1B55-311E-338DD75E34F7}"/>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4337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2A54-BB49-2EED-F21F-F0363E08C6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C4CB6A-E88A-40A0-BACA-2D5303071A23}"/>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4" name="Footer Placeholder 3">
            <a:extLst>
              <a:ext uri="{FF2B5EF4-FFF2-40B4-BE49-F238E27FC236}">
                <a16:creationId xmlns:a16="http://schemas.microsoft.com/office/drawing/2014/main" id="{F571D030-D22C-9F0C-F512-AC8CD88293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0570C5-F9CC-A551-017D-B8B1ECA0860E}"/>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248010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1F2B09-E2C5-13D6-A9CE-ED32DFF36AD0}"/>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3" name="Footer Placeholder 2">
            <a:extLst>
              <a:ext uri="{FF2B5EF4-FFF2-40B4-BE49-F238E27FC236}">
                <a16:creationId xmlns:a16="http://schemas.microsoft.com/office/drawing/2014/main" id="{8461DC1F-612C-A165-3AEB-5590878984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C16ABE-AE60-4705-5498-DEA9E23BF6E6}"/>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216304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A570-FCBC-F3C7-D47A-2DB22F9FE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74D78D-22A9-1258-4A39-056F337FA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732AE-500B-1FDA-4667-445E5325B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29612-F348-FE14-3054-2E7DDFAA29A4}"/>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6" name="Footer Placeholder 5">
            <a:extLst>
              <a:ext uri="{FF2B5EF4-FFF2-40B4-BE49-F238E27FC236}">
                <a16:creationId xmlns:a16="http://schemas.microsoft.com/office/drawing/2014/main" id="{18224F4D-83B2-5BE1-189F-2BB3C54932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A6FE8-4342-9BCE-3B46-3C8ACC9492AD}"/>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363681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D7D8-7E91-6EB1-C8F9-37761BE66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35AB10-A97A-BB9C-FD3C-E0C022BE1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461B55-C76D-B5E6-ADA2-B37025C98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560BE-6074-B9A8-1BCD-DBFF89A6479C}"/>
              </a:ext>
            </a:extLst>
          </p:cNvPr>
          <p:cNvSpPr>
            <a:spLocks noGrp="1"/>
          </p:cNvSpPr>
          <p:nvPr>
            <p:ph type="dt" sz="half" idx="10"/>
          </p:nvPr>
        </p:nvSpPr>
        <p:spPr/>
        <p:txBody>
          <a:bodyPr/>
          <a:lstStyle/>
          <a:p>
            <a:fld id="{FBEE592E-DC58-45F9-8C33-DFAF9741C4FF}" type="datetimeFigureOut">
              <a:rPr lang="en-US" smtClean="0"/>
              <a:t>8/18/2025</a:t>
            </a:fld>
            <a:endParaRPr lang="en-US"/>
          </a:p>
        </p:txBody>
      </p:sp>
      <p:sp>
        <p:nvSpPr>
          <p:cNvPr id="6" name="Footer Placeholder 5">
            <a:extLst>
              <a:ext uri="{FF2B5EF4-FFF2-40B4-BE49-F238E27FC236}">
                <a16:creationId xmlns:a16="http://schemas.microsoft.com/office/drawing/2014/main" id="{824A07A5-1282-337E-10E7-A5D5C5A1A9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D811-4671-AEC1-D656-071FE195FEA1}"/>
              </a:ext>
            </a:extLst>
          </p:cNvPr>
          <p:cNvSpPr>
            <a:spLocks noGrp="1"/>
          </p:cNvSpPr>
          <p:nvPr>
            <p:ph type="sldNum" sz="quarter" idx="12"/>
          </p:nvPr>
        </p:nvSpPr>
        <p:spPr/>
        <p:txBody>
          <a:bodyPr/>
          <a:lstStyle/>
          <a:p>
            <a:fld id="{48CEE55A-DCA4-414E-896B-6EF40E2E9871}" type="slidenum">
              <a:rPr lang="en-US" smtClean="0"/>
              <a:t>‹#›</a:t>
            </a:fld>
            <a:endParaRPr lang="en-US"/>
          </a:p>
        </p:txBody>
      </p:sp>
    </p:spTree>
    <p:extLst>
      <p:ext uri="{BB962C8B-B14F-4D97-AF65-F5344CB8AC3E}">
        <p14:creationId xmlns:p14="http://schemas.microsoft.com/office/powerpoint/2010/main" val="168405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3.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B5042-69AD-95C6-1C23-A5172CFAF3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FB0C96-41E0-9DEE-95BB-112BF169A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64E41-5C24-F1B0-022C-2AC36F5334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EE592E-DC58-45F9-8C33-DFAF9741C4FF}" type="datetimeFigureOut">
              <a:rPr lang="en-US" smtClean="0"/>
              <a:t>8/18/2025</a:t>
            </a:fld>
            <a:endParaRPr lang="en-US"/>
          </a:p>
        </p:txBody>
      </p:sp>
      <p:sp>
        <p:nvSpPr>
          <p:cNvPr id="5" name="Footer Placeholder 4">
            <a:extLst>
              <a:ext uri="{FF2B5EF4-FFF2-40B4-BE49-F238E27FC236}">
                <a16:creationId xmlns:a16="http://schemas.microsoft.com/office/drawing/2014/main" id="{316AC29E-4303-81DC-FE04-F5BCF3EC4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1DA98C-DE82-8CF3-2B80-C181F7FD0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CEE55A-DCA4-414E-896B-6EF40E2E9871}" type="slidenum">
              <a:rPr lang="en-US" smtClean="0"/>
              <a:t>‹#›</a:t>
            </a:fld>
            <a:endParaRPr lang="en-US"/>
          </a:p>
        </p:txBody>
      </p:sp>
    </p:spTree>
    <p:extLst>
      <p:ext uri="{BB962C8B-B14F-4D97-AF65-F5344CB8AC3E}">
        <p14:creationId xmlns:p14="http://schemas.microsoft.com/office/powerpoint/2010/main" val="404374515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411017132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93" r:id="rId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616">
          <p15:clr>
            <a:srgbClr val="F26B43"/>
          </p15:clr>
        </p15:guide>
        <p15:guide id="7" orient="horz" pos="2160">
          <p15:clr>
            <a:srgbClr val="F26B43"/>
          </p15:clr>
        </p15:guide>
        <p15:guide id="9" pos="5064">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68">
          <p15:clr>
            <a:srgbClr val="F26B43"/>
          </p15:clr>
        </p15:guide>
        <p15:guide id="17" pos="2664">
          <p15:clr>
            <a:srgbClr val="F26B43"/>
          </p15:clr>
        </p15:guide>
        <p15:guide id="18" pos="5016">
          <p15:clr>
            <a:srgbClr val="F26B43"/>
          </p15:clr>
        </p15:guide>
        <p15:guide id="19" pos="5112">
          <p15:clr>
            <a:srgbClr val="F26B43"/>
          </p15:clr>
        </p15:guide>
        <p15:guide id="20" orient="horz" pos="792">
          <p15:clr>
            <a:srgbClr val="F26B43"/>
          </p15:clr>
        </p15:guide>
        <p15:guide id="21" orient="horz" pos="936">
          <p15:clr>
            <a:srgbClr val="F26B43"/>
          </p15:clr>
        </p15:guide>
        <p15:guide id="22" pos="3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629392"/>
            <a:ext cx="11353800" cy="627908"/>
          </a:xfrm>
          <a:prstGeom prst="rect">
            <a:avLst/>
          </a:prstGeom>
        </p:spPr>
        <p:txBody>
          <a:bodyPr vert="horz" lIns="91440" tIns="45720" rIns="91440" bIns="45720" rtlCol="0" anchor="t">
            <a:normAutofit/>
          </a:bodyPr>
          <a:lstStyle/>
          <a:p>
            <a:r>
              <a:rPr lang="en-US" dirty="0"/>
              <a:t>Slide title</a:t>
            </a:r>
          </a:p>
        </p:txBody>
      </p:sp>
      <p:sp>
        <p:nvSpPr>
          <p:cNvPr id="3" name="Text Placeholder 2"/>
          <p:cNvSpPr>
            <a:spLocks noGrp="1"/>
          </p:cNvSpPr>
          <p:nvPr>
            <p:ph type="body" idx="1"/>
          </p:nvPr>
        </p:nvSpPr>
        <p:spPr>
          <a:xfrm>
            <a:off x="419100" y="1485900"/>
            <a:ext cx="11353800" cy="46609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100" y="6400801"/>
            <a:ext cx="36576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8/18/2025</a:t>
            </a:fld>
            <a:endParaRPr lang="en-US" dirty="0"/>
          </a:p>
        </p:txBody>
      </p:sp>
      <p:sp>
        <p:nvSpPr>
          <p:cNvPr id="5" name="Footer Placeholder 4"/>
          <p:cNvSpPr>
            <a:spLocks noGrp="1"/>
          </p:cNvSpPr>
          <p:nvPr>
            <p:ph type="ftr" sz="quarter" idx="3"/>
          </p:nvPr>
        </p:nvSpPr>
        <p:spPr>
          <a:xfrm>
            <a:off x="4229100" y="6400801"/>
            <a:ext cx="373380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115300" y="6400801"/>
            <a:ext cx="365760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405112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4">
          <p15:clr>
            <a:srgbClr val="F26B43"/>
          </p15:clr>
        </p15:guide>
        <p15:guide id="2" pos="264">
          <p15:clr>
            <a:srgbClr val="F26B43"/>
          </p15:clr>
        </p15:guide>
        <p15:guide id="3" orient="horz" pos="4032">
          <p15:clr>
            <a:srgbClr val="F26B43"/>
          </p15:clr>
        </p15:guide>
        <p15:guide id="4" pos="7416">
          <p15:clr>
            <a:srgbClr val="F26B43"/>
          </p15:clr>
        </p15:guide>
        <p15:guide id="5" pos="3840">
          <p15:clr>
            <a:srgbClr val="F26B43"/>
          </p15:clr>
        </p15:guide>
        <p15:guide id="6" pos="2592" userDrawn="1">
          <p15:clr>
            <a:srgbClr val="F26B43"/>
          </p15:clr>
        </p15:guide>
        <p15:guide id="7" orient="horz" pos="2160">
          <p15:clr>
            <a:srgbClr val="F26B43"/>
          </p15:clr>
        </p15:guide>
        <p15:guide id="9" pos="5088" userDrawn="1">
          <p15:clr>
            <a:srgbClr val="F26B43"/>
          </p15:clr>
        </p15:guide>
        <p15:guide id="10" orient="horz" pos="144">
          <p15:clr>
            <a:srgbClr val="F26B43"/>
          </p15:clr>
        </p15:guide>
        <p15:guide id="11" pos="7536">
          <p15:clr>
            <a:srgbClr val="F26B43"/>
          </p15:clr>
        </p15:guide>
        <p15:guide id="12" orient="horz" pos="4176">
          <p15:clr>
            <a:srgbClr val="F26B43"/>
          </p15:clr>
        </p15:guide>
        <p15:guide id="13" pos="144">
          <p15:clr>
            <a:srgbClr val="F26B43"/>
          </p15:clr>
        </p15:guide>
        <p15:guide id="14" pos="3888">
          <p15:clr>
            <a:srgbClr val="F26B43"/>
          </p15:clr>
        </p15:guide>
        <p15:guide id="15" pos="3792">
          <p15:clr>
            <a:srgbClr val="F26B43"/>
          </p15:clr>
        </p15:guide>
        <p15:guide id="16" pos="2520" userDrawn="1">
          <p15:clr>
            <a:srgbClr val="F26B43"/>
          </p15:clr>
        </p15:guide>
        <p15:guide id="17" pos="2664" userDrawn="1">
          <p15:clr>
            <a:srgbClr val="F26B43"/>
          </p15:clr>
        </p15:guide>
        <p15:guide id="18" pos="5016">
          <p15:clr>
            <a:srgbClr val="F26B43"/>
          </p15:clr>
        </p15:guide>
        <p15:guide id="19" pos="5160" userDrawn="1">
          <p15:clr>
            <a:srgbClr val="F26B43"/>
          </p15:clr>
        </p15:guide>
        <p15:guide id="20" orient="horz" pos="792">
          <p15:clr>
            <a:srgbClr val="F26B43"/>
          </p15:clr>
        </p15:guide>
        <p15:guide id="21" orient="horz" pos="936">
          <p15:clr>
            <a:srgbClr val="F26B43"/>
          </p15:clr>
        </p15:guide>
        <p15:guide id="22" pos="312">
          <p15:clr>
            <a:srgbClr val="F26B43"/>
          </p15:clr>
        </p15:guide>
        <p15:guide id="23" orient="horz" pos="1200" userDrawn="1">
          <p15:clr>
            <a:srgbClr val="F26B43"/>
          </p15:clr>
        </p15:guide>
        <p15:guide id="24" orient="horz"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10" Type="http://schemas.openxmlformats.org/officeDocument/2006/relationships/slideLayout" Target="../slideLayouts/slideLayout16.xml"/><Relationship Id="rId4" Type="http://schemas.openxmlformats.org/officeDocument/2006/relationships/tags" Target="../tags/tag74.xml"/><Relationship Id="rId9" Type="http://schemas.openxmlformats.org/officeDocument/2006/relationships/tags" Target="../tags/tag79.xml"/></Relationships>
</file>

<file path=ppt/slides/_rels/slide11.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slideLayout" Target="../slideLayouts/slideLayout20.xml"/><Relationship Id="rId4" Type="http://schemas.openxmlformats.org/officeDocument/2006/relationships/tags" Target="../tags/tag83.xml"/><Relationship Id="rId9" Type="http://schemas.openxmlformats.org/officeDocument/2006/relationships/tags" Target="../tags/tag88.xml"/></Relationships>
</file>

<file path=ppt/slides/_rels/slide12.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6.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5.xml"/><Relationship Id="rId5" Type="http://schemas.openxmlformats.org/officeDocument/2006/relationships/tags" Target="../tags/tag93.xml"/><Relationship Id="rId4" Type="http://schemas.openxmlformats.org/officeDocument/2006/relationships/tags" Target="../tags/tag9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10" Type="http://schemas.openxmlformats.org/officeDocument/2006/relationships/chart" Target="../charts/chart3.xml"/><Relationship Id="rId4" Type="http://schemas.openxmlformats.org/officeDocument/2006/relationships/tags" Target="../tags/tag97.xml"/><Relationship Id="rId9"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16.xml"/><Relationship Id="rId5" Type="http://schemas.openxmlformats.org/officeDocument/2006/relationships/tags" Target="../tags/tag105.xml"/><Relationship Id="rId4" Type="http://schemas.openxmlformats.org/officeDocument/2006/relationships/tags" Target="../tags/tag104.xml"/></Relationships>
</file>

<file path=ppt/slides/_rels/slide15.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slideLayout" Target="../slideLayouts/slideLayout25.xml"/><Relationship Id="rId4" Type="http://schemas.openxmlformats.org/officeDocument/2006/relationships/tags" Target="../tags/tag109.xml"/></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notesSlide" Target="../notesSlides/notesSlide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15.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chart" Target="../charts/chart1.xml"/><Relationship Id="rId4" Type="http://schemas.openxmlformats.org/officeDocument/2006/relationships/tags" Target="../tags/tag15.xml"/><Relationship Id="rId9"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slideLayout" Target="../slideLayouts/slideLayout16.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5.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slideLayout" Target="../slideLayouts/slideLayout16.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s>
</file>

<file path=ppt/slides/_rels/slide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3.xml"/><Relationship Id="rId4"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6.xml"/><Relationship Id="rId7" Type="http://schemas.openxmlformats.org/officeDocument/2006/relationships/slideLayout" Target="../slideLayouts/slideLayout2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notesSlide" Target="../notesSlides/notesSlide5.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Layout" Target="../slideLayouts/slideLayout16.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9.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2.jpe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slideLayout" Target="../slideLayouts/slideLayout16.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419100" y="896981"/>
            <a:ext cx="5600700" cy="3046369"/>
          </a:xfrm>
        </p:spPr>
        <p:txBody>
          <a:bodyPr lIns="0" anchor="b">
            <a:normAutofit/>
          </a:bodyPr>
          <a:lstStyle/>
          <a:p>
            <a:pPr>
              <a:lnSpc>
                <a:spcPct val="80000"/>
              </a:lnSpc>
            </a:pPr>
            <a:r>
              <a:rPr lang="en-US" sz="4800" dirty="0"/>
              <a:t>Strategic Initiative Portfolio Tracker</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a:xfrm>
            <a:off x="419100" y="6151881"/>
            <a:ext cx="5600700" cy="477519"/>
          </a:xfrm>
        </p:spPr>
        <p:txBody>
          <a:bodyPr lIns="0">
            <a:normAutofit/>
          </a:bodyPr>
          <a:lstStyle/>
          <a:p>
            <a:endParaRPr lang="en-US" sz="1800" dirty="0">
              <a:solidFill>
                <a:schemeClr val="tx2"/>
              </a:solidFill>
            </a:endParaRPr>
          </a:p>
        </p:txBody>
      </p:sp>
      <p:sp>
        <p:nvSpPr>
          <p:cNvPr id="5" name="Subtitle 2">
            <a:extLst>
              <a:ext uri="{FF2B5EF4-FFF2-40B4-BE49-F238E27FC236}">
                <a16:creationId xmlns:a16="http://schemas.microsoft.com/office/drawing/2014/main" id="{B04F756F-14A4-3FC0-9BC1-A2E8DD458977}"/>
              </a:ext>
            </a:extLst>
          </p:cNvPr>
          <p:cNvSpPr txBox="1">
            <a:spLocks/>
          </p:cNvSpPr>
          <p:nvPr>
            <p:custDataLst>
              <p:tags r:id="rId4"/>
            </p:custDataLst>
          </p:nvPr>
        </p:nvSpPr>
        <p:spPr>
          <a:xfrm>
            <a:off x="419100" y="3943350"/>
            <a:ext cx="5600700" cy="9144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2400" kern="1200">
                <a:solidFill>
                  <a:schemeClr val="tx1"/>
                </a:solidFill>
                <a:latin typeface="+mn-lt"/>
                <a:ea typeface="+mn-ea"/>
                <a:cs typeface="Arial" panose="020B0604020202020204" pitchFamily="34" charset="0"/>
              </a:defRPr>
            </a:lvl1pPr>
            <a:lvl2pPr marL="457178" indent="0" algn="ctr" defTabSz="914354" rtl="0" eaLnBrk="1" latinLnBrk="0" hangingPunct="1">
              <a:lnSpc>
                <a:spcPct val="150000"/>
              </a:lnSpc>
              <a:spcBef>
                <a:spcPts val="1200"/>
              </a:spcBef>
              <a:buFont typeface="Arial" panose="020B0604020202020204" pitchFamily="34" charset="0"/>
              <a:buNone/>
              <a:tabLst/>
              <a:defRPr sz="2000" kern="1200">
                <a:solidFill>
                  <a:schemeClr val="tx1"/>
                </a:solidFill>
                <a:latin typeface="+mn-lt"/>
                <a:ea typeface="+mn-ea"/>
                <a:cs typeface="Arial" panose="020B0604020202020204" pitchFamily="34" charset="0"/>
              </a:defRPr>
            </a:lvl2pPr>
            <a:lvl3pPr marL="914354" indent="0" algn="ctr" defTabSz="914354" rtl="0" eaLnBrk="1" latinLnBrk="0" hangingPunct="1">
              <a:lnSpc>
                <a:spcPct val="150000"/>
              </a:lnSpc>
              <a:spcBef>
                <a:spcPts val="1200"/>
              </a:spcBef>
              <a:buFont typeface="Arial" panose="020B0604020202020204" pitchFamily="34" charset="0"/>
              <a:buNone/>
              <a:tabLst/>
              <a:defRPr sz="1800" kern="1200">
                <a:solidFill>
                  <a:schemeClr val="tx1"/>
                </a:solidFill>
                <a:latin typeface="+mn-lt"/>
                <a:ea typeface="+mn-ea"/>
                <a:cs typeface="Arial" panose="020B0604020202020204" pitchFamily="34" charset="0"/>
              </a:defRPr>
            </a:lvl3pPr>
            <a:lvl4pPr marL="1371532"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4pPr>
            <a:lvl5pPr marL="1828709" indent="0" algn="ctr" defTabSz="914354" rtl="0" eaLnBrk="1" latinLnBrk="0" hangingPunct="1">
              <a:lnSpc>
                <a:spcPct val="150000"/>
              </a:lnSpc>
              <a:spcBef>
                <a:spcPts val="1200"/>
              </a:spcBef>
              <a:buFont typeface="Arial" panose="020B0604020202020204" pitchFamily="34" charset="0"/>
              <a:buNone/>
              <a:tabLst/>
              <a:defRPr sz="1600" kern="1200">
                <a:solidFill>
                  <a:schemeClr val="tx1"/>
                </a:solidFill>
                <a:latin typeface="+mn-lt"/>
                <a:ea typeface="+mn-ea"/>
                <a:cs typeface="Arial" panose="020B0604020202020204" pitchFamily="34" charset="0"/>
              </a:defRPr>
            </a:lvl5pPr>
            <a:lvl6pPr marL="2285886"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dirty="0">
                <a:solidFill>
                  <a:schemeClr val="tx2"/>
                </a:solidFill>
              </a:rPr>
              <a:t>Quarterly Leadership Review – April 26, 2024</a:t>
            </a:r>
          </a:p>
        </p:txBody>
      </p:sp>
      <p:pic>
        <p:nvPicPr>
          <p:cNvPr id="7" name="Picture Placeholder 8">
            <a:extLst>
              <a:ext uri="{FF2B5EF4-FFF2-40B4-BE49-F238E27FC236}">
                <a16:creationId xmlns:a16="http://schemas.microsoft.com/office/drawing/2014/main" id="{78C8CE94-2CFD-E8CD-2F66-2A57B1AC3B08}"/>
              </a:ext>
            </a:extLst>
          </p:cNvPr>
          <p:cNvPicPr>
            <a:picLocks noChangeAspect="1"/>
          </p:cNvPicPr>
          <p:nvPr>
            <p:custDataLst>
              <p:tags r:id="rId5"/>
            </p:custDataLst>
          </p:nvPr>
        </p:nvPicPr>
        <p:blipFill rotWithShape="1">
          <a:blip r:embed="rId7" cstate="screen">
            <a:extLst>
              <a:ext uri="{28A0092B-C50C-407E-A947-70E740481C1C}">
                <a14:useLocalDpi xmlns:a14="http://schemas.microsoft.com/office/drawing/2010/main"/>
              </a:ext>
            </a:extLst>
          </a:blip>
          <a:srcRect l="4761" r="4761"/>
          <a:stretch>
            <a:fillRect/>
          </a:stretch>
        </p:blipFill>
        <p:spPr>
          <a:xfrm>
            <a:off x="6172200" y="228600"/>
            <a:ext cx="5791200" cy="6400800"/>
          </a:xfrm>
          <a:prstGeom prst="roundRect">
            <a:avLst>
              <a:gd name="adj" fmla="val 933"/>
            </a:avLst>
          </a:prstGeom>
        </p:spPr>
      </p:pic>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4494D-0C18-3D7B-51B6-12EA7C4F85C7}"/>
            </a:ext>
          </a:extLst>
        </p:cNvPr>
        <p:cNvGrpSpPr/>
        <p:nvPr/>
      </p:nvGrpSpPr>
      <p:grpSpPr>
        <a:xfrm>
          <a:off x="0" y="0"/>
          <a:ext cx="0" cy="0"/>
          <a:chOff x="0" y="0"/>
          <a:chExt cx="0" cy="0"/>
        </a:xfrm>
      </p:grpSpPr>
      <p:sp>
        <p:nvSpPr>
          <p:cNvPr id="21" name="Content Placeholder 13">
            <a:extLst>
              <a:ext uri="{FF2B5EF4-FFF2-40B4-BE49-F238E27FC236}">
                <a16:creationId xmlns:a16="http://schemas.microsoft.com/office/drawing/2014/main" id="{54947911-BC52-0B6A-0393-9C277884CD25}"/>
              </a:ext>
            </a:extLst>
          </p:cNvPr>
          <p:cNvSpPr txBox="1">
            <a:spLocks/>
          </p:cNvSpPr>
          <p:nvPr>
            <p:custDataLst>
              <p:tags r:id="rId1"/>
            </p:custDataLst>
          </p:nvPr>
        </p:nvSpPr>
        <p:spPr>
          <a:xfrm>
            <a:off x="4229101" y="1485900"/>
            <a:ext cx="7543800" cy="155448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spcBef>
                <a:spcPts val="1000"/>
              </a:spcBef>
              <a:buFont typeface="Arial" panose="020B0604020202020204" pitchFamily="34" charset="0"/>
              <a:buNone/>
            </a:pPr>
            <a:r>
              <a:rPr lang="en-US" noProof="1"/>
              <a:t>Completed initial patient needs assessment and community outreach. Secured funding approval and initiated vendor contracts. Launch of pilot program scheduled for Q3 2024 with full rollout targeted by Q1 2026.</a:t>
            </a:r>
          </a:p>
        </p:txBody>
      </p:sp>
      <p:sp>
        <p:nvSpPr>
          <p:cNvPr id="22" name="Content Placeholder 14">
            <a:extLst>
              <a:ext uri="{FF2B5EF4-FFF2-40B4-BE49-F238E27FC236}">
                <a16:creationId xmlns:a16="http://schemas.microsoft.com/office/drawing/2014/main" id="{004AA01A-DAF4-39D5-6EF4-B0BF7036D614}"/>
              </a:ext>
            </a:extLst>
          </p:cNvPr>
          <p:cNvSpPr txBox="1">
            <a:spLocks/>
          </p:cNvSpPr>
          <p:nvPr>
            <p:custDataLst>
              <p:tags r:id="rId2"/>
            </p:custDataLst>
          </p:nvPr>
        </p:nvSpPr>
        <p:spPr>
          <a:xfrm>
            <a:off x="4229101" y="3166109"/>
            <a:ext cx="7543800" cy="155448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spcBef>
                <a:spcPts val="1000"/>
              </a:spcBef>
              <a:buFont typeface="Arial" panose="020B0604020202020204" pitchFamily="34" charset="0"/>
              <a:buNone/>
            </a:pPr>
            <a:r>
              <a:rPr lang="en-US" noProof="1"/>
              <a:t>Staffing shortages in behavioral health specialists pose a challenge. Potential vendor delays in software delivery could impact timelines. Regulatory changes may require adjustments in program scope.</a:t>
            </a:r>
          </a:p>
        </p:txBody>
      </p:sp>
      <p:sp>
        <p:nvSpPr>
          <p:cNvPr id="23" name="Content Placeholder 15">
            <a:extLst>
              <a:ext uri="{FF2B5EF4-FFF2-40B4-BE49-F238E27FC236}">
                <a16:creationId xmlns:a16="http://schemas.microsoft.com/office/drawing/2014/main" id="{7A38971E-56C1-2CFD-B22A-DE28CA2C8E78}"/>
              </a:ext>
            </a:extLst>
          </p:cNvPr>
          <p:cNvSpPr txBox="1">
            <a:spLocks/>
          </p:cNvSpPr>
          <p:nvPr>
            <p:custDataLst>
              <p:tags r:id="rId3"/>
            </p:custDataLst>
          </p:nvPr>
        </p:nvSpPr>
        <p:spPr>
          <a:xfrm>
            <a:off x="4229101" y="4846320"/>
            <a:ext cx="7543800" cy="155448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spcBef>
                <a:spcPts val="1000"/>
              </a:spcBef>
              <a:buFont typeface="Arial" panose="020B0604020202020204" pitchFamily="34" charset="0"/>
              <a:buNone/>
            </a:pPr>
            <a:r>
              <a:rPr lang="en-US" noProof="1"/>
              <a:t>Dependent on IT infrastructure upgrades for telehealth integration. Coordination required with regulatory bodies for compliance approvals. Collaboration with community health partners essential for outreach success.</a:t>
            </a:r>
          </a:p>
        </p:txBody>
      </p:sp>
      <p:sp>
        <p:nvSpPr>
          <p:cNvPr id="24" name="Text Placeholder 16">
            <a:extLst>
              <a:ext uri="{FF2B5EF4-FFF2-40B4-BE49-F238E27FC236}">
                <a16:creationId xmlns:a16="http://schemas.microsoft.com/office/drawing/2014/main" id="{7452F1A4-95E3-EBD5-5EBE-29C2889E5F85}"/>
              </a:ext>
            </a:extLst>
          </p:cNvPr>
          <p:cNvSpPr txBox="1">
            <a:spLocks/>
          </p:cNvSpPr>
          <p:nvPr>
            <p:custDataLst>
              <p:tags r:id="rId4"/>
            </p:custDataLst>
          </p:nvPr>
        </p:nvSpPr>
        <p:spPr>
          <a:xfrm>
            <a:off x="949124" y="1485900"/>
            <a:ext cx="3051376" cy="1554480"/>
          </a:xfrm>
          <a:prstGeom prst="rect">
            <a:avLst/>
          </a:prstGeom>
        </p:spPr>
        <p:txBody>
          <a:bodyPr vert="horz" lIns="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800" b="1" noProof="1">
                <a:latin typeface="+mj-lt"/>
              </a:rPr>
              <a:t>Key Milestones</a:t>
            </a:r>
          </a:p>
        </p:txBody>
      </p:sp>
      <p:sp>
        <p:nvSpPr>
          <p:cNvPr id="25" name="Text Placeholder 17">
            <a:extLst>
              <a:ext uri="{FF2B5EF4-FFF2-40B4-BE49-F238E27FC236}">
                <a16:creationId xmlns:a16="http://schemas.microsoft.com/office/drawing/2014/main" id="{DED50C0A-45FB-0380-8C32-2FA392714435}"/>
              </a:ext>
            </a:extLst>
          </p:cNvPr>
          <p:cNvSpPr txBox="1">
            <a:spLocks/>
          </p:cNvSpPr>
          <p:nvPr>
            <p:custDataLst>
              <p:tags r:id="rId5"/>
            </p:custDataLst>
          </p:nvPr>
        </p:nvSpPr>
        <p:spPr>
          <a:xfrm>
            <a:off x="949124" y="3166110"/>
            <a:ext cx="3051376" cy="1554480"/>
          </a:xfrm>
          <a:prstGeom prst="rect">
            <a:avLst/>
          </a:prstGeom>
        </p:spPr>
        <p:txBody>
          <a:bodyPr vert="horz" lIns="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800" b="1" noProof="1">
                <a:latin typeface="+mj-lt"/>
              </a:rPr>
              <a:t>Risks</a:t>
            </a:r>
          </a:p>
        </p:txBody>
      </p:sp>
      <p:sp>
        <p:nvSpPr>
          <p:cNvPr id="26" name="Text Placeholder 18">
            <a:extLst>
              <a:ext uri="{FF2B5EF4-FFF2-40B4-BE49-F238E27FC236}">
                <a16:creationId xmlns:a16="http://schemas.microsoft.com/office/drawing/2014/main" id="{7D2B4FFA-A4F4-482B-A80A-E37F3ECAAA37}"/>
              </a:ext>
            </a:extLst>
          </p:cNvPr>
          <p:cNvSpPr txBox="1">
            <a:spLocks/>
          </p:cNvSpPr>
          <p:nvPr>
            <p:custDataLst>
              <p:tags r:id="rId6"/>
            </p:custDataLst>
          </p:nvPr>
        </p:nvSpPr>
        <p:spPr>
          <a:xfrm>
            <a:off x="949124" y="4846320"/>
            <a:ext cx="3051376" cy="1554480"/>
          </a:xfrm>
          <a:prstGeom prst="rect">
            <a:avLst/>
          </a:prstGeom>
        </p:spPr>
        <p:txBody>
          <a:bodyPr vert="horz" lIns="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sz="1800" b="1" noProof="1">
                <a:latin typeface="+mj-lt"/>
              </a:rPr>
              <a:t>Dependencies</a:t>
            </a:r>
          </a:p>
        </p:txBody>
      </p:sp>
      <p:sp>
        <p:nvSpPr>
          <p:cNvPr id="6" name="TextBox 5">
            <a:extLst>
              <a:ext uri="{FF2B5EF4-FFF2-40B4-BE49-F238E27FC236}">
                <a16:creationId xmlns:a16="http://schemas.microsoft.com/office/drawing/2014/main" id="{1176C1EB-0B14-6072-CAEE-B86FA4247095}"/>
              </a:ext>
            </a:extLst>
          </p:cNvPr>
          <p:cNvSpPr txBox="1"/>
          <p:nvPr>
            <p:custDataLst>
              <p:tags r:id="rId7"/>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Deep Dive</a:t>
            </a:r>
          </a:p>
        </p:txBody>
      </p:sp>
      <p:sp>
        <p:nvSpPr>
          <p:cNvPr id="13" name="Title 12">
            <a:extLst>
              <a:ext uri="{FF2B5EF4-FFF2-40B4-BE49-F238E27FC236}">
                <a16:creationId xmlns:a16="http://schemas.microsoft.com/office/drawing/2014/main" id="{A135712D-2A1A-3FE0-436C-961E5C44A648}"/>
              </a:ext>
            </a:extLst>
          </p:cNvPr>
          <p:cNvSpPr>
            <a:spLocks noGrp="1"/>
          </p:cNvSpPr>
          <p:nvPr>
            <p:ph type="title"/>
            <p:custDataLst>
              <p:tags r:id="rId8"/>
            </p:custDataLst>
          </p:nvPr>
        </p:nvSpPr>
        <p:spPr/>
        <p:txBody>
          <a:bodyPr lIns="0">
            <a:normAutofit/>
          </a:bodyPr>
          <a:lstStyle/>
          <a:p>
            <a:r>
              <a:rPr lang="en-US" noProof="1"/>
              <a:t>High-Priority Initiative Deep Dive: Behavioral Health Program</a:t>
            </a:r>
          </a:p>
        </p:txBody>
      </p:sp>
      <p:sp>
        <p:nvSpPr>
          <p:cNvPr id="5" name="Rectangle 4">
            <a:extLst>
              <a:ext uri="{FF2B5EF4-FFF2-40B4-BE49-F238E27FC236}">
                <a16:creationId xmlns:a16="http://schemas.microsoft.com/office/drawing/2014/main" id="{D7451121-0004-C52C-3F09-B09B3690AD39}"/>
              </a:ext>
            </a:extLst>
          </p:cNvPr>
          <p:cNvSpPr/>
          <p:nvPr>
            <p:custDataLst>
              <p:tags r:id="rId9"/>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extLst>
      <p:ext uri="{BB962C8B-B14F-4D97-AF65-F5344CB8AC3E}">
        <p14:creationId xmlns:p14="http://schemas.microsoft.com/office/powerpoint/2010/main" val="414974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DAF14-DB79-5413-5180-DCFD264F374D}"/>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B656A3E8-C28D-6697-B672-143DD40C1A84}"/>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3" name="TextBox 2">
            <a:extLst>
              <a:ext uri="{FF2B5EF4-FFF2-40B4-BE49-F238E27FC236}">
                <a16:creationId xmlns:a16="http://schemas.microsoft.com/office/drawing/2014/main" id="{5DDD53A8-A1BE-E889-B918-07E5C0FBA55B}"/>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Deep Dive</a:t>
            </a:r>
          </a:p>
        </p:txBody>
      </p:sp>
      <p:sp>
        <p:nvSpPr>
          <p:cNvPr id="9" name="Title 8">
            <a:extLst>
              <a:ext uri="{FF2B5EF4-FFF2-40B4-BE49-F238E27FC236}">
                <a16:creationId xmlns:a16="http://schemas.microsoft.com/office/drawing/2014/main" id="{3A963EF6-72BE-690D-C4A9-470EF49C53CA}"/>
              </a:ext>
            </a:extLst>
          </p:cNvPr>
          <p:cNvSpPr>
            <a:spLocks noGrp="1"/>
          </p:cNvSpPr>
          <p:nvPr>
            <p:ph type="title"/>
            <p:custDataLst>
              <p:tags r:id="rId2"/>
            </p:custDataLst>
          </p:nvPr>
        </p:nvSpPr>
        <p:spPr/>
        <p:txBody>
          <a:bodyPr lIns="0">
            <a:normAutofit/>
          </a:bodyPr>
          <a:lstStyle/>
          <a:p>
            <a:r>
              <a:rPr lang="en-US" noProof="1"/>
              <a:t>High-Priority Initiative Deep Dive: Third Initiative</a:t>
            </a:r>
          </a:p>
        </p:txBody>
      </p:sp>
      <p:sp>
        <p:nvSpPr>
          <p:cNvPr id="10" name="Content Placeholder 25">
            <a:extLst>
              <a:ext uri="{FF2B5EF4-FFF2-40B4-BE49-F238E27FC236}">
                <a16:creationId xmlns:a16="http://schemas.microsoft.com/office/drawing/2014/main" id="{783A5D1F-14B4-DB9A-C0E0-01A7C47CC67F}"/>
              </a:ext>
            </a:extLst>
          </p:cNvPr>
          <p:cNvSpPr>
            <a:spLocks noGrp="1"/>
          </p:cNvSpPr>
          <p:nvPr>
            <p:ph idx="1"/>
            <p:custDataLst>
              <p:tags r:id="rId3"/>
            </p:custDataLst>
          </p:nvPr>
        </p:nvSpPr>
        <p:spPr>
          <a:xfrm>
            <a:off x="6667500" y="419100"/>
            <a:ext cx="5105400" cy="1866901"/>
          </a:xfrm>
        </p:spPr>
        <p:txBody>
          <a:bodyPr vert="horz" lIns="91440" tIns="45720" rIns="91440" bIns="45720" rtlCol="0">
            <a:normAutofit/>
          </a:bodyPr>
          <a:lstStyle/>
          <a:p>
            <a:pPr marL="11113" indent="0">
              <a:lnSpc>
                <a:spcPct val="114000"/>
              </a:lnSpc>
              <a:spcBef>
                <a:spcPts val="1000"/>
              </a:spcBef>
              <a:buNone/>
            </a:pPr>
            <a:r>
              <a:rPr lang="en-US" sz="1400" noProof="1"/>
              <a:t>Completed initial stakeholder alignment, finalized vendor contracts by Q2 2024, and launched phase 1 pilot in select departments with successful feedback.</a:t>
            </a:r>
          </a:p>
        </p:txBody>
      </p:sp>
      <p:sp>
        <p:nvSpPr>
          <p:cNvPr id="16" name="Rectangle 15">
            <a:extLst>
              <a:ext uri="{FF2B5EF4-FFF2-40B4-BE49-F238E27FC236}">
                <a16:creationId xmlns:a16="http://schemas.microsoft.com/office/drawing/2014/main" id="{463A61BC-0F96-A8DF-5A52-CB78E4BDA1DB}"/>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1" name="Content Placeholder 27">
            <a:extLst>
              <a:ext uri="{FF2B5EF4-FFF2-40B4-BE49-F238E27FC236}">
                <a16:creationId xmlns:a16="http://schemas.microsoft.com/office/drawing/2014/main" id="{BEC1AD68-2560-0231-F3DD-3451F0CFDE76}"/>
              </a:ext>
            </a:extLst>
          </p:cNvPr>
          <p:cNvSpPr txBox="1">
            <a:spLocks/>
          </p:cNvSpPr>
          <p:nvPr>
            <p:custDataLst>
              <p:tags r:id="rId5"/>
            </p:custDataLst>
          </p:nvPr>
        </p:nvSpPr>
        <p:spPr>
          <a:xfrm>
            <a:off x="6667500" y="2481262"/>
            <a:ext cx="5105400" cy="1866901"/>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spcBef>
                <a:spcPts val="1000"/>
              </a:spcBef>
              <a:buFont typeface="Arial" panose="020B0604020202020204" pitchFamily="34" charset="0"/>
              <a:buNone/>
            </a:pPr>
            <a:r>
              <a:rPr lang="en-US" sz="1400" noProof="1"/>
              <a:t>Potential regulatory delays due to new compliance requirements; risk of resource constraints from overlapping projects; mitigation plans include early engagement with compliance team and resource reallocation.</a:t>
            </a:r>
          </a:p>
        </p:txBody>
      </p:sp>
      <p:sp>
        <p:nvSpPr>
          <p:cNvPr id="22" name="Content Placeholder 29">
            <a:extLst>
              <a:ext uri="{FF2B5EF4-FFF2-40B4-BE49-F238E27FC236}">
                <a16:creationId xmlns:a16="http://schemas.microsoft.com/office/drawing/2014/main" id="{D0711FEF-DE35-8A56-F394-2417F73FE32E}"/>
              </a:ext>
            </a:extLst>
          </p:cNvPr>
          <p:cNvSpPr txBox="1">
            <a:spLocks/>
          </p:cNvSpPr>
          <p:nvPr>
            <p:custDataLst>
              <p:tags r:id="rId6"/>
            </p:custDataLst>
          </p:nvPr>
        </p:nvSpPr>
        <p:spPr>
          <a:xfrm>
            <a:off x="6667500" y="4543425"/>
            <a:ext cx="5105400" cy="1866901"/>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spcBef>
                <a:spcPts val="1000"/>
              </a:spcBef>
              <a:buFont typeface="Arial" panose="020B0604020202020204" pitchFamily="34" charset="0"/>
              <a:buNone/>
            </a:pPr>
            <a:r>
              <a:rPr lang="en-US" sz="1400" noProof="1"/>
              <a:t>Dependent on IT infrastructure upgrades scheduled for Q3 2024, vendor deliverables for software integration, and cross-department cooperation for data sharing and training.</a:t>
            </a:r>
          </a:p>
        </p:txBody>
      </p:sp>
      <p:sp>
        <p:nvSpPr>
          <p:cNvPr id="23" name="Text Placeholder 12">
            <a:extLst>
              <a:ext uri="{FF2B5EF4-FFF2-40B4-BE49-F238E27FC236}">
                <a16:creationId xmlns:a16="http://schemas.microsoft.com/office/drawing/2014/main" id="{1E497FCD-187F-C161-0A2F-4D9D1A6965A2}"/>
              </a:ext>
            </a:extLst>
          </p:cNvPr>
          <p:cNvSpPr txBox="1">
            <a:spLocks/>
          </p:cNvSpPr>
          <p:nvPr>
            <p:custDataLst>
              <p:tags r:id="rId7"/>
            </p:custDataLst>
          </p:nvPr>
        </p:nvSpPr>
        <p:spPr>
          <a:xfrm>
            <a:off x="4772722" y="419099"/>
            <a:ext cx="1773852" cy="1866901"/>
          </a:xfrm>
          <a:prstGeom prst="rect">
            <a:avLst/>
          </a:prstGeom>
        </p:spPr>
        <p:txBody>
          <a:bodyPr vert="horz" lIns="9144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noProof="1">
                <a:latin typeface="+mj-lt"/>
              </a:rPr>
              <a:t>Key Milestones</a:t>
            </a:r>
          </a:p>
        </p:txBody>
      </p:sp>
      <p:sp>
        <p:nvSpPr>
          <p:cNvPr id="24" name="Text Placeholder 13">
            <a:extLst>
              <a:ext uri="{FF2B5EF4-FFF2-40B4-BE49-F238E27FC236}">
                <a16:creationId xmlns:a16="http://schemas.microsoft.com/office/drawing/2014/main" id="{67F33DAB-6369-CC10-E3B5-96568F8DA5B7}"/>
              </a:ext>
            </a:extLst>
          </p:cNvPr>
          <p:cNvSpPr txBox="1">
            <a:spLocks/>
          </p:cNvSpPr>
          <p:nvPr>
            <p:custDataLst>
              <p:tags r:id="rId8"/>
            </p:custDataLst>
          </p:nvPr>
        </p:nvSpPr>
        <p:spPr>
          <a:xfrm>
            <a:off x="4772722" y="2481262"/>
            <a:ext cx="1773852" cy="1866901"/>
          </a:xfrm>
          <a:prstGeom prst="rect">
            <a:avLst/>
          </a:prstGeom>
        </p:spPr>
        <p:txBody>
          <a:bodyPr vert="horz" lIns="9144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noProof="1">
                <a:latin typeface="+mj-lt"/>
              </a:rPr>
              <a:t>Risks</a:t>
            </a:r>
          </a:p>
        </p:txBody>
      </p:sp>
      <p:sp>
        <p:nvSpPr>
          <p:cNvPr id="25" name="Text Placeholder 14">
            <a:extLst>
              <a:ext uri="{FF2B5EF4-FFF2-40B4-BE49-F238E27FC236}">
                <a16:creationId xmlns:a16="http://schemas.microsoft.com/office/drawing/2014/main" id="{60D20C5C-27B4-F912-9155-1692B7D2DE35}"/>
              </a:ext>
            </a:extLst>
          </p:cNvPr>
          <p:cNvSpPr txBox="1">
            <a:spLocks/>
          </p:cNvSpPr>
          <p:nvPr>
            <p:custDataLst>
              <p:tags r:id="rId9"/>
            </p:custDataLst>
          </p:nvPr>
        </p:nvSpPr>
        <p:spPr>
          <a:xfrm>
            <a:off x="4772722" y="4543425"/>
            <a:ext cx="1773852" cy="1866901"/>
          </a:xfrm>
          <a:prstGeom prst="rect">
            <a:avLst/>
          </a:prstGeom>
        </p:spPr>
        <p:txBody>
          <a:bodyPr vert="horz" lIns="9144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0"/>
              </a:spcBef>
              <a:buFont typeface="Arial" panose="020B0604020202020204" pitchFamily="34" charset="0"/>
              <a:buNone/>
            </a:pPr>
            <a:r>
              <a:rPr lang="en-US" b="1" noProof="1">
                <a:latin typeface="+mj-lt"/>
              </a:rPr>
              <a:t>Dependencies</a:t>
            </a:r>
          </a:p>
        </p:txBody>
      </p:sp>
    </p:spTree>
    <p:extLst>
      <p:ext uri="{BB962C8B-B14F-4D97-AF65-F5344CB8AC3E}">
        <p14:creationId xmlns:p14="http://schemas.microsoft.com/office/powerpoint/2010/main" val="2374632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6301F-E0F8-8D5C-FAE0-A212E30E4110}"/>
              </a:ext>
            </a:extLst>
          </p:cNvPr>
          <p:cNvSpPr>
            <a:spLocks noGrp="1"/>
          </p:cNvSpPr>
          <p:nvPr>
            <p:ph type="title" idx="4294967295"/>
            <p:custDataLst>
              <p:tags r:id="rId2"/>
            </p:custDataLst>
          </p:nvPr>
        </p:nvSpPr>
        <p:spPr>
          <a:xfrm>
            <a:off x="4229100" y="629392"/>
            <a:ext cx="7543800" cy="762000"/>
          </a:xfrm>
        </p:spPr>
        <p:txBody>
          <a:bodyPr lIns="0">
            <a:normAutofit/>
          </a:bodyPr>
          <a:lstStyle/>
          <a:p>
            <a:r>
              <a:rPr lang="en-US" noProof="1"/>
              <a:t>Risks &amp; Mitigation Strategies</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3"/>
            </p:custDataLst>
          </p:nvPr>
        </p:nvSpPr>
        <p:spPr>
          <a:xfrm>
            <a:off x="4229100" y="1485900"/>
            <a:ext cx="7543800" cy="4799396"/>
          </a:xfrm>
        </p:spPr>
        <p:txBody>
          <a:bodyPr lIns="0" tIns="45720" rIns="91440" bIns="45720" anchor="ctr">
            <a:normAutofit/>
          </a:bodyPr>
          <a:lstStyle/>
          <a:p>
            <a:pPr marL="407670" indent="-283845">
              <a:lnSpc>
                <a:spcPct val="114000"/>
              </a:lnSpc>
              <a:buClr>
                <a:schemeClr val="accent1"/>
              </a:buClr>
            </a:pPr>
            <a:r>
              <a:rPr lang="en-US" noProof="1">
                <a:cs typeface="Arial"/>
              </a:rPr>
              <a:t>Staffing shortages impacting project timelines – mitigation through expansion of the float pool and cross-training staff.
</a:t>
            </a:r>
          </a:p>
          <a:p>
            <a:pPr marL="407670" indent="-283845">
              <a:lnSpc>
                <a:spcPct val="113999"/>
              </a:lnSpc>
              <a:buClr>
                <a:schemeClr val="accent1"/>
              </a:buClr>
            </a:pPr>
            <a:r>
              <a:rPr lang="en-US" noProof="1">
                <a:cs typeface="Arial"/>
              </a:rPr>
              <a:t>Vendor delays causing potential bottlenecks – mitigation by establishing secondary vendor contracts and regular performance reviews.
</a:t>
            </a:r>
          </a:p>
          <a:p>
            <a:pPr marL="407670" indent="-283845">
              <a:lnSpc>
                <a:spcPct val="113999"/>
              </a:lnSpc>
              <a:buClr>
                <a:schemeClr val="accent1"/>
              </a:buClr>
            </a:pPr>
            <a:r>
              <a:rPr lang="en-US" noProof="1">
                <a:cs typeface="Arial"/>
              </a:rPr>
              <a:t>Budget overruns due to unforeseen expenses – mitigation via stringent budget monitoring and contingency funds allocation.
</a:t>
            </a:r>
          </a:p>
          <a:p>
            <a:pPr marL="407670" indent="-283845">
              <a:lnSpc>
                <a:spcPct val="113999"/>
              </a:lnSpc>
              <a:buClr>
                <a:schemeClr val="accent1"/>
              </a:buClr>
            </a:pPr>
            <a:r>
              <a:rPr lang="en-US" noProof="1">
                <a:cs typeface="Arial"/>
              </a:rPr>
              <a:t>Technology integration challenges – mitigation by phased rollouts and dedicated IT support teams.
Regulatory changes affecting project scope – mitigation through ongoing compliance monitoring and adaptive project planning.</a:t>
            </a:r>
            <a:endParaRPr lang="en-US" dirty="0">
              <a:cs typeface="Arial"/>
            </a:endParaRPr>
          </a:p>
        </p:txBody>
      </p:sp>
      <p:sp>
        <p:nvSpPr>
          <p:cNvPr id="4" name="Rectangle 3">
            <a:extLst>
              <a:ext uri="{FF2B5EF4-FFF2-40B4-BE49-F238E27FC236}">
                <a16:creationId xmlns:a16="http://schemas.microsoft.com/office/drawing/2014/main" id="{69BCF617-66F3-0C4D-B259-91BC1B58F19C}"/>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50D05913-94AB-4E5C-B3E1-70DADFEFAD90}"/>
              </a:ext>
            </a:extLst>
          </p:cNvPr>
          <p:cNvSpPr txBox="1"/>
          <p:nvPr>
            <p:custDataLst>
              <p:tags r:id="rId5"/>
            </p:custDataLst>
          </p:nvPr>
        </p:nvSpPr>
        <p:spPr>
          <a:xfrm>
            <a:off x="4229100" y="265211"/>
            <a:ext cx="3657600" cy="304800"/>
          </a:xfrm>
          <a:prstGeom prst="rect">
            <a:avLst/>
          </a:prstGeom>
          <a:noFill/>
        </p:spPr>
        <p:txBody>
          <a:bodyPr wrap="square" lIns="0">
            <a:normAutofit/>
          </a:bodyPr>
          <a:lstStyle/>
          <a:p>
            <a:r>
              <a:rPr lang="en-US" sz="1400" noProof="1">
                <a:solidFill>
                  <a:schemeClr val="tx2"/>
                </a:solidFill>
              </a:rPr>
              <a:t>Risks</a:t>
            </a:r>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lIns="0">
            <a:normAutofit/>
          </a:bodyPr>
          <a:lstStyle/>
          <a:p>
            <a:r>
              <a:rPr lang="en-US" dirty="0"/>
              <a:t>Resource Allocation Overview</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4294967295"/>
            <p:custDataLst>
              <p:tags r:id="rId2"/>
            </p:custDataLst>
          </p:nvPr>
        </p:nvSpPr>
        <p:spPr>
          <a:xfrm>
            <a:off x="0" y="1485900"/>
            <a:ext cx="7035800" cy="639763"/>
          </a:xfrm>
        </p:spPr>
        <p:txBody>
          <a:bodyPr vert="horz" lIns="0" tIns="45720" rIns="91440" bIns="45720" rtlCol="0">
            <a:normAutofit/>
          </a:bodyPr>
          <a:lstStyle/>
          <a:p>
            <a:pPr marL="11111" indent="0">
              <a:buNone/>
            </a:pPr>
            <a:r>
              <a:rPr lang="en-US" sz="1800" b="1" dirty="0">
                <a:latin typeface="+mj-lt"/>
              </a:rPr>
              <a:t>Staff Time Dedicated by Department</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4294967295"/>
            <p:custDataLst>
              <p:tags r:id="rId3"/>
            </p:custDataLst>
          </p:nvPr>
        </p:nvSpPr>
        <p:spPr>
          <a:xfrm>
            <a:off x="8382000" y="1485900"/>
            <a:ext cx="3810000" cy="639763"/>
          </a:xfrm>
        </p:spPr>
        <p:txBody>
          <a:bodyPr vert="horz" lIns="0" tIns="45720" rIns="91440" bIns="45720" rtlCol="0">
            <a:normAutofit/>
          </a:bodyPr>
          <a:lstStyle/>
          <a:p>
            <a:pPr marL="11111" indent="0">
              <a:buNone/>
            </a:pPr>
            <a:r>
              <a:rPr lang="en-US" sz="1800" b="1" dirty="0">
                <a:latin typeface="+mj-lt"/>
              </a:rPr>
              <a:t>Resource Distribution Analysis</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294967295"/>
            <p:custDataLst>
              <p:tags r:id="rId4"/>
            </p:custDataLst>
          </p:nvPr>
        </p:nvSpPr>
        <p:spPr>
          <a:xfrm>
            <a:off x="8382000" y="2171700"/>
            <a:ext cx="3810000" cy="4114800"/>
          </a:xfrm>
        </p:spPr>
        <p:txBody>
          <a:bodyPr vert="horz" lIns="0" tIns="45720" rIns="91440" bIns="45720" rtlCol="0" anchor="t">
            <a:normAutofit/>
          </a:bodyPr>
          <a:lstStyle/>
          <a:p>
            <a:pPr marL="407988" indent="-284163">
              <a:lnSpc>
                <a:spcPct val="114000"/>
              </a:lnSpc>
              <a:buClr>
                <a:schemeClr val="accent1"/>
              </a:buClr>
            </a:pPr>
            <a:r>
              <a:rPr lang="en-US" sz="1400" dirty="0"/>
              <a:t>Nursing dedicates the highest staff time, reflecting frontline project needs and patient care integration.
IT department follows closely, supporting technical infrastructure and telehealth initiatives.
Operations and Finance contribute significantly to project management and budget oversight.
Smaller allocations from HR and Marketing support staffing and communication efforts respectively.</a:t>
            </a:r>
          </a:p>
        </p:txBody>
      </p:sp>
      <p:sp>
        <p:nvSpPr>
          <p:cNvPr id="5" name="Rectangle 4">
            <a:extLst>
              <a:ext uri="{FF2B5EF4-FFF2-40B4-BE49-F238E27FC236}">
                <a16:creationId xmlns:a16="http://schemas.microsoft.com/office/drawing/2014/main" id="{0AF36622-A55C-5A4F-35F4-92F434CABF74}"/>
              </a:ext>
            </a:extLst>
          </p:cNvPr>
          <p:cNvSpPr/>
          <p:nvPr>
            <p:custDataLst>
              <p:tags r:id="rId5"/>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graphicFrame>
        <p:nvGraphicFramePr>
          <p:cNvPr id="11" name="Content Placeholder 8">
            <a:extLst>
              <a:ext uri="{FF2B5EF4-FFF2-40B4-BE49-F238E27FC236}">
                <a16:creationId xmlns:a16="http://schemas.microsoft.com/office/drawing/2014/main" id="{D72709A4-C490-F9A3-8183-9DADA50EC922}"/>
              </a:ext>
            </a:extLst>
          </p:cNvPr>
          <p:cNvGraphicFramePr>
            <a:graphicFrameLocks/>
          </p:cNvGraphicFramePr>
          <p:nvPr>
            <p:custDataLst>
              <p:tags r:id="rId6"/>
            </p:custDataLst>
          </p:nvPr>
        </p:nvGraphicFramePr>
        <p:xfrm>
          <a:off x="419098" y="2125980"/>
          <a:ext cx="7035801" cy="4160519"/>
        </p:xfrm>
        <a:graphic>
          <a:graphicData uri="http://schemas.openxmlformats.org/drawingml/2006/chart">
            <c:chart xmlns:c="http://schemas.openxmlformats.org/drawingml/2006/chart" xmlns:r="http://schemas.openxmlformats.org/officeDocument/2006/relationships" r:id="rId10"/>
          </a:graphicData>
        </a:graphic>
      </p:graphicFrame>
      <p:sp>
        <p:nvSpPr>
          <p:cNvPr id="3" name="TextBox 2">
            <a:extLst>
              <a:ext uri="{FF2B5EF4-FFF2-40B4-BE49-F238E27FC236}">
                <a16:creationId xmlns:a16="http://schemas.microsoft.com/office/drawing/2014/main" id="{8F68491D-6630-B412-A47B-405A082D8C2F}"/>
              </a:ext>
            </a:extLst>
          </p:cNvPr>
          <p:cNvSpPr txBox="1"/>
          <p:nvPr>
            <p:custDataLst>
              <p:tags r:id="rId7"/>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Resources</a:t>
            </a:r>
          </a:p>
        </p:txBody>
      </p:sp>
    </p:spTree>
    <p:extLst>
      <p:ext uri="{BB962C8B-B14F-4D97-AF65-F5344CB8AC3E}">
        <p14:creationId xmlns:p14="http://schemas.microsoft.com/office/powerpoint/2010/main" val="349219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100" y="629392"/>
            <a:ext cx="7543800" cy="622300"/>
          </a:xfrm>
        </p:spPr>
        <p:txBody>
          <a:bodyPr lIns="0">
            <a:normAutofit/>
          </a:bodyPr>
          <a:lstStyle/>
          <a:p>
            <a:r>
              <a:rPr lang="en-US" noProof="1"/>
              <a:t>Next Steps &amp; Action Items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4294967295"/>
            <p:custDataLst>
              <p:tags r:id="rId3"/>
            </p:custDataLst>
          </p:nvPr>
        </p:nvSpPr>
        <p:spPr>
          <a:xfrm>
            <a:off x="0" y="1485900"/>
            <a:ext cx="7543800" cy="4673600"/>
          </a:xfrm>
        </p:spPr>
        <p:txBody>
          <a:bodyPr vert="horz" lIns="0" tIns="45720" rIns="91440" bIns="45720" rtlCol="0" anchor="ctr">
            <a:normAutofit/>
          </a:bodyPr>
          <a:lstStyle/>
          <a:p>
            <a:pPr marL="407670" indent="-283845">
              <a:lnSpc>
                <a:spcPct val="114000"/>
              </a:lnSpc>
              <a:buClr>
                <a:schemeClr val="accent1"/>
              </a:buClr>
            </a:pPr>
            <a:r>
              <a:rPr lang="en-US" noProof="1">
                <a:cs typeface="Arial"/>
              </a:rPr>
              <a:t>Approve additional resource allocation for high-risk initiatives to address staffing shortages.
</a:t>
            </a:r>
          </a:p>
          <a:p>
            <a:pPr marL="407670" indent="-283845">
              <a:lnSpc>
                <a:spcPct val="113999"/>
              </a:lnSpc>
              <a:buClr>
                <a:schemeClr val="accent1"/>
              </a:buClr>
            </a:pPr>
            <a:r>
              <a:rPr lang="en-US" noProof="1">
                <a:cs typeface="Arial"/>
              </a:rPr>
              <a:t>Confirm timeline adjustments for delayed projects to align with updated risk assessments.
</a:t>
            </a:r>
          </a:p>
          <a:p>
            <a:pPr marL="407670" indent="-283845">
              <a:lnSpc>
                <a:spcPct val="113999"/>
              </a:lnSpc>
              <a:buClr>
                <a:schemeClr val="accent1"/>
              </a:buClr>
            </a:pPr>
            <a:r>
              <a:rPr lang="en-US" noProof="1">
                <a:cs typeface="Arial"/>
              </a:rPr>
              <a:t>Authorize budget reallocations based on the latest spend vs. forecast analysis.
Endorse the proposed mitigation strategies for vendor and supply chain delays.
Schedule the next quarterly review meeting and define key performance indicators for progress tracking.</a:t>
            </a:r>
            <a:endParaRPr lang="en-US" dirty="0">
              <a:cs typeface="Arial"/>
            </a:endParaRPr>
          </a:p>
        </p:txBody>
      </p:sp>
      <p:sp>
        <p:nvSpPr>
          <p:cNvPr id="4" name="Rectangle 3">
            <a:extLst>
              <a:ext uri="{FF2B5EF4-FFF2-40B4-BE49-F238E27FC236}">
                <a16:creationId xmlns:a16="http://schemas.microsoft.com/office/drawing/2014/main" id="{B07A31EC-F793-06D6-CAF0-4FAE7A3DAC6D}"/>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1187E573-10C8-E2C1-C604-E682A9143EDD}"/>
              </a:ext>
            </a:extLst>
          </p:cNvPr>
          <p:cNvSpPr txBox="1"/>
          <p:nvPr>
            <p:custDataLst>
              <p:tags r:id="rId5"/>
            </p:custDataLst>
          </p:nvPr>
        </p:nvSpPr>
        <p:spPr>
          <a:xfrm>
            <a:off x="419100" y="265211"/>
            <a:ext cx="3581400" cy="304800"/>
          </a:xfrm>
          <a:prstGeom prst="rect">
            <a:avLst/>
          </a:prstGeom>
          <a:noFill/>
        </p:spPr>
        <p:txBody>
          <a:bodyPr wrap="square" lIns="0">
            <a:normAutofit/>
          </a:bodyPr>
          <a:lstStyle/>
          <a:p>
            <a:r>
              <a:rPr lang="en-US" sz="1400" noProof="1">
                <a:solidFill>
                  <a:schemeClr val="tx2"/>
                </a:solidFill>
              </a:rPr>
              <a:t>Action</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8FF05-78A1-EEAA-0A52-AD3FC9945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6301F-E0F8-8D5C-FAE0-A212E30E4110}"/>
              </a:ext>
            </a:extLst>
          </p:cNvPr>
          <p:cNvSpPr>
            <a:spLocks noGrp="1"/>
          </p:cNvSpPr>
          <p:nvPr>
            <p:ph type="title" idx="4294967295"/>
            <p:custDataLst>
              <p:tags r:id="rId2"/>
            </p:custDataLst>
          </p:nvPr>
        </p:nvSpPr>
        <p:spPr>
          <a:xfrm>
            <a:off x="4648200" y="628650"/>
            <a:ext cx="7543800" cy="762000"/>
          </a:xfrm>
        </p:spPr>
        <p:txBody>
          <a:bodyPr lIns="0">
            <a:normAutofit/>
          </a:bodyPr>
          <a:lstStyle/>
          <a:p>
            <a:r>
              <a:rPr lang="en-US" noProof="1"/>
              <a:t>Appendix </a:t>
            </a:r>
          </a:p>
        </p:txBody>
      </p:sp>
      <p:sp>
        <p:nvSpPr>
          <p:cNvPr id="3" name="Content Placeholder 2">
            <a:extLst>
              <a:ext uri="{FF2B5EF4-FFF2-40B4-BE49-F238E27FC236}">
                <a16:creationId xmlns:a16="http://schemas.microsoft.com/office/drawing/2014/main" id="{AEF27C81-EA41-94A4-CA1F-0B8A59AA9B33}"/>
              </a:ext>
            </a:extLst>
          </p:cNvPr>
          <p:cNvSpPr>
            <a:spLocks noGrp="1"/>
          </p:cNvSpPr>
          <p:nvPr>
            <p:ph idx="4294967295"/>
            <p:custDataLst>
              <p:tags r:id="rId3"/>
            </p:custDataLst>
          </p:nvPr>
        </p:nvSpPr>
        <p:spPr>
          <a:xfrm>
            <a:off x="2007296" y="1632037"/>
            <a:ext cx="7543800" cy="4799013"/>
          </a:xfrm>
        </p:spPr>
        <p:txBody>
          <a:bodyPr lIns="0" anchor="ctr">
            <a:normAutofit/>
          </a:bodyPr>
          <a:lstStyle/>
          <a:p>
            <a:pPr marL="407670" indent="-283845">
              <a:lnSpc>
                <a:spcPct val="114000"/>
              </a:lnSpc>
              <a:buClr>
                <a:schemeClr val="accent1"/>
              </a:buClr>
            </a:pPr>
            <a:r>
              <a:rPr lang="en-US" noProof="1">
                <a:cs typeface="Arial"/>
              </a:rPr>
              <a:t>SGMC PMO Dashboard: Comprehensive tracking of all active and planned initiatives with real-time updates.
</a:t>
            </a:r>
          </a:p>
          <a:p>
            <a:pPr marL="407670" indent="-283845">
              <a:lnSpc>
                <a:spcPct val="113999"/>
              </a:lnSpc>
              <a:buClr>
                <a:schemeClr val="accent1"/>
              </a:buClr>
            </a:pPr>
            <a:r>
              <a:rPr lang="en-US" noProof="1">
                <a:cs typeface="Arial"/>
              </a:rPr>
              <a:t>Strategic Plan Document 2024–2028: Provides organizational goals and alignment criteria for initiatives.
</a:t>
            </a:r>
          </a:p>
          <a:p>
            <a:pPr marL="407670" indent="-283845">
              <a:lnSpc>
                <a:spcPct val="113999"/>
              </a:lnSpc>
              <a:buClr>
                <a:schemeClr val="accent1"/>
              </a:buClr>
            </a:pPr>
            <a:r>
              <a:rPr lang="en-US" noProof="1">
                <a:cs typeface="Arial"/>
              </a:rPr>
              <a:t>Quarterly Budget Reports: Detailed financial data comparing budgeted versus actual spend per initiative.
</a:t>
            </a:r>
          </a:p>
          <a:p>
            <a:pPr marL="407670" indent="-283845">
              <a:lnSpc>
                <a:spcPct val="113999"/>
              </a:lnSpc>
              <a:buClr>
                <a:schemeClr val="accent1"/>
              </a:buClr>
            </a:pPr>
            <a:r>
              <a:rPr lang="en-US" noProof="1">
                <a:cs typeface="Arial"/>
              </a:rPr>
              <a:t>Risk Management Logs: Updated risk registers with mitigation actions and impact assessments.
Resource Allocation Records: Documentation of staff assignments, time tracking, and departmental resource distribution.</a:t>
            </a:r>
            <a:r>
              <a:rPr lang="en-US" baseline="30000" noProof="1">
                <a:cs typeface="Arial"/>
              </a:rPr>
              <a:t>1</a:t>
            </a:r>
            <a:endParaRPr lang="en-US" baseline="30000" dirty="0"/>
          </a:p>
        </p:txBody>
      </p:sp>
      <p:sp>
        <p:nvSpPr>
          <p:cNvPr id="4" name="Rectangle 3">
            <a:extLst>
              <a:ext uri="{FF2B5EF4-FFF2-40B4-BE49-F238E27FC236}">
                <a16:creationId xmlns:a16="http://schemas.microsoft.com/office/drawing/2014/main" id="{69BCF617-66F3-0C4D-B259-91BC1B58F19C}"/>
              </a:ext>
            </a:extLst>
          </p:cNvPr>
          <p:cNvSpPr/>
          <p:nvPr>
            <p:custDataLst>
              <p:tags r:id="rId4"/>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custDataLst>
      <p:tags r:id="rId1"/>
    </p:custDataLst>
    <p:extLst>
      <p:ext uri="{BB962C8B-B14F-4D97-AF65-F5344CB8AC3E}">
        <p14:creationId xmlns:p14="http://schemas.microsoft.com/office/powerpoint/2010/main" val="425844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720490EE-4B50-7583-5CAB-D89A2E2FE958}"/>
              </a:ext>
            </a:extLst>
          </p:cNvPr>
          <p:cNvSpPr/>
          <p:nvPr/>
        </p:nvSpPr>
        <p:spPr>
          <a:xfrm>
            <a:off x="4229100" y="228600"/>
            <a:ext cx="77343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419099" y="629392"/>
            <a:ext cx="3581401" cy="5771408"/>
          </a:xfrm>
        </p:spPr>
        <p:txBody>
          <a:bodyPr lIns="0" anchor="t">
            <a:normAutofit/>
          </a:bodyPr>
          <a:lstStyle/>
          <a:p>
            <a:pPr>
              <a:lnSpc>
                <a:spcPct val="90000"/>
              </a:lnSpc>
            </a:pPr>
            <a:r>
              <a:rPr lang="en-US" noProof="1"/>
              <a:t> Overview</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4343399" y="419100"/>
            <a:ext cx="7429501" cy="5981700"/>
          </a:xfrm>
        </p:spPr>
        <p:txBody>
          <a:bodyPr vert="horz" lIns="91440" tIns="45720" rIns="91440" bIns="45720" rtlCol="0" anchor="ctr">
            <a:normAutofit/>
          </a:bodyPr>
          <a:lstStyle/>
          <a:p>
            <a:pPr marL="407670" indent="-283845">
              <a:lnSpc>
                <a:spcPct val="114000"/>
              </a:lnSpc>
              <a:buClr>
                <a:schemeClr val="accent1"/>
              </a:buClr>
            </a:pPr>
            <a:r>
              <a:rPr lang="en-US" sz="1600" noProof="1">
                <a:cs typeface="Arial"/>
              </a:rPr>
              <a:t>Total initiatives in progress: 25 active projects across multiple departments.
70% of initiatives are on track, 15% delayed, and 15% currently at risk.
</a:t>
            </a:r>
          </a:p>
          <a:p>
            <a:pPr marL="407670" indent="-283845">
              <a:lnSpc>
                <a:spcPct val="113999"/>
              </a:lnSpc>
              <a:buClr>
                <a:schemeClr val="accent1"/>
              </a:buClr>
            </a:pPr>
            <a:r>
              <a:rPr lang="en-US" sz="1600" noProof="1">
                <a:cs typeface="Arial"/>
              </a:rPr>
              <a:t>Key highlights include successful launch of the Telehealth Expansion pilot and progress in Behavioral Health Program despite resource constraints.
-Recent delays primarily due to vendor-related issues and staffing shortages in critical areas.
-Focused mitigation plans are being implemented to address at-risk projects and improve overall delivery timelines.</a:t>
            </a:r>
            <a:endParaRPr lang="en-US" dirty="0">
              <a:cs typeface="Arial"/>
            </a:endParaRPr>
          </a:p>
        </p:txBody>
      </p:sp>
      <p:sp>
        <p:nvSpPr>
          <p:cNvPr id="4" name="Rectangle 3">
            <a:extLst>
              <a:ext uri="{FF2B5EF4-FFF2-40B4-BE49-F238E27FC236}">
                <a16:creationId xmlns:a16="http://schemas.microsoft.com/office/drawing/2014/main" id="{53FB6CF7-0880-2F73-FFC5-D670BD809E48}"/>
              </a:ext>
            </a:extLst>
          </p:cNvPr>
          <p:cNvSpPr/>
          <p:nvPr>
            <p:custDataLst>
              <p:tags r:id="rId4"/>
            </p:custDataLst>
          </p:nvPr>
        </p:nvSpPr>
        <p:spPr>
          <a:xfrm>
            <a:off x="4953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5" name="TextBox 4">
            <a:extLst>
              <a:ext uri="{FF2B5EF4-FFF2-40B4-BE49-F238E27FC236}">
                <a16:creationId xmlns:a16="http://schemas.microsoft.com/office/drawing/2014/main" id="{343D758A-379D-3839-15DB-554B84577D0A}"/>
              </a:ext>
            </a:extLst>
          </p:cNvPr>
          <p:cNvSpPr txBox="1"/>
          <p:nvPr>
            <p:custDataLst>
              <p:tags r:id="rId5"/>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Overview</a:t>
            </a:r>
          </a:p>
        </p:txBody>
      </p:sp>
    </p:spTree>
    <p:custDataLst>
      <p:tags r:id="rId1"/>
    </p:custDataLst>
    <p:extLst>
      <p:ext uri="{BB962C8B-B14F-4D97-AF65-F5344CB8AC3E}">
        <p14:creationId xmlns:p14="http://schemas.microsoft.com/office/powerpoint/2010/main" val="50742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DAD59D-6660-E3CC-EBBD-8F9A58AAA134}"/>
              </a:ext>
            </a:extLst>
          </p:cNvPr>
          <p:cNvSpPr>
            <a:spLocks noGrp="1"/>
          </p:cNvSpPr>
          <p:nvPr>
            <p:ph type="body" idx="4294967295"/>
            <p:custDataLst>
              <p:tags r:id="rId1"/>
            </p:custDataLst>
          </p:nvPr>
        </p:nvSpPr>
        <p:spPr>
          <a:xfrm>
            <a:off x="419098" y="1485900"/>
            <a:ext cx="7035801" cy="640080"/>
          </a:xfrm>
        </p:spPr>
        <p:txBody>
          <a:bodyPr vert="horz" lIns="0" tIns="45720" rIns="91440" bIns="45720" rtlCol="0">
            <a:normAutofit/>
          </a:bodyPr>
          <a:lstStyle/>
          <a:p>
            <a:pPr marL="11111" indent="0">
              <a:buNone/>
            </a:pPr>
            <a:r>
              <a:rPr lang="en-US" sz="1800" b="1" dirty="0">
                <a:latin typeface="+mj-lt"/>
              </a:rPr>
              <a:t>Initiatives by Strategic Category</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4294967295"/>
            <p:custDataLst>
              <p:tags r:id="rId2"/>
            </p:custDataLst>
          </p:nvPr>
        </p:nvSpPr>
        <p:spPr>
          <a:xfrm>
            <a:off x="7962900" y="1485900"/>
            <a:ext cx="3810000" cy="640080"/>
          </a:xfrm>
        </p:spPr>
        <p:txBody>
          <a:bodyPr vert="horz" lIns="0" tIns="45720" rIns="91440" bIns="45720" rtlCol="0">
            <a:normAutofit fontScale="92500"/>
          </a:bodyPr>
          <a:lstStyle/>
          <a:p>
            <a:pPr marL="11111" indent="0">
              <a:buNone/>
            </a:pPr>
            <a:r>
              <a:rPr lang="en-US" sz="1800" b="1" dirty="0">
                <a:latin typeface="+mj-lt"/>
              </a:rPr>
              <a:t>Key Insights from Portfolio Distribution</a:t>
            </a:r>
          </a:p>
        </p:txBody>
      </p:sp>
      <p:sp>
        <p:nvSpPr>
          <p:cNvPr id="5" name="Rectangle 4">
            <a:extLst>
              <a:ext uri="{FF2B5EF4-FFF2-40B4-BE49-F238E27FC236}">
                <a16:creationId xmlns:a16="http://schemas.microsoft.com/office/drawing/2014/main" id="{0AF36622-A55C-5A4F-35F4-92F434CABF74}"/>
              </a:ext>
            </a:extLst>
          </p:cNvPr>
          <p:cNvSpPr/>
          <p:nvPr>
            <p:custDataLst>
              <p:tags r:id="rId3"/>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4"/>
            </p:custDataLst>
          </p:nvPr>
        </p:nvSpPr>
        <p:spPr/>
        <p:txBody>
          <a:bodyPr lIns="0">
            <a:normAutofit/>
          </a:bodyPr>
          <a:lstStyle/>
          <a:p>
            <a:r>
              <a:rPr lang="en-US" dirty="0"/>
              <a:t>Portfolio Overview</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294967295"/>
            <p:custDataLst>
              <p:tags r:id="rId5"/>
            </p:custDataLst>
          </p:nvPr>
        </p:nvSpPr>
        <p:spPr>
          <a:xfrm>
            <a:off x="7962900" y="2171699"/>
            <a:ext cx="3810000" cy="4114800"/>
          </a:xfrm>
        </p:spPr>
        <p:txBody>
          <a:bodyPr vert="horz" lIns="0" tIns="45720" rIns="91440" bIns="45720" rtlCol="0" anchor="t">
            <a:normAutofit/>
          </a:bodyPr>
          <a:lstStyle/>
          <a:p>
            <a:pPr marL="407988" indent="-284163">
              <a:lnSpc>
                <a:spcPct val="114000"/>
              </a:lnSpc>
              <a:buClr>
                <a:schemeClr val="accent1"/>
              </a:buClr>
            </a:pPr>
            <a:r>
              <a:rPr lang="en-US" sz="1400" dirty="0"/>
              <a:t>Patient Care Innovation accounts for 35% of initiatives, emphasizing SGMC’s focus on improving clinical outcomes and patient experience.
Digital Transformation makes up 30%, highlighting investments in technology upgrades and telehealth capabilities.
Operational Excellence initiatives represent 20%, aiming to optimize processes and reduce costs.
Workforce Development and Community Outreach combined constitute 15%, supporting staff growth and community health engagement.</a:t>
            </a:r>
          </a:p>
        </p:txBody>
      </p:sp>
      <p:graphicFrame>
        <p:nvGraphicFramePr>
          <p:cNvPr id="11" name="Content Placeholder 8">
            <a:extLst>
              <a:ext uri="{FF2B5EF4-FFF2-40B4-BE49-F238E27FC236}">
                <a16:creationId xmlns:a16="http://schemas.microsoft.com/office/drawing/2014/main" id="{D72709A4-C490-F9A3-8183-9DADA50EC922}"/>
              </a:ext>
            </a:extLst>
          </p:cNvPr>
          <p:cNvGraphicFramePr>
            <a:graphicFrameLocks/>
          </p:cNvGraphicFramePr>
          <p:nvPr>
            <p:custDataLst>
              <p:tags r:id="rId6"/>
            </p:custDataLst>
          </p:nvPr>
        </p:nvGraphicFramePr>
        <p:xfrm>
          <a:off x="419098" y="2125980"/>
          <a:ext cx="7035801" cy="4160519"/>
        </p:xfrm>
        <a:graphic>
          <a:graphicData uri="http://schemas.openxmlformats.org/drawingml/2006/chart">
            <c:chart xmlns:c="http://schemas.openxmlformats.org/drawingml/2006/chart" xmlns:r="http://schemas.openxmlformats.org/officeDocument/2006/relationships" r:id="rId10"/>
          </a:graphicData>
        </a:graphic>
      </p:graphicFrame>
      <p:sp>
        <p:nvSpPr>
          <p:cNvPr id="3" name="TextBox 2">
            <a:extLst>
              <a:ext uri="{FF2B5EF4-FFF2-40B4-BE49-F238E27FC236}">
                <a16:creationId xmlns:a16="http://schemas.microsoft.com/office/drawing/2014/main" id="{8F68491D-6630-B412-A47B-405A082D8C2F}"/>
              </a:ext>
            </a:extLst>
          </p:cNvPr>
          <p:cNvSpPr txBox="1"/>
          <p:nvPr>
            <p:custDataLst>
              <p:tags r:id="rId7"/>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Overview</a:t>
            </a:r>
          </a:p>
        </p:txBody>
      </p:sp>
    </p:spTree>
    <p:extLst>
      <p:ext uri="{BB962C8B-B14F-4D97-AF65-F5344CB8AC3E}">
        <p14:creationId xmlns:p14="http://schemas.microsoft.com/office/powerpoint/2010/main" val="349219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843227D-A99A-1B24-55F1-6BA30229D7CE}"/>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Initiative Status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Initiative Status </a:t>
            </a:r>
          </a:p>
        </p:txBody>
      </p:sp>
      <p:sp>
        <p:nvSpPr>
          <p:cNvPr id="16" name="Rectangle 15">
            <a:extLst>
              <a:ext uri="{FF2B5EF4-FFF2-40B4-BE49-F238E27FC236}">
                <a16:creationId xmlns:a16="http://schemas.microsoft.com/office/drawing/2014/main" id="{7A488D9B-0500-1091-C315-820D176A15B7}"/>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Franklin Gothic Book" panose="020B0503020102020204"/>
              <a:ea typeface="+mn-ea"/>
              <a:cs typeface="+mn-cs"/>
            </a:endParaRPr>
          </a:p>
        </p:txBody>
      </p:sp>
      <p:sp>
        <p:nvSpPr>
          <p:cNvPr id="26" name="Content Placeholder 9">
            <a:extLst>
              <a:ext uri="{FF2B5EF4-FFF2-40B4-BE49-F238E27FC236}">
                <a16:creationId xmlns:a16="http://schemas.microsoft.com/office/drawing/2014/main" id="{E25C85D8-6B1D-8938-0E2A-3ABE8FC1C6D7}"/>
              </a:ext>
            </a:extLst>
          </p:cNvPr>
          <p:cNvSpPr txBox="1">
            <a:spLocks/>
          </p:cNvSpPr>
          <p:nvPr>
            <p:custDataLst>
              <p:tags r:id="rId4"/>
            </p:custDataLst>
          </p:nvPr>
        </p:nvSpPr>
        <p:spPr>
          <a:xfrm>
            <a:off x="419100" y="2545079"/>
            <a:ext cx="2743200" cy="37490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Owner: CIO. Status: On Track. 65% complete with a target completion date of 11/30/2025.</a:t>
            </a:r>
          </a:p>
        </p:txBody>
      </p:sp>
      <p:sp>
        <p:nvSpPr>
          <p:cNvPr id="27" name="Content Placeholder 10">
            <a:extLst>
              <a:ext uri="{FF2B5EF4-FFF2-40B4-BE49-F238E27FC236}">
                <a16:creationId xmlns:a16="http://schemas.microsoft.com/office/drawing/2014/main" id="{A543FC7F-8658-0CC7-A17A-661DB4F692F8}"/>
              </a:ext>
            </a:extLst>
          </p:cNvPr>
          <p:cNvSpPr txBox="1">
            <a:spLocks/>
          </p:cNvSpPr>
          <p:nvPr>
            <p:custDataLst>
              <p:tags r:id="rId5"/>
            </p:custDataLst>
          </p:nvPr>
        </p:nvSpPr>
        <p:spPr>
          <a:xfrm>
            <a:off x="3289300" y="2545079"/>
            <a:ext cx="2743200" cy="37490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Owner: CMO. Status: At Risk. 45% complete with a target completion date of 03/31/2026.</a:t>
            </a:r>
          </a:p>
        </p:txBody>
      </p:sp>
      <p:sp>
        <p:nvSpPr>
          <p:cNvPr id="28" name="Text Placeholder 12">
            <a:extLst>
              <a:ext uri="{FF2B5EF4-FFF2-40B4-BE49-F238E27FC236}">
                <a16:creationId xmlns:a16="http://schemas.microsoft.com/office/drawing/2014/main" id="{EF953502-9227-0F08-85A9-CB4F78F6ACED}"/>
              </a:ext>
            </a:extLst>
          </p:cNvPr>
          <p:cNvSpPr txBox="1">
            <a:spLocks/>
          </p:cNvSpPr>
          <p:nvPr>
            <p:custDataLst>
              <p:tags r:id="rId6"/>
            </p:custDataLst>
          </p:nvPr>
        </p:nvSpPr>
        <p:spPr>
          <a:xfrm>
            <a:off x="419100" y="1905000"/>
            <a:ext cx="2743200" cy="640080"/>
          </a:xfrm>
          <a:prstGeom prst="rect">
            <a:avLst/>
          </a:prstGeom>
        </p:spPr>
        <p:txBody>
          <a:bodyPr vert="horz" lIns="0" tIns="45720" rIns="91440" bIns="45720" rtlCol="0" anchor="t">
            <a:normAutofit/>
          </a:bodyPr>
          <a:lstStyle>
            <a:lvl1pPr marL="0" indent="0" algn="l" defTabSz="914354" rtl="0" eaLnBrk="1" latinLnBrk="0" hangingPunct="1">
              <a:lnSpc>
                <a:spcPct val="100000"/>
              </a:lnSpc>
              <a:spcBef>
                <a:spcPts val="1200"/>
              </a:spcBef>
              <a:buFont typeface="Arial" panose="020B0604020202020204" pitchFamily="34" charset="0"/>
              <a:buNone/>
              <a:tabLst/>
              <a:defRPr sz="2200" b="1" kern="1200">
                <a:solidFill>
                  <a:schemeClr val="tx1"/>
                </a:solidFill>
                <a:latin typeface="+mj-lt"/>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1" i="0" u="none" strike="noStrike" kern="1200" cap="none" spc="0" normalizeH="0" baseline="0" noProof="1">
                <a:ln>
                  <a:noFill/>
                </a:ln>
                <a:solidFill>
                  <a:schemeClr val="accent1"/>
                </a:solidFill>
                <a:effectLst/>
                <a:uLnTx/>
                <a:uFillTx/>
                <a:ea typeface="+mn-ea"/>
                <a:cs typeface="Arial" panose="020B0604020202020204" pitchFamily="34" charset="0"/>
              </a:rPr>
              <a:t>Telehealth Expansion</a:t>
            </a:r>
          </a:p>
        </p:txBody>
      </p:sp>
      <p:sp>
        <p:nvSpPr>
          <p:cNvPr id="29" name="Text Placeholder 13">
            <a:extLst>
              <a:ext uri="{FF2B5EF4-FFF2-40B4-BE49-F238E27FC236}">
                <a16:creationId xmlns:a16="http://schemas.microsoft.com/office/drawing/2014/main" id="{3522D0CB-3A35-EB5B-EBB7-33A241295CE0}"/>
              </a:ext>
            </a:extLst>
          </p:cNvPr>
          <p:cNvSpPr txBox="1">
            <a:spLocks/>
          </p:cNvSpPr>
          <p:nvPr>
            <p:custDataLst>
              <p:tags r:id="rId7"/>
            </p:custDataLst>
          </p:nvPr>
        </p:nvSpPr>
        <p:spPr>
          <a:xfrm>
            <a:off x="3289300" y="1905000"/>
            <a:ext cx="2743200" cy="640080"/>
          </a:xfrm>
          <a:prstGeom prst="rect">
            <a:avLst/>
          </a:prstGeom>
        </p:spPr>
        <p:txBody>
          <a:bodyPr vert="horz" lIns="0" tIns="45720" rIns="91440" bIns="45720" rtlCol="0" anchor="t">
            <a:normAutofit/>
          </a:bodyPr>
          <a:lstStyle>
            <a:lvl1pPr marL="0" indent="0" algn="l" defTabSz="914354" rtl="0" eaLnBrk="1" latinLnBrk="0" hangingPunct="1">
              <a:lnSpc>
                <a:spcPct val="100000"/>
              </a:lnSpc>
              <a:spcBef>
                <a:spcPts val="1200"/>
              </a:spcBef>
              <a:buFont typeface="Arial" panose="020B0604020202020204" pitchFamily="34" charset="0"/>
              <a:buNone/>
              <a:tabLst/>
              <a:defRPr sz="2200" b="1" kern="1200">
                <a:solidFill>
                  <a:schemeClr val="tx1"/>
                </a:solidFill>
                <a:latin typeface="+mj-lt"/>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1" i="0" u="none" strike="noStrike" kern="1200" cap="none" spc="0" normalizeH="0" baseline="0" noProof="1">
                <a:ln>
                  <a:noFill/>
                </a:ln>
                <a:solidFill>
                  <a:schemeClr val="accent1"/>
                </a:solidFill>
                <a:effectLst/>
                <a:uLnTx/>
                <a:uFillTx/>
                <a:ea typeface="+mn-ea"/>
                <a:cs typeface="Arial" panose="020B0604020202020204" pitchFamily="34" charset="0"/>
              </a:rPr>
              <a:t>Behavioral Health Program</a:t>
            </a:r>
          </a:p>
        </p:txBody>
      </p:sp>
      <p:sp>
        <p:nvSpPr>
          <p:cNvPr id="30" name="Content Placeholder 11">
            <a:extLst>
              <a:ext uri="{FF2B5EF4-FFF2-40B4-BE49-F238E27FC236}">
                <a16:creationId xmlns:a16="http://schemas.microsoft.com/office/drawing/2014/main" id="{C1470F97-93EE-9309-2A5F-1B1A8FC52F52}"/>
              </a:ext>
            </a:extLst>
          </p:cNvPr>
          <p:cNvSpPr txBox="1">
            <a:spLocks/>
          </p:cNvSpPr>
          <p:nvPr>
            <p:custDataLst>
              <p:tags r:id="rId8"/>
            </p:custDataLst>
          </p:nvPr>
        </p:nvSpPr>
        <p:spPr>
          <a:xfrm>
            <a:off x="6159500" y="2545079"/>
            <a:ext cx="2743200" cy="37490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Owner: CTO. Status: Delayed. 50% complete with a revised target date of 12/15/2025.</a:t>
            </a:r>
          </a:p>
        </p:txBody>
      </p:sp>
      <p:sp>
        <p:nvSpPr>
          <p:cNvPr id="31" name="Content Placeholder 1">
            <a:extLst>
              <a:ext uri="{FF2B5EF4-FFF2-40B4-BE49-F238E27FC236}">
                <a16:creationId xmlns:a16="http://schemas.microsoft.com/office/drawing/2014/main" id="{085BD51A-085F-5595-832B-6B3E2357DC66}"/>
              </a:ext>
            </a:extLst>
          </p:cNvPr>
          <p:cNvSpPr txBox="1">
            <a:spLocks/>
          </p:cNvSpPr>
          <p:nvPr>
            <p:custDataLst>
              <p:tags r:id="rId9"/>
            </p:custDataLst>
          </p:nvPr>
        </p:nvSpPr>
        <p:spPr>
          <a:xfrm>
            <a:off x="9029700" y="2545079"/>
            <a:ext cx="2743200" cy="37490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000"/>
              </a:spcBef>
              <a:spcAft>
                <a:spcPts val="0"/>
              </a:spcAft>
              <a:buClrTx/>
              <a:buSzTx/>
              <a:buFont typeface="Arial" panose="020B0604020202020204" pitchFamily="34" charset="0"/>
              <a:buNone/>
              <a:tabLst/>
              <a:defRPr/>
            </a:pPr>
            <a:r>
              <a:rPr kumimoji="0" lang="en-US" b="0" i="0" u="none" strike="noStrike" kern="1200" cap="none" spc="0" normalizeH="0" baseline="0" noProof="1">
                <a:ln>
                  <a:noFill/>
                </a:ln>
                <a:effectLst/>
                <a:uLnTx/>
                <a:uFillTx/>
                <a:ea typeface="+mn-ea"/>
                <a:cs typeface="Arial" panose="020B0604020202020204" pitchFamily="34" charset="0"/>
              </a:rPr>
              <a:t>Owner: CIO. Status: On Track. 70% complete, aiming to finish by 10/20/2025.</a:t>
            </a:r>
          </a:p>
        </p:txBody>
      </p:sp>
      <p:sp>
        <p:nvSpPr>
          <p:cNvPr id="32" name="Text Placeholder 14">
            <a:extLst>
              <a:ext uri="{FF2B5EF4-FFF2-40B4-BE49-F238E27FC236}">
                <a16:creationId xmlns:a16="http://schemas.microsoft.com/office/drawing/2014/main" id="{43F85A50-8B47-86E2-1A50-B83C340D47B4}"/>
              </a:ext>
            </a:extLst>
          </p:cNvPr>
          <p:cNvSpPr txBox="1">
            <a:spLocks/>
          </p:cNvSpPr>
          <p:nvPr>
            <p:custDataLst>
              <p:tags r:id="rId10"/>
            </p:custDataLst>
          </p:nvPr>
        </p:nvSpPr>
        <p:spPr>
          <a:xfrm>
            <a:off x="6159500" y="1905000"/>
            <a:ext cx="2743200" cy="640080"/>
          </a:xfrm>
          <a:prstGeom prst="rect">
            <a:avLst/>
          </a:prstGeom>
        </p:spPr>
        <p:txBody>
          <a:bodyPr vert="horz" lIns="0" tIns="45720" rIns="91440" bIns="45720" rtlCol="0" anchor="t">
            <a:normAutofit/>
          </a:bodyPr>
          <a:lstStyle>
            <a:lvl1pPr marL="0" indent="0" algn="l" defTabSz="914354" rtl="0" eaLnBrk="1" latinLnBrk="0" hangingPunct="1">
              <a:lnSpc>
                <a:spcPct val="100000"/>
              </a:lnSpc>
              <a:spcBef>
                <a:spcPts val="1200"/>
              </a:spcBef>
              <a:buFont typeface="Arial" panose="020B0604020202020204" pitchFamily="34" charset="0"/>
              <a:buNone/>
              <a:tabLst/>
              <a:defRPr sz="2200" b="1" kern="1200">
                <a:solidFill>
                  <a:schemeClr val="tx1"/>
                </a:solidFill>
                <a:latin typeface="+mj-lt"/>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1" i="0" u="none" strike="noStrike" kern="1200" cap="none" spc="0" normalizeH="0" baseline="0" noProof="1">
                <a:ln>
                  <a:noFill/>
                </a:ln>
                <a:solidFill>
                  <a:schemeClr val="accent1"/>
                </a:solidFill>
                <a:effectLst/>
                <a:uLnTx/>
                <a:uFillTx/>
                <a:ea typeface="+mn-ea"/>
                <a:cs typeface="Arial" panose="020B0604020202020204" pitchFamily="34" charset="0"/>
              </a:rPr>
              <a:t>Patient Portal Upgrade</a:t>
            </a:r>
          </a:p>
        </p:txBody>
      </p:sp>
      <p:sp>
        <p:nvSpPr>
          <p:cNvPr id="33" name="Text Placeholder 2">
            <a:extLst>
              <a:ext uri="{FF2B5EF4-FFF2-40B4-BE49-F238E27FC236}">
                <a16:creationId xmlns:a16="http://schemas.microsoft.com/office/drawing/2014/main" id="{2F963484-1FD8-36CE-283B-0918D3A9B962}"/>
              </a:ext>
            </a:extLst>
          </p:cNvPr>
          <p:cNvSpPr txBox="1">
            <a:spLocks/>
          </p:cNvSpPr>
          <p:nvPr>
            <p:custDataLst>
              <p:tags r:id="rId11"/>
            </p:custDataLst>
          </p:nvPr>
        </p:nvSpPr>
        <p:spPr>
          <a:xfrm>
            <a:off x="9029700" y="1905000"/>
            <a:ext cx="2743200" cy="640080"/>
          </a:xfrm>
          <a:prstGeom prst="rect">
            <a:avLst/>
          </a:prstGeom>
        </p:spPr>
        <p:txBody>
          <a:bodyPr vert="horz" lIns="0" tIns="45720" rIns="91440" bIns="45720" rtlCol="0" anchor="t">
            <a:normAutofit/>
          </a:bodyPr>
          <a:lstStyle>
            <a:lvl1pPr marL="0" indent="0" algn="l" defTabSz="914354" rtl="0" eaLnBrk="1" latinLnBrk="0" hangingPunct="1">
              <a:lnSpc>
                <a:spcPct val="100000"/>
              </a:lnSpc>
              <a:spcBef>
                <a:spcPts val="1200"/>
              </a:spcBef>
              <a:buFont typeface="Arial" panose="020B0604020202020204" pitchFamily="34" charset="0"/>
              <a:buNone/>
              <a:tabLst/>
              <a:defRPr sz="2200" b="1" kern="1200">
                <a:solidFill>
                  <a:schemeClr val="tx1"/>
                </a:solidFill>
                <a:latin typeface="+mj-lt"/>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800" b="1" i="0" u="none" strike="noStrike" kern="1200" cap="none" spc="0" normalizeH="0" baseline="0" noProof="1">
                <a:ln>
                  <a:noFill/>
                </a:ln>
                <a:solidFill>
                  <a:schemeClr val="accent1"/>
                </a:solidFill>
                <a:effectLst/>
                <a:uLnTx/>
                <a:uFillTx/>
                <a:ea typeface="+mn-ea"/>
                <a:cs typeface="Arial" panose="020B0604020202020204" pitchFamily="34" charset="0"/>
              </a:rPr>
              <a:t>Electronic Medical Records Integration</a:t>
            </a:r>
          </a:p>
        </p:txBody>
      </p:sp>
    </p:spTree>
    <p:extLst>
      <p:ext uri="{BB962C8B-B14F-4D97-AF65-F5344CB8AC3E}">
        <p14:creationId xmlns:p14="http://schemas.microsoft.com/office/powerpoint/2010/main" val="419484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F6DE96-031B-3E7D-5CB4-F26B3A53BC81}"/>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Initiative Status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Initiative Status Table 2</a:t>
            </a:r>
          </a:p>
        </p:txBody>
      </p:sp>
      <p:sp>
        <p:nvSpPr>
          <p:cNvPr id="4" name="Rectangle 3">
            <a:extLst>
              <a:ext uri="{FF2B5EF4-FFF2-40B4-BE49-F238E27FC236}">
                <a16:creationId xmlns:a16="http://schemas.microsoft.com/office/drawing/2014/main" id="{3EF88B75-B2EC-1674-17BF-8FFC8A699432}"/>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ea typeface="+mn-ea"/>
              <a:cs typeface="+mn-cs"/>
            </a:endParaRPr>
          </a:p>
        </p:txBody>
      </p:sp>
      <p:sp>
        <p:nvSpPr>
          <p:cNvPr id="22" name="Text Placeholder 12">
            <a:extLst>
              <a:ext uri="{FF2B5EF4-FFF2-40B4-BE49-F238E27FC236}">
                <a16:creationId xmlns:a16="http://schemas.microsoft.com/office/drawing/2014/main" id="{CCE3DE22-F84E-015B-4813-EC98AD3B5ACC}"/>
              </a:ext>
            </a:extLst>
          </p:cNvPr>
          <p:cNvSpPr txBox="1">
            <a:spLocks/>
          </p:cNvSpPr>
          <p:nvPr>
            <p:custDataLst>
              <p:tags r:id="rId4"/>
            </p:custDataLst>
          </p:nvPr>
        </p:nvSpPr>
        <p:spPr>
          <a:xfrm>
            <a:off x="419100" y="185523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Community Health Outreach</a:t>
            </a:r>
          </a:p>
        </p:txBody>
      </p:sp>
      <p:sp>
        <p:nvSpPr>
          <p:cNvPr id="23" name="Content Placeholder 9">
            <a:extLst>
              <a:ext uri="{FF2B5EF4-FFF2-40B4-BE49-F238E27FC236}">
                <a16:creationId xmlns:a16="http://schemas.microsoft.com/office/drawing/2014/main" id="{49B0D779-F7DC-F7E5-E884-57B509E32538}"/>
              </a:ext>
            </a:extLst>
          </p:cNvPr>
          <p:cNvSpPr txBox="1">
            <a:spLocks/>
          </p:cNvSpPr>
          <p:nvPr>
            <p:custDataLst>
              <p:tags r:id="rId5"/>
            </p:custDataLst>
          </p:nvPr>
        </p:nvSpPr>
        <p:spPr>
          <a:xfrm>
            <a:off x="419101"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Owner: Director of Community Services. Status: On Track. Completion: 70%. Target Date: 09/30/2025.</a:t>
            </a:r>
          </a:p>
        </p:txBody>
      </p:sp>
      <p:sp>
        <p:nvSpPr>
          <p:cNvPr id="24" name="Text Placeholder 13">
            <a:extLst>
              <a:ext uri="{FF2B5EF4-FFF2-40B4-BE49-F238E27FC236}">
                <a16:creationId xmlns:a16="http://schemas.microsoft.com/office/drawing/2014/main" id="{586561E1-C9E2-2522-0B75-23B9BAEBDBE0}"/>
              </a:ext>
            </a:extLst>
          </p:cNvPr>
          <p:cNvSpPr txBox="1">
            <a:spLocks/>
          </p:cNvSpPr>
          <p:nvPr>
            <p:custDataLst>
              <p:tags r:id="rId6"/>
            </p:custDataLst>
          </p:nvPr>
        </p:nvSpPr>
        <p:spPr>
          <a:xfrm>
            <a:off x="6161397" y="185523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EHR System Upgrade</a:t>
            </a:r>
          </a:p>
        </p:txBody>
      </p:sp>
      <p:sp>
        <p:nvSpPr>
          <p:cNvPr id="25" name="Content Placeholder 10">
            <a:extLst>
              <a:ext uri="{FF2B5EF4-FFF2-40B4-BE49-F238E27FC236}">
                <a16:creationId xmlns:a16="http://schemas.microsoft.com/office/drawing/2014/main" id="{1EF532BB-8AD1-875A-7473-381723DA40FE}"/>
              </a:ext>
            </a:extLst>
          </p:cNvPr>
          <p:cNvSpPr txBox="1">
            <a:spLocks/>
          </p:cNvSpPr>
          <p:nvPr>
            <p:custDataLst>
              <p:tags r:id="rId7"/>
            </p:custDataLst>
          </p:nvPr>
        </p:nvSpPr>
        <p:spPr>
          <a:xfrm>
            <a:off x="6161399"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Owner: CIO. Status: Delayed due to vendor issues. Completion: 50%. Target Date revised to 12/31/2025.</a:t>
            </a:r>
          </a:p>
        </p:txBody>
      </p:sp>
      <p:sp>
        <p:nvSpPr>
          <p:cNvPr id="26" name="Text Placeholder 14">
            <a:extLst>
              <a:ext uri="{FF2B5EF4-FFF2-40B4-BE49-F238E27FC236}">
                <a16:creationId xmlns:a16="http://schemas.microsoft.com/office/drawing/2014/main" id="{BA0DB77C-4AE9-DB33-E342-35BE4B1E01A6}"/>
              </a:ext>
            </a:extLst>
          </p:cNvPr>
          <p:cNvSpPr txBox="1">
            <a:spLocks/>
          </p:cNvSpPr>
          <p:nvPr>
            <p:custDataLst>
              <p:tags r:id="rId8"/>
            </p:custDataLst>
          </p:nvPr>
        </p:nvSpPr>
        <p:spPr>
          <a:xfrm>
            <a:off x="419100" y="433557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Patient Experience Enhancement</a:t>
            </a:r>
          </a:p>
        </p:txBody>
      </p:sp>
      <p:sp>
        <p:nvSpPr>
          <p:cNvPr id="27" name="Content Placeholder 11">
            <a:extLst>
              <a:ext uri="{FF2B5EF4-FFF2-40B4-BE49-F238E27FC236}">
                <a16:creationId xmlns:a16="http://schemas.microsoft.com/office/drawing/2014/main" id="{7FC82DD7-E09E-7608-E051-31A56022E359}"/>
              </a:ext>
            </a:extLst>
          </p:cNvPr>
          <p:cNvSpPr txBox="1">
            <a:spLocks/>
          </p:cNvSpPr>
          <p:nvPr>
            <p:custDataLst>
              <p:tags r:id="rId9"/>
            </p:custDataLst>
          </p:nvPr>
        </p:nvSpPr>
        <p:spPr>
          <a:xfrm>
            <a:off x="419101"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Owner: Chief Nursing Officer. Status: On Track. Completion: 60%. Target Date: 07/31/2025.</a:t>
            </a:r>
          </a:p>
        </p:txBody>
      </p:sp>
      <p:sp>
        <p:nvSpPr>
          <p:cNvPr id="28" name="Text Placeholder 2">
            <a:extLst>
              <a:ext uri="{FF2B5EF4-FFF2-40B4-BE49-F238E27FC236}">
                <a16:creationId xmlns:a16="http://schemas.microsoft.com/office/drawing/2014/main" id="{05FA4BB6-F76F-73A7-C855-42C2D6FECDFE}"/>
              </a:ext>
            </a:extLst>
          </p:cNvPr>
          <p:cNvSpPr txBox="1">
            <a:spLocks/>
          </p:cNvSpPr>
          <p:nvPr>
            <p:custDataLst>
              <p:tags r:id="rId10"/>
            </p:custDataLst>
          </p:nvPr>
        </p:nvSpPr>
        <p:spPr>
          <a:xfrm>
            <a:off x="6172202" y="433557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Data Analytics Platform</a:t>
            </a:r>
          </a:p>
        </p:txBody>
      </p:sp>
      <p:sp>
        <p:nvSpPr>
          <p:cNvPr id="29" name="Content Placeholder 1">
            <a:extLst>
              <a:ext uri="{FF2B5EF4-FFF2-40B4-BE49-F238E27FC236}">
                <a16:creationId xmlns:a16="http://schemas.microsoft.com/office/drawing/2014/main" id="{7B7A11AE-25EC-3893-F14A-D1D5019F8E6B}"/>
              </a:ext>
            </a:extLst>
          </p:cNvPr>
          <p:cNvSpPr txBox="1">
            <a:spLocks/>
          </p:cNvSpPr>
          <p:nvPr>
            <p:custDataLst>
              <p:tags r:id="rId11"/>
            </p:custDataLst>
          </p:nvPr>
        </p:nvSpPr>
        <p:spPr>
          <a:xfrm>
            <a:off x="6172202"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Owner: Chief Data Officer. Status: At Risk due to resource constraints. Completion: 40%. Target Date: 10/15/2025.</a:t>
            </a:r>
          </a:p>
        </p:txBody>
      </p:sp>
      <p:sp>
        <p:nvSpPr>
          <p:cNvPr id="30" name="TextBox 29">
            <a:extLst>
              <a:ext uri="{FF2B5EF4-FFF2-40B4-BE49-F238E27FC236}">
                <a16:creationId xmlns:a16="http://schemas.microsoft.com/office/drawing/2014/main" id="{9B0D30FD-0E82-50B9-2B47-9686A6AF2834}"/>
              </a:ext>
            </a:extLst>
          </p:cNvPr>
          <p:cNvSpPr txBox="1"/>
          <p:nvPr/>
        </p:nvSpPr>
        <p:spPr>
          <a:xfrm>
            <a:off x="419100" y="1485900"/>
            <a:ext cx="548640" cy="369332"/>
          </a:xfrm>
          <a:prstGeom prst="rect">
            <a:avLst/>
          </a:prstGeom>
          <a:noFill/>
        </p:spPr>
        <p:txBody>
          <a:bodyPr wrap="square" lIns="0" rIns="0" rtlCol="0">
            <a:normAutofit/>
          </a:bodyPr>
          <a:lstStyle/>
          <a:p>
            <a:r>
              <a:rPr lang="en-US" sz="1700" b="1" noProof="1">
                <a:solidFill>
                  <a:schemeClr val="accent1"/>
                </a:solidFill>
              </a:rPr>
              <a:t>01</a:t>
            </a:r>
          </a:p>
        </p:txBody>
      </p:sp>
      <p:sp>
        <p:nvSpPr>
          <p:cNvPr id="31" name="TextBox 30">
            <a:extLst>
              <a:ext uri="{FF2B5EF4-FFF2-40B4-BE49-F238E27FC236}">
                <a16:creationId xmlns:a16="http://schemas.microsoft.com/office/drawing/2014/main" id="{D6B23329-6F0C-B7F1-B8D8-F39FE4583A93}"/>
              </a:ext>
            </a:extLst>
          </p:cNvPr>
          <p:cNvSpPr txBox="1"/>
          <p:nvPr/>
        </p:nvSpPr>
        <p:spPr>
          <a:xfrm>
            <a:off x="419100" y="3966240"/>
            <a:ext cx="548640" cy="369332"/>
          </a:xfrm>
          <a:prstGeom prst="rect">
            <a:avLst/>
          </a:prstGeom>
          <a:noFill/>
        </p:spPr>
        <p:txBody>
          <a:bodyPr wrap="square" lIns="0" rIns="0" rtlCol="0">
            <a:normAutofit/>
          </a:bodyPr>
          <a:lstStyle/>
          <a:p>
            <a:r>
              <a:rPr lang="en-US" sz="1700" b="1" noProof="1">
                <a:solidFill>
                  <a:schemeClr val="accent1"/>
                </a:solidFill>
              </a:rPr>
              <a:t>03</a:t>
            </a:r>
          </a:p>
        </p:txBody>
      </p:sp>
      <p:sp>
        <p:nvSpPr>
          <p:cNvPr id="32" name="TextBox 31">
            <a:extLst>
              <a:ext uri="{FF2B5EF4-FFF2-40B4-BE49-F238E27FC236}">
                <a16:creationId xmlns:a16="http://schemas.microsoft.com/office/drawing/2014/main" id="{D0090ECC-CDA4-AC3D-4E60-DCA987A63F5F}"/>
              </a:ext>
            </a:extLst>
          </p:cNvPr>
          <p:cNvSpPr txBox="1"/>
          <p:nvPr/>
        </p:nvSpPr>
        <p:spPr>
          <a:xfrm>
            <a:off x="6172200" y="1485900"/>
            <a:ext cx="548640" cy="369332"/>
          </a:xfrm>
          <a:prstGeom prst="rect">
            <a:avLst/>
          </a:prstGeom>
          <a:noFill/>
        </p:spPr>
        <p:txBody>
          <a:bodyPr wrap="square" lIns="0" rIns="0" rtlCol="0">
            <a:normAutofit/>
          </a:bodyPr>
          <a:lstStyle/>
          <a:p>
            <a:r>
              <a:rPr lang="en-US" sz="1700" b="1" noProof="1">
                <a:solidFill>
                  <a:schemeClr val="accent1"/>
                </a:solidFill>
              </a:rPr>
              <a:t>02</a:t>
            </a:r>
          </a:p>
        </p:txBody>
      </p:sp>
      <p:sp>
        <p:nvSpPr>
          <p:cNvPr id="33" name="TextBox 32">
            <a:extLst>
              <a:ext uri="{FF2B5EF4-FFF2-40B4-BE49-F238E27FC236}">
                <a16:creationId xmlns:a16="http://schemas.microsoft.com/office/drawing/2014/main" id="{EC5C8101-F4A5-7716-2E31-EFA3D84C0B87}"/>
              </a:ext>
            </a:extLst>
          </p:cNvPr>
          <p:cNvSpPr txBox="1"/>
          <p:nvPr/>
        </p:nvSpPr>
        <p:spPr>
          <a:xfrm>
            <a:off x="6172200" y="3966240"/>
            <a:ext cx="548640" cy="369332"/>
          </a:xfrm>
          <a:prstGeom prst="rect">
            <a:avLst/>
          </a:prstGeom>
          <a:noFill/>
        </p:spPr>
        <p:txBody>
          <a:bodyPr wrap="square" lIns="0" rIns="0" rtlCol="0">
            <a:normAutofit/>
          </a:bodyPr>
          <a:lstStyle/>
          <a:p>
            <a:r>
              <a:rPr lang="en-US" sz="1700" b="1" noProof="1">
                <a:solidFill>
                  <a:schemeClr val="accent1"/>
                </a:solidFill>
              </a:rPr>
              <a:t>04</a:t>
            </a:r>
          </a:p>
        </p:txBody>
      </p:sp>
    </p:spTree>
    <p:extLst>
      <p:ext uri="{BB962C8B-B14F-4D97-AF65-F5344CB8AC3E}">
        <p14:creationId xmlns:p14="http://schemas.microsoft.com/office/powerpoint/2010/main" val="102554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F86292A-A7CF-366F-06B6-FF229847C933}"/>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Initiative Status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Initiative Status Table </a:t>
            </a:r>
          </a:p>
        </p:txBody>
      </p:sp>
      <p:sp>
        <p:nvSpPr>
          <p:cNvPr id="20" name="Rectangle 19">
            <a:extLst>
              <a:ext uri="{FF2B5EF4-FFF2-40B4-BE49-F238E27FC236}">
                <a16:creationId xmlns:a16="http://schemas.microsoft.com/office/drawing/2014/main" id="{EDA2F132-D3FD-DF8B-3DF7-1042FD601E00}"/>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Franklin Gothic Book" panose="020B0503020102020204"/>
              <a:ea typeface="+mn-ea"/>
              <a:cs typeface="+mn-cs"/>
            </a:endParaRPr>
          </a:p>
        </p:txBody>
      </p:sp>
      <p:graphicFrame>
        <p:nvGraphicFramePr>
          <p:cNvPr id="3" name="Table 2">
            <a:extLst>
              <a:ext uri="{FF2B5EF4-FFF2-40B4-BE49-F238E27FC236}">
                <a16:creationId xmlns:a16="http://schemas.microsoft.com/office/drawing/2014/main" id="{A839A069-59F1-9573-D580-36CB8D788ADD}"/>
              </a:ext>
            </a:extLst>
          </p:cNvPr>
          <p:cNvGraphicFramePr>
            <a:graphicFrameLocks noGrp="1"/>
          </p:cNvGraphicFramePr>
          <p:nvPr>
            <p:extLst>
              <p:ext uri="{D42A27DB-BD31-4B8C-83A1-F6EECF244321}">
                <p14:modId xmlns:p14="http://schemas.microsoft.com/office/powerpoint/2010/main" val="4041848392"/>
              </p:ext>
            </p:extLst>
          </p:nvPr>
        </p:nvGraphicFramePr>
        <p:xfrm>
          <a:off x="0" y="1828800"/>
          <a:ext cx="12192000" cy="3200400"/>
        </p:xfrm>
        <a:graphic>
          <a:graphicData uri="http://schemas.openxmlformats.org/drawingml/2006/table">
            <a:tbl>
              <a:tblPr bandRow="1">
                <a:tableStyleId>{00A15C55-8517-42AA-B614-E9B94910E393}</a:tableStyleId>
              </a:tblPr>
              <a:tblGrid>
                <a:gridCol w="2032000">
                  <a:extLst>
                    <a:ext uri="{9D8B030D-6E8A-4147-A177-3AD203B41FA5}">
                      <a16:colId xmlns:a16="http://schemas.microsoft.com/office/drawing/2014/main" val="3693496747"/>
                    </a:ext>
                  </a:extLst>
                </a:gridCol>
                <a:gridCol w="2032000">
                  <a:extLst>
                    <a:ext uri="{9D8B030D-6E8A-4147-A177-3AD203B41FA5}">
                      <a16:colId xmlns:a16="http://schemas.microsoft.com/office/drawing/2014/main" val="1685142646"/>
                    </a:ext>
                  </a:extLst>
                </a:gridCol>
                <a:gridCol w="2032000">
                  <a:extLst>
                    <a:ext uri="{9D8B030D-6E8A-4147-A177-3AD203B41FA5}">
                      <a16:colId xmlns:a16="http://schemas.microsoft.com/office/drawing/2014/main" val="1824647100"/>
                    </a:ext>
                  </a:extLst>
                </a:gridCol>
                <a:gridCol w="2032000">
                  <a:extLst>
                    <a:ext uri="{9D8B030D-6E8A-4147-A177-3AD203B41FA5}">
                      <a16:colId xmlns:a16="http://schemas.microsoft.com/office/drawing/2014/main" val="3014848599"/>
                    </a:ext>
                  </a:extLst>
                </a:gridCol>
                <a:gridCol w="2032000">
                  <a:extLst>
                    <a:ext uri="{9D8B030D-6E8A-4147-A177-3AD203B41FA5}">
                      <a16:colId xmlns:a16="http://schemas.microsoft.com/office/drawing/2014/main" val="3349378545"/>
                    </a:ext>
                  </a:extLst>
                </a:gridCol>
                <a:gridCol w="2032000">
                  <a:extLst>
                    <a:ext uri="{9D8B030D-6E8A-4147-A177-3AD203B41FA5}">
                      <a16:colId xmlns:a16="http://schemas.microsoft.com/office/drawing/2014/main" val="3036563354"/>
                    </a:ext>
                  </a:extLst>
                </a:gridCol>
              </a:tblGrid>
              <a:tr h="0">
                <a:tc>
                  <a:txBody>
                    <a:bodyPr/>
                    <a:lstStyle/>
                    <a:p>
                      <a:pPr>
                        <a:buNone/>
                      </a:pPr>
                      <a:r>
                        <a:rPr lang="en-US" dirty="0"/>
                        <a:t>No.</a:t>
                      </a:r>
                    </a:p>
                  </a:txBody>
                  <a:tcPr anchor="ctr"/>
                </a:tc>
                <a:tc>
                  <a:txBody>
                    <a:bodyPr/>
                    <a:lstStyle/>
                    <a:p>
                      <a:pPr>
                        <a:buNone/>
                      </a:pPr>
                      <a:r>
                        <a:rPr lang="en-US" dirty="0"/>
                        <a:t>Project</a:t>
                      </a:r>
                    </a:p>
                  </a:txBody>
                  <a:tcPr anchor="ctr"/>
                </a:tc>
                <a:tc>
                  <a:txBody>
                    <a:bodyPr/>
                    <a:lstStyle/>
                    <a:p>
                      <a:pPr>
                        <a:buNone/>
                      </a:pPr>
                      <a:r>
                        <a:rPr lang="en-US" dirty="0"/>
                        <a:t>Owner</a:t>
                      </a:r>
                    </a:p>
                  </a:txBody>
                  <a:tcPr anchor="ctr"/>
                </a:tc>
                <a:tc>
                  <a:txBody>
                    <a:bodyPr/>
                    <a:lstStyle/>
                    <a:p>
                      <a:pPr>
                        <a:buNone/>
                      </a:pPr>
                      <a:r>
                        <a:rPr lang="en-US" dirty="0"/>
                        <a:t>Status</a:t>
                      </a:r>
                    </a:p>
                  </a:txBody>
                  <a:tcPr anchor="ctr"/>
                </a:tc>
                <a:tc>
                  <a:txBody>
                    <a:bodyPr/>
                    <a:lstStyle/>
                    <a:p>
                      <a:pPr>
                        <a:buNone/>
                      </a:pPr>
                      <a:r>
                        <a:rPr lang="en-US" dirty="0"/>
                        <a:t>% Complete</a:t>
                      </a:r>
                    </a:p>
                  </a:txBody>
                  <a:tcPr anchor="ctr"/>
                </a:tc>
                <a:tc>
                  <a:txBody>
                    <a:bodyPr/>
                    <a:lstStyle/>
                    <a:p>
                      <a:pPr>
                        <a:buNone/>
                      </a:pPr>
                      <a:r>
                        <a:rPr lang="en-US" dirty="0"/>
                        <a:t>Target Date</a:t>
                      </a:r>
                    </a:p>
                  </a:txBody>
                  <a:tcPr anchor="ctr"/>
                </a:tc>
                <a:extLst>
                  <a:ext uri="{0D108BD9-81ED-4DB2-BD59-A6C34878D82A}">
                    <a16:rowId xmlns:a16="http://schemas.microsoft.com/office/drawing/2014/main" val="1710979005"/>
                  </a:ext>
                </a:extLst>
              </a:tr>
              <a:tr h="0">
                <a:tc>
                  <a:txBody>
                    <a:bodyPr/>
                    <a:lstStyle/>
                    <a:p>
                      <a:pPr>
                        <a:buNone/>
                      </a:pPr>
                      <a:r>
                        <a:rPr lang="en-US" dirty="0"/>
                        <a:t>01</a:t>
                      </a:r>
                    </a:p>
                  </a:txBody>
                  <a:tcPr anchor="ctr"/>
                </a:tc>
                <a:tc>
                  <a:txBody>
                    <a:bodyPr/>
                    <a:lstStyle/>
                    <a:p>
                      <a:pPr>
                        <a:buNone/>
                      </a:pPr>
                      <a:r>
                        <a:rPr lang="en-US" dirty="0"/>
                        <a:t>Community Health Outreach</a:t>
                      </a:r>
                    </a:p>
                  </a:txBody>
                  <a:tcPr anchor="ctr"/>
                </a:tc>
                <a:tc>
                  <a:txBody>
                    <a:bodyPr/>
                    <a:lstStyle/>
                    <a:p>
                      <a:pPr>
                        <a:buNone/>
                      </a:pPr>
                      <a:r>
                        <a:rPr lang="en-US" dirty="0"/>
                        <a:t>Director of Community Programs</a:t>
                      </a:r>
                    </a:p>
                  </a:txBody>
                  <a:tcPr anchor="ctr"/>
                </a:tc>
                <a:tc>
                  <a:txBody>
                    <a:bodyPr/>
                    <a:lstStyle/>
                    <a:p>
                      <a:pPr>
                        <a:buNone/>
                      </a:pPr>
                      <a:r>
                        <a:rPr lang="en-US" dirty="0"/>
                        <a:t>On Track</a:t>
                      </a:r>
                    </a:p>
                  </a:txBody>
                  <a:tcPr anchor="ctr"/>
                </a:tc>
                <a:tc>
                  <a:txBody>
                    <a:bodyPr/>
                    <a:lstStyle/>
                    <a:p>
                      <a:pPr>
                        <a:buNone/>
                      </a:pPr>
                      <a:r>
                        <a:rPr lang="en-US" dirty="0"/>
                        <a:t>70%</a:t>
                      </a:r>
                    </a:p>
                  </a:txBody>
                  <a:tcPr anchor="ctr"/>
                </a:tc>
                <a:tc>
                  <a:txBody>
                    <a:bodyPr/>
                    <a:lstStyle/>
                    <a:p>
                      <a:pPr>
                        <a:buNone/>
                      </a:pPr>
                      <a:r>
                        <a:rPr lang="en-US" dirty="0"/>
                        <a:t>09/30/2025</a:t>
                      </a:r>
                    </a:p>
                  </a:txBody>
                  <a:tcPr anchor="ctr"/>
                </a:tc>
                <a:extLst>
                  <a:ext uri="{0D108BD9-81ED-4DB2-BD59-A6C34878D82A}">
                    <a16:rowId xmlns:a16="http://schemas.microsoft.com/office/drawing/2014/main" val="2111545827"/>
                  </a:ext>
                </a:extLst>
              </a:tr>
              <a:tr h="0">
                <a:tc>
                  <a:txBody>
                    <a:bodyPr/>
                    <a:lstStyle/>
                    <a:p>
                      <a:pPr>
                        <a:buNone/>
                      </a:pPr>
                      <a:r>
                        <a:rPr lang="en-US" dirty="0"/>
                        <a:t>02</a:t>
                      </a:r>
                    </a:p>
                  </a:txBody>
                  <a:tcPr anchor="ctr"/>
                </a:tc>
                <a:tc>
                  <a:txBody>
                    <a:bodyPr/>
                    <a:lstStyle/>
                    <a:p>
                      <a:pPr>
                        <a:buNone/>
                      </a:pPr>
                      <a:r>
                        <a:rPr lang="en-US" dirty="0"/>
                        <a:t>Electronic Health Records Upgrade</a:t>
                      </a:r>
                    </a:p>
                  </a:txBody>
                  <a:tcPr anchor="ctr"/>
                </a:tc>
                <a:tc>
                  <a:txBody>
                    <a:bodyPr/>
                    <a:lstStyle/>
                    <a:p>
                      <a:pPr>
                        <a:buNone/>
                      </a:pPr>
                      <a:r>
                        <a:rPr lang="en-US" dirty="0"/>
                        <a:t>CIO</a:t>
                      </a:r>
                    </a:p>
                  </a:txBody>
                  <a:tcPr anchor="ctr"/>
                </a:tc>
                <a:tc>
                  <a:txBody>
                    <a:bodyPr/>
                    <a:lstStyle/>
                    <a:p>
                      <a:pPr>
                        <a:buNone/>
                      </a:pPr>
                      <a:r>
                        <a:rPr lang="en-US" dirty="0"/>
                        <a:t>Delayed</a:t>
                      </a:r>
                    </a:p>
                  </a:txBody>
                  <a:tcPr anchor="ctr"/>
                </a:tc>
                <a:tc>
                  <a:txBody>
                    <a:bodyPr/>
                    <a:lstStyle/>
                    <a:p>
                      <a:pPr>
                        <a:buNone/>
                      </a:pPr>
                      <a:r>
                        <a:rPr lang="en-US" dirty="0"/>
                        <a:t>55%</a:t>
                      </a:r>
                    </a:p>
                  </a:txBody>
                  <a:tcPr anchor="ctr"/>
                </a:tc>
                <a:tc>
                  <a:txBody>
                    <a:bodyPr/>
                    <a:lstStyle/>
                    <a:p>
                      <a:pPr>
                        <a:buNone/>
                      </a:pPr>
                      <a:r>
                        <a:rPr lang="en-US" dirty="0"/>
                        <a:t>12/15/2025</a:t>
                      </a:r>
                    </a:p>
                  </a:txBody>
                  <a:tcPr anchor="ctr"/>
                </a:tc>
                <a:extLst>
                  <a:ext uri="{0D108BD9-81ED-4DB2-BD59-A6C34878D82A}">
                    <a16:rowId xmlns:a16="http://schemas.microsoft.com/office/drawing/2014/main" val="2058321020"/>
                  </a:ext>
                </a:extLst>
              </a:tr>
              <a:tr h="0">
                <a:tc>
                  <a:txBody>
                    <a:bodyPr/>
                    <a:lstStyle/>
                    <a:p>
                      <a:pPr>
                        <a:buNone/>
                      </a:pPr>
                      <a:r>
                        <a:rPr lang="en-US" dirty="0"/>
                        <a:t>03</a:t>
                      </a:r>
                    </a:p>
                  </a:txBody>
                  <a:tcPr anchor="ctr"/>
                </a:tc>
                <a:tc>
                  <a:txBody>
                    <a:bodyPr/>
                    <a:lstStyle/>
                    <a:p>
                      <a:pPr>
                        <a:buNone/>
                      </a:pPr>
                      <a:r>
                        <a:rPr lang="en-US" dirty="0"/>
                        <a:t>Patient Experience Enhancement</a:t>
                      </a:r>
                    </a:p>
                  </a:txBody>
                  <a:tcPr anchor="ctr"/>
                </a:tc>
                <a:tc>
                  <a:txBody>
                    <a:bodyPr/>
                    <a:lstStyle/>
                    <a:p>
                      <a:pPr>
                        <a:buNone/>
                      </a:pPr>
                      <a:r>
                        <a:rPr lang="en-US" dirty="0"/>
                        <a:t>Chief Nursing Officer</a:t>
                      </a:r>
                    </a:p>
                  </a:txBody>
                  <a:tcPr anchor="ctr"/>
                </a:tc>
                <a:tc>
                  <a:txBody>
                    <a:bodyPr/>
                    <a:lstStyle/>
                    <a:p>
                      <a:pPr>
                        <a:buNone/>
                      </a:pPr>
                      <a:r>
                        <a:rPr lang="en-US" dirty="0"/>
                        <a:t>At Risk</a:t>
                      </a:r>
                    </a:p>
                  </a:txBody>
                  <a:tcPr anchor="ctr"/>
                </a:tc>
                <a:tc>
                  <a:txBody>
                    <a:bodyPr/>
                    <a:lstStyle/>
                    <a:p>
                      <a:pPr>
                        <a:buNone/>
                      </a:pPr>
                      <a:r>
                        <a:rPr lang="en-US" dirty="0"/>
                        <a:t>40%</a:t>
                      </a:r>
                    </a:p>
                  </a:txBody>
                  <a:tcPr anchor="ctr"/>
                </a:tc>
                <a:tc>
                  <a:txBody>
                    <a:bodyPr/>
                    <a:lstStyle/>
                    <a:p>
                      <a:pPr>
                        <a:buNone/>
                      </a:pPr>
                      <a:r>
                        <a:rPr lang="en-US" dirty="0"/>
                        <a:t>06/30/2026</a:t>
                      </a:r>
                    </a:p>
                  </a:txBody>
                  <a:tcPr anchor="ctr"/>
                </a:tc>
                <a:extLst>
                  <a:ext uri="{0D108BD9-81ED-4DB2-BD59-A6C34878D82A}">
                    <a16:rowId xmlns:a16="http://schemas.microsoft.com/office/drawing/2014/main" val="1542601697"/>
                  </a:ext>
                </a:extLst>
              </a:tr>
              <a:tr h="0">
                <a:tc>
                  <a:txBody>
                    <a:bodyPr/>
                    <a:lstStyle/>
                    <a:p>
                      <a:pPr>
                        <a:buNone/>
                      </a:pPr>
                      <a:r>
                        <a:rPr lang="en-US" dirty="0"/>
                        <a:t>04</a:t>
                      </a:r>
                    </a:p>
                  </a:txBody>
                  <a:tcPr anchor="ctr"/>
                </a:tc>
                <a:tc>
                  <a:txBody>
                    <a:bodyPr/>
                    <a:lstStyle/>
                    <a:p>
                      <a:pPr>
                        <a:buNone/>
                      </a:pPr>
                      <a:r>
                        <a:rPr lang="en-US" dirty="0"/>
                        <a:t>Sustainability &amp; Waste Reduction</a:t>
                      </a:r>
                    </a:p>
                  </a:txBody>
                  <a:tcPr anchor="ctr"/>
                </a:tc>
                <a:tc>
                  <a:txBody>
                    <a:bodyPr/>
                    <a:lstStyle/>
                    <a:p>
                      <a:pPr>
                        <a:buNone/>
                      </a:pPr>
                      <a:r>
                        <a:rPr lang="en-US" dirty="0"/>
                        <a:t>Facilities Manager</a:t>
                      </a:r>
                    </a:p>
                  </a:txBody>
                  <a:tcPr anchor="ctr"/>
                </a:tc>
                <a:tc>
                  <a:txBody>
                    <a:bodyPr/>
                    <a:lstStyle/>
                    <a:p>
                      <a:pPr>
                        <a:buNone/>
                      </a:pPr>
                      <a:r>
                        <a:rPr lang="en-US" dirty="0"/>
                        <a:t>On Track</a:t>
                      </a:r>
                    </a:p>
                  </a:txBody>
                  <a:tcPr anchor="ctr"/>
                </a:tc>
                <a:tc>
                  <a:txBody>
                    <a:bodyPr/>
                    <a:lstStyle/>
                    <a:p>
                      <a:pPr>
                        <a:buNone/>
                      </a:pPr>
                      <a:r>
                        <a:rPr lang="en-US" dirty="0"/>
                        <a:t>60%</a:t>
                      </a:r>
                    </a:p>
                  </a:txBody>
                  <a:tcPr anchor="ctr"/>
                </a:tc>
                <a:tc>
                  <a:txBody>
                    <a:bodyPr/>
                    <a:lstStyle/>
                    <a:p>
                      <a:pPr>
                        <a:buNone/>
                      </a:pPr>
                      <a:r>
                        <a:rPr lang="en-US" dirty="0"/>
                        <a:t>08/31/2025</a:t>
                      </a:r>
                    </a:p>
                  </a:txBody>
                  <a:tcPr anchor="ctr"/>
                </a:tc>
                <a:extLst>
                  <a:ext uri="{0D108BD9-81ED-4DB2-BD59-A6C34878D82A}">
                    <a16:rowId xmlns:a16="http://schemas.microsoft.com/office/drawing/2014/main" val="2075884536"/>
                  </a:ext>
                </a:extLst>
              </a:tr>
            </a:tbl>
          </a:graphicData>
        </a:graphic>
      </p:graphicFrame>
    </p:spTree>
    <p:extLst>
      <p:ext uri="{BB962C8B-B14F-4D97-AF65-F5344CB8AC3E}">
        <p14:creationId xmlns:p14="http://schemas.microsoft.com/office/powerpoint/2010/main" val="266906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53092-AF66-61D0-72E3-F0E3F3EEB726}"/>
            </a:ext>
          </a:extLst>
        </p:cNvPr>
        <p:cNvGrpSpPr/>
        <p:nvPr/>
      </p:nvGrpSpPr>
      <p:grpSpPr>
        <a:xfrm>
          <a:off x="0" y="0"/>
          <a:ext cx="0" cy="0"/>
          <a:chOff x="0" y="0"/>
          <a:chExt cx="0" cy="0"/>
        </a:xfrm>
      </p:grpSpPr>
      <p:sp>
        <p:nvSpPr>
          <p:cNvPr id="16" name="Rounded Rectangle 15">
            <a:extLst>
              <a:ext uri="{FF2B5EF4-FFF2-40B4-BE49-F238E27FC236}">
                <a16:creationId xmlns:a16="http://schemas.microsoft.com/office/drawing/2014/main" id="{84B921E4-2C45-D274-3C15-1D2797F33413}"/>
              </a:ext>
            </a:extLst>
          </p:cNvPr>
          <p:cNvSpPr/>
          <p:nvPr/>
        </p:nvSpPr>
        <p:spPr>
          <a:xfrm>
            <a:off x="8191500" y="228600"/>
            <a:ext cx="3771900" cy="6400800"/>
          </a:xfrm>
          <a:prstGeom prst="roundRect">
            <a:avLst>
              <a:gd name="adj" fmla="val 190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noProof="1"/>
          </a:p>
        </p:txBody>
      </p:sp>
      <p:sp>
        <p:nvSpPr>
          <p:cNvPr id="5" name="Rectangle 4">
            <a:extLst>
              <a:ext uri="{FF2B5EF4-FFF2-40B4-BE49-F238E27FC236}">
                <a16:creationId xmlns:a16="http://schemas.microsoft.com/office/drawing/2014/main" id="{20113B4B-9985-7056-4B0B-228684DF2CB3}"/>
              </a:ext>
            </a:extLst>
          </p:cNvPr>
          <p:cNvSpPr/>
          <p:nvPr>
            <p:custDataLst>
              <p:tags r:id="rId1"/>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4DB5F2A3-25F9-33C6-A4A7-75C2389AAE25}"/>
              </a:ext>
            </a:extLst>
          </p:cNvPr>
          <p:cNvSpPr>
            <a:spLocks noGrp="1"/>
          </p:cNvSpPr>
          <p:nvPr>
            <p:ph type="title"/>
            <p:custDataLst>
              <p:tags r:id="rId2"/>
            </p:custDataLst>
          </p:nvPr>
        </p:nvSpPr>
        <p:spPr>
          <a:xfrm>
            <a:off x="419099" y="629392"/>
            <a:ext cx="7543801" cy="856508"/>
          </a:xfrm>
        </p:spPr>
        <p:txBody>
          <a:bodyPr lIns="0">
            <a:normAutofit/>
          </a:bodyPr>
          <a:lstStyle/>
          <a:p>
            <a:r>
              <a:rPr lang="en-US" dirty="0"/>
              <a:t>Project Timelines Gantt Chart</a:t>
            </a:r>
          </a:p>
        </p:txBody>
      </p:sp>
      <p:sp>
        <p:nvSpPr>
          <p:cNvPr id="14" name="Content Placeholder 2">
            <a:extLst>
              <a:ext uri="{FF2B5EF4-FFF2-40B4-BE49-F238E27FC236}">
                <a16:creationId xmlns:a16="http://schemas.microsoft.com/office/drawing/2014/main" id="{5CA6A361-0E31-6757-BD9A-DCA30B5F7BC2}"/>
              </a:ext>
            </a:extLst>
          </p:cNvPr>
          <p:cNvSpPr txBox="1">
            <a:spLocks/>
          </p:cNvSpPr>
          <p:nvPr>
            <p:custDataLst>
              <p:tags r:id="rId3"/>
            </p:custDataLst>
          </p:nvPr>
        </p:nvSpPr>
        <p:spPr>
          <a:xfrm>
            <a:off x="8394700" y="419100"/>
            <a:ext cx="3378200" cy="5975866"/>
          </a:xfrm>
          <a:prstGeom prst="rect">
            <a:avLst/>
          </a:prstGeom>
        </p:spPr>
        <p:txBody>
          <a:bodyPr vert="horz" lIns="91440" tIns="45720" rIns="91440" bIns="45720" rtlCol="0" anchor="ctr">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11113">
              <a:lnSpc>
                <a:spcPct val="114000"/>
              </a:lnSpc>
              <a:buClr>
                <a:schemeClr val="accent2"/>
              </a:buClr>
            </a:pPr>
            <a:r>
              <a:rPr lang="en-US" sz="1400" b="0" dirty="0">
                <a:solidFill>
                  <a:schemeClr val="tx1"/>
                </a:solidFill>
                <a:latin typeface="+mn-lt"/>
              </a:rPr>
              <a:t>Detailed milestone tracking highlights critical path activities to ensure timely project delivery.</a:t>
            </a:r>
          </a:p>
        </p:txBody>
      </p:sp>
      <p:graphicFrame>
        <p:nvGraphicFramePr>
          <p:cNvPr id="13" name="Content Placeholder 8">
            <a:extLst>
              <a:ext uri="{FF2B5EF4-FFF2-40B4-BE49-F238E27FC236}">
                <a16:creationId xmlns:a16="http://schemas.microsoft.com/office/drawing/2014/main" id="{0E100651-0A7E-B350-7BFA-8C4F6048D4BE}"/>
              </a:ext>
            </a:extLst>
          </p:cNvPr>
          <p:cNvGraphicFramePr>
            <a:graphicFrameLocks/>
          </p:cNvGraphicFramePr>
          <p:nvPr>
            <p:custDataLst>
              <p:tags r:id="rId4"/>
            </p:custDataLst>
          </p:nvPr>
        </p:nvGraphicFramePr>
        <p:xfrm>
          <a:off x="419100" y="2034540"/>
          <a:ext cx="7543800" cy="4194068"/>
        </p:xfrm>
        <a:graphic>
          <a:graphicData uri="http://schemas.openxmlformats.org/drawingml/2006/chart">
            <c:chart xmlns:c="http://schemas.openxmlformats.org/drawingml/2006/chart" xmlns:r="http://schemas.openxmlformats.org/officeDocument/2006/relationships" r:id="rId9"/>
          </a:graphicData>
        </a:graphic>
      </p:graphicFrame>
      <p:sp>
        <p:nvSpPr>
          <p:cNvPr id="3" name="TextBox 2">
            <a:extLst>
              <a:ext uri="{FF2B5EF4-FFF2-40B4-BE49-F238E27FC236}">
                <a16:creationId xmlns:a16="http://schemas.microsoft.com/office/drawing/2014/main" id="{20745833-992B-497F-A664-D4AF856685F2}"/>
              </a:ext>
            </a:extLst>
          </p:cNvPr>
          <p:cNvSpPr txBox="1"/>
          <p:nvPr>
            <p:custDataLst>
              <p:tags r:id="rId5"/>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Timeline</a:t>
            </a:r>
          </a:p>
        </p:txBody>
      </p:sp>
      <p:sp>
        <p:nvSpPr>
          <p:cNvPr id="17" name="Text Placeholder 1">
            <a:extLst>
              <a:ext uri="{FF2B5EF4-FFF2-40B4-BE49-F238E27FC236}">
                <a16:creationId xmlns:a16="http://schemas.microsoft.com/office/drawing/2014/main" id="{B192C58E-615C-D46D-46EA-3497DE484859}"/>
              </a:ext>
            </a:extLst>
          </p:cNvPr>
          <p:cNvSpPr txBox="1">
            <a:spLocks/>
          </p:cNvSpPr>
          <p:nvPr>
            <p:custDataLst>
              <p:tags r:id="rId6"/>
            </p:custDataLst>
          </p:nvPr>
        </p:nvSpPr>
        <p:spPr>
          <a:xfrm>
            <a:off x="419098" y="1485900"/>
            <a:ext cx="7543802" cy="548640"/>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1" indent="0">
              <a:buFont typeface="Arial" panose="020B0604020202020204" pitchFamily="34" charset="0"/>
              <a:buNone/>
            </a:pPr>
            <a:r>
              <a:rPr lang="en-US" sz="1800" b="1" dirty="0">
                <a:latin typeface="+mj-lt"/>
              </a:rPr>
              <a:t>Gantt Chart Showing Timelines and Milestones for Key Initiatives</a:t>
            </a:r>
          </a:p>
        </p:txBody>
      </p:sp>
    </p:spTree>
    <p:extLst>
      <p:ext uri="{BB962C8B-B14F-4D97-AF65-F5344CB8AC3E}">
        <p14:creationId xmlns:p14="http://schemas.microsoft.com/office/powerpoint/2010/main" val="95164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F6DE96-031B-3E7D-5CB4-F26B3A53BC81}"/>
              </a:ext>
            </a:extLst>
          </p:cNvPr>
          <p:cNvSpPr txBox="1"/>
          <p:nvPr>
            <p:custDataLst>
              <p:tags r:id="rId1"/>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Budget Monitoring</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p:txBody>
          <a:bodyPr lIns="0">
            <a:normAutofit/>
          </a:bodyPr>
          <a:lstStyle/>
          <a:p>
            <a:r>
              <a:rPr lang="en-US" noProof="1"/>
              <a:t>Budget Tracking Table</a:t>
            </a:r>
          </a:p>
        </p:txBody>
      </p:sp>
      <p:sp>
        <p:nvSpPr>
          <p:cNvPr id="4" name="Rectangle 3">
            <a:extLst>
              <a:ext uri="{FF2B5EF4-FFF2-40B4-BE49-F238E27FC236}">
                <a16:creationId xmlns:a16="http://schemas.microsoft.com/office/drawing/2014/main" id="{3EF88B75-B2EC-1674-17BF-8FFC8A699432}"/>
              </a:ext>
            </a:extLst>
          </p:cNvPr>
          <p:cNvSpPr/>
          <p:nvPr>
            <p:custDataLst>
              <p:tags r:id="rId3"/>
            </p:custDataLst>
          </p:nvPr>
        </p:nvSpPr>
        <p:spPr>
          <a:xfrm>
            <a:off x="419100" y="6431317"/>
            <a:ext cx="1825782" cy="203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ea typeface="+mn-ea"/>
              <a:cs typeface="+mn-cs"/>
            </a:endParaRPr>
          </a:p>
        </p:txBody>
      </p:sp>
      <p:sp>
        <p:nvSpPr>
          <p:cNvPr id="22" name="Text Placeholder 12">
            <a:extLst>
              <a:ext uri="{FF2B5EF4-FFF2-40B4-BE49-F238E27FC236}">
                <a16:creationId xmlns:a16="http://schemas.microsoft.com/office/drawing/2014/main" id="{CCE3DE22-F84E-015B-4813-EC98AD3B5ACC}"/>
              </a:ext>
            </a:extLst>
          </p:cNvPr>
          <p:cNvSpPr txBox="1">
            <a:spLocks/>
          </p:cNvSpPr>
          <p:nvPr>
            <p:custDataLst>
              <p:tags r:id="rId4"/>
            </p:custDataLst>
          </p:nvPr>
        </p:nvSpPr>
        <p:spPr>
          <a:xfrm>
            <a:off x="419100" y="185523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Budget Overview</a:t>
            </a:r>
          </a:p>
        </p:txBody>
      </p:sp>
      <p:sp>
        <p:nvSpPr>
          <p:cNvPr id="23" name="Content Placeholder 9">
            <a:extLst>
              <a:ext uri="{FF2B5EF4-FFF2-40B4-BE49-F238E27FC236}">
                <a16:creationId xmlns:a16="http://schemas.microsoft.com/office/drawing/2014/main" id="{49B0D779-F7DC-F7E5-E884-57B509E32538}"/>
              </a:ext>
            </a:extLst>
          </p:cNvPr>
          <p:cNvSpPr txBox="1">
            <a:spLocks/>
          </p:cNvSpPr>
          <p:nvPr>
            <p:custDataLst>
              <p:tags r:id="rId5"/>
            </p:custDataLst>
          </p:nvPr>
        </p:nvSpPr>
        <p:spPr>
          <a:xfrm>
            <a:off x="419101"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Total allocated budget for strategic initiatives is $12 million, with 60% already committed across projects.</a:t>
            </a:r>
          </a:p>
        </p:txBody>
      </p:sp>
      <p:sp>
        <p:nvSpPr>
          <p:cNvPr id="24" name="Text Placeholder 13">
            <a:extLst>
              <a:ext uri="{FF2B5EF4-FFF2-40B4-BE49-F238E27FC236}">
                <a16:creationId xmlns:a16="http://schemas.microsoft.com/office/drawing/2014/main" id="{586561E1-C9E2-2522-0B75-23B9BAEBDBE0}"/>
              </a:ext>
            </a:extLst>
          </p:cNvPr>
          <p:cNvSpPr txBox="1">
            <a:spLocks/>
          </p:cNvSpPr>
          <p:nvPr>
            <p:custDataLst>
              <p:tags r:id="rId6"/>
            </p:custDataLst>
          </p:nvPr>
        </p:nvSpPr>
        <p:spPr>
          <a:xfrm>
            <a:off x="6161397" y="185523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Actual Spend to Date</a:t>
            </a:r>
          </a:p>
        </p:txBody>
      </p:sp>
      <p:sp>
        <p:nvSpPr>
          <p:cNvPr id="25" name="Content Placeholder 10">
            <a:extLst>
              <a:ext uri="{FF2B5EF4-FFF2-40B4-BE49-F238E27FC236}">
                <a16:creationId xmlns:a16="http://schemas.microsoft.com/office/drawing/2014/main" id="{1EF532BB-8AD1-875A-7473-381723DA40FE}"/>
              </a:ext>
            </a:extLst>
          </p:cNvPr>
          <p:cNvSpPr txBox="1">
            <a:spLocks/>
          </p:cNvSpPr>
          <p:nvPr>
            <p:custDataLst>
              <p:tags r:id="rId7"/>
            </p:custDataLst>
          </p:nvPr>
        </p:nvSpPr>
        <p:spPr>
          <a:xfrm>
            <a:off x="6161399" y="231243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Actual expenditures have reached $7.2 million, representing 60% of the total budget, aligning with project progress.</a:t>
            </a:r>
          </a:p>
        </p:txBody>
      </p:sp>
      <p:sp>
        <p:nvSpPr>
          <p:cNvPr id="26" name="Text Placeholder 14">
            <a:extLst>
              <a:ext uri="{FF2B5EF4-FFF2-40B4-BE49-F238E27FC236}">
                <a16:creationId xmlns:a16="http://schemas.microsoft.com/office/drawing/2014/main" id="{BA0DB77C-4AE9-DB33-E342-35BE4B1E01A6}"/>
              </a:ext>
            </a:extLst>
          </p:cNvPr>
          <p:cNvSpPr txBox="1">
            <a:spLocks/>
          </p:cNvSpPr>
          <p:nvPr>
            <p:custDataLst>
              <p:tags r:id="rId8"/>
            </p:custDataLst>
          </p:nvPr>
        </p:nvSpPr>
        <p:spPr>
          <a:xfrm>
            <a:off x="419100" y="433557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Variance Analysis</a:t>
            </a:r>
          </a:p>
        </p:txBody>
      </p:sp>
      <p:sp>
        <p:nvSpPr>
          <p:cNvPr id="27" name="Content Placeholder 11">
            <a:extLst>
              <a:ext uri="{FF2B5EF4-FFF2-40B4-BE49-F238E27FC236}">
                <a16:creationId xmlns:a16="http://schemas.microsoft.com/office/drawing/2014/main" id="{7FC82DD7-E09E-7608-E051-31A56022E359}"/>
              </a:ext>
            </a:extLst>
          </p:cNvPr>
          <p:cNvSpPr txBox="1">
            <a:spLocks/>
          </p:cNvSpPr>
          <p:nvPr>
            <p:custDataLst>
              <p:tags r:id="rId9"/>
            </p:custDataLst>
          </p:nvPr>
        </p:nvSpPr>
        <p:spPr>
          <a:xfrm>
            <a:off x="419101"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Current variance is minimal at 2%, with slight overspend in Behavioral Health and savings in Telehealth Expansion.</a:t>
            </a:r>
          </a:p>
        </p:txBody>
      </p:sp>
      <p:sp>
        <p:nvSpPr>
          <p:cNvPr id="28" name="Text Placeholder 2">
            <a:extLst>
              <a:ext uri="{FF2B5EF4-FFF2-40B4-BE49-F238E27FC236}">
                <a16:creationId xmlns:a16="http://schemas.microsoft.com/office/drawing/2014/main" id="{05FA4BB6-F76F-73A7-C855-42C2D6FECDFE}"/>
              </a:ext>
            </a:extLst>
          </p:cNvPr>
          <p:cNvSpPr txBox="1">
            <a:spLocks/>
          </p:cNvSpPr>
          <p:nvPr>
            <p:custDataLst>
              <p:tags r:id="rId10"/>
            </p:custDataLst>
          </p:nvPr>
        </p:nvSpPr>
        <p:spPr>
          <a:xfrm>
            <a:off x="6172202" y="4335572"/>
            <a:ext cx="5600699" cy="457200"/>
          </a:xfrm>
          <a:prstGeom prst="rect">
            <a:avLst/>
          </a:prstGeom>
        </p:spPr>
        <p:txBody>
          <a:bodyPr vert="horz" lIns="0" tIns="45720" rIns="91440" bIns="45720" rtlCol="0" anchor="t">
            <a:normAutofit/>
          </a:bodyPr>
          <a:lstStyle>
            <a:lvl1pPr marL="0"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b="1" i="0" u="none" strike="noStrike" kern="1200" cap="none" spc="0" normalizeH="0" baseline="0" noProof="1">
                <a:ln>
                  <a:noFill/>
                </a:ln>
                <a:effectLst/>
                <a:uLnTx/>
                <a:uFillTx/>
                <a:latin typeface="+mj-lt"/>
                <a:ea typeface="+mn-ea"/>
                <a:cs typeface="Arial" panose="020B0604020202020204" pitchFamily="34" charset="0"/>
              </a:rPr>
              <a:t>Financial Risks</a:t>
            </a:r>
          </a:p>
        </p:txBody>
      </p:sp>
      <p:sp>
        <p:nvSpPr>
          <p:cNvPr id="29" name="Content Placeholder 1">
            <a:extLst>
              <a:ext uri="{FF2B5EF4-FFF2-40B4-BE49-F238E27FC236}">
                <a16:creationId xmlns:a16="http://schemas.microsoft.com/office/drawing/2014/main" id="{7B7A11AE-25EC-3893-F14A-D1D5019F8E6B}"/>
              </a:ext>
            </a:extLst>
          </p:cNvPr>
          <p:cNvSpPr txBox="1">
            <a:spLocks/>
          </p:cNvSpPr>
          <p:nvPr>
            <p:custDataLst>
              <p:tags r:id="rId11"/>
            </p:custDataLst>
          </p:nvPr>
        </p:nvSpPr>
        <p:spPr>
          <a:xfrm>
            <a:off x="6172202" y="4792772"/>
            <a:ext cx="5600699" cy="1475014"/>
          </a:xfrm>
          <a:prstGeom prst="rect">
            <a:avLst/>
          </a:prstGeom>
        </p:spPr>
        <p:txBody>
          <a:bodyPr vert="horz" lIns="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4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marR="0" lvl="0" indent="0" algn="l" defTabSz="914354" rtl="0" eaLnBrk="1" fontAlgn="auto" latinLnBrk="0" hangingPunct="1">
              <a:lnSpc>
                <a:spcPct val="114000"/>
              </a:lnSpc>
              <a:spcBef>
                <a:spcPts val="1200"/>
              </a:spcBef>
              <a:spcAft>
                <a:spcPts val="0"/>
              </a:spcAft>
              <a:buClrTx/>
              <a:buSzTx/>
              <a:buFont typeface="Arial" panose="020B0604020202020204" pitchFamily="34" charset="0"/>
              <a:buNone/>
              <a:tabLst/>
              <a:defRPr/>
            </a:pPr>
            <a:r>
              <a:rPr kumimoji="0" lang="en-US" sz="1600" b="0" i="0" u="none" strike="noStrike" kern="1200" cap="none" spc="0" normalizeH="0" baseline="0" noProof="1">
                <a:ln>
                  <a:noFill/>
                </a:ln>
                <a:effectLst/>
                <a:uLnTx/>
                <a:uFillTx/>
                <a:ea typeface="+mn-ea"/>
                <a:cs typeface="Arial" panose="020B0604020202020204" pitchFamily="34" charset="0"/>
              </a:rPr>
              <a:t>Potential vendor delays and staffing cost increases may impact future spend projections; contingency funds are reserved.</a:t>
            </a:r>
          </a:p>
        </p:txBody>
      </p:sp>
      <p:sp>
        <p:nvSpPr>
          <p:cNvPr id="30" name="TextBox 29">
            <a:extLst>
              <a:ext uri="{FF2B5EF4-FFF2-40B4-BE49-F238E27FC236}">
                <a16:creationId xmlns:a16="http://schemas.microsoft.com/office/drawing/2014/main" id="{9B0D30FD-0E82-50B9-2B47-9686A6AF2834}"/>
              </a:ext>
            </a:extLst>
          </p:cNvPr>
          <p:cNvSpPr txBox="1"/>
          <p:nvPr/>
        </p:nvSpPr>
        <p:spPr>
          <a:xfrm>
            <a:off x="419100" y="1485900"/>
            <a:ext cx="548640" cy="369332"/>
          </a:xfrm>
          <a:prstGeom prst="rect">
            <a:avLst/>
          </a:prstGeom>
          <a:noFill/>
        </p:spPr>
        <p:txBody>
          <a:bodyPr wrap="square" lIns="0" rIns="0" rtlCol="0">
            <a:normAutofit/>
          </a:bodyPr>
          <a:lstStyle/>
          <a:p>
            <a:r>
              <a:rPr lang="en-US" sz="1700" b="1" noProof="1">
                <a:solidFill>
                  <a:schemeClr val="accent1"/>
                </a:solidFill>
              </a:rPr>
              <a:t>01</a:t>
            </a:r>
          </a:p>
        </p:txBody>
      </p:sp>
      <p:sp>
        <p:nvSpPr>
          <p:cNvPr id="31" name="TextBox 30">
            <a:extLst>
              <a:ext uri="{FF2B5EF4-FFF2-40B4-BE49-F238E27FC236}">
                <a16:creationId xmlns:a16="http://schemas.microsoft.com/office/drawing/2014/main" id="{D6B23329-6F0C-B7F1-B8D8-F39FE4583A93}"/>
              </a:ext>
            </a:extLst>
          </p:cNvPr>
          <p:cNvSpPr txBox="1"/>
          <p:nvPr/>
        </p:nvSpPr>
        <p:spPr>
          <a:xfrm>
            <a:off x="419100" y="3966240"/>
            <a:ext cx="548640" cy="369332"/>
          </a:xfrm>
          <a:prstGeom prst="rect">
            <a:avLst/>
          </a:prstGeom>
          <a:noFill/>
        </p:spPr>
        <p:txBody>
          <a:bodyPr wrap="square" lIns="0" rIns="0" rtlCol="0">
            <a:normAutofit/>
          </a:bodyPr>
          <a:lstStyle/>
          <a:p>
            <a:r>
              <a:rPr lang="en-US" sz="1700" b="1" noProof="1">
                <a:solidFill>
                  <a:schemeClr val="accent1"/>
                </a:solidFill>
              </a:rPr>
              <a:t>03</a:t>
            </a:r>
          </a:p>
        </p:txBody>
      </p:sp>
      <p:sp>
        <p:nvSpPr>
          <p:cNvPr id="32" name="TextBox 31">
            <a:extLst>
              <a:ext uri="{FF2B5EF4-FFF2-40B4-BE49-F238E27FC236}">
                <a16:creationId xmlns:a16="http://schemas.microsoft.com/office/drawing/2014/main" id="{D0090ECC-CDA4-AC3D-4E60-DCA987A63F5F}"/>
              </a:ext>
            </a:extLst>
          </p:cNvPr>
          <p:cNvSpPr txBox="1"/>
          <p:nvPr/>
        </p:nvSpPr>
        <p:spPr>
          <a:xfrm>
            <a:off x="6172200" y="1485900"/>
            <a:ext cx="548640" cy="369332"/>
          </a:xfrm>
          <a:prstGeom prst="rect">
            <a:avLst/>
          </a:prstGeom>
          <a:noFill/>
        </p:spPr>
        <p:txBody>
          <a:bodyPr wrap="square" lIns="0" rIns="0" rtlCol="0">
            <a:normAutofit/>
          </a:bodyPr>
          <a:lstStyle/>
          <a:p>
            <a:r>
              <a:rPr lang="en-US" sz="1700" b="1" noProof="1">
                <a:solidFill>
                  <a:schemeClr val="accent1"/>
                </a:solidFill>
              </a:rPr>
              <a:t>02</a:t>
            </a:r>
          </a:p>
        </p:txBody>
      </p:sp>
      <p:sp>
        <p:nvSpPr>
          <p:cNvPr id="33" name="TextBox 32">
            <a:extLst>
              <a:ext uri="{FF2B5EF4-FFF2-40B4-BE49-F238E27FC236}">
                <a16:creationId xmlns:a16="http://schemas.microsoft.com/office/drawing/2014/main" id="{EC5C8101-F4A5-7716-2E31-EFA3D84C0B87}"/>
              </a:ext>
            </a:extLst>
          </p:cNvPr>
          <p:cNvSpPr txBox="1"/>
          <p:nvPr/>
        </p:nvSpPr>
        <p:spPr>
          <a:xfrm>
            <a:off x="6172200" y="3966240"/>
            <a:ext cx="548640" cy="369332"/>
          </a:xfrm>
          <a:prstGeom prst="rect">
            <a:avLst/>
          </a:prstGeom>
          <a:noFill/>
        </p:spPr>
        <p:txBody>
          <a:bodyPr wrap="square" lIns="0" rIns="0" rtlCol="0">
            <a:normAutofit/>
          </a:bodyPr>
          <a:lstStyle/>
          <a:p>
            <a:r>
              <a:rPr lang="en-US" sz="1700" b="1" noProof="1">
                <a:solidFill>
                  <a:schemeClr val="accent1"/>
                </a:solidFill>
              </a:rPr>
              <a:t>04</a:t>
            </a:r>
          </a:p>
        </p:txBody>
      </p:sp>
    </p:spTree>
    <p:extLst>
      <p:ext uri="{BB962C8B-B14F-4D97-AF65-F5344CB8AC3E}">
        <p14:creationId xmlns:p14="http://schemas.microsoft.com/office/powerpoint/2010/main" val="102554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ABA96-98F6-F7C8-F068-9B95983810CB}"/>
            </a:ext>
          </a:extLst>
        </p:cNvPr>
        <p:cNvGrpSpPr/>
        <p:nvPr/>
      </p:nvGrpSpPr>
      <p:grpSpPr>
        <a:xfrm>
          <a:off x="0" y="0"/>
          <a:ext cx="0" cy="0"/>
          <a:chOff x="0" y="0"/>
          <a:chExt cx="0" cy="0"/>
        </a:xfrm>
      </p:grpSpPr>
      <p:pic>
        <p:nvPicPr>
          <p:cNvPr id="10" name="Picture Placeholder 8">
            <a:extLst>
              <a:ext uri="{FF2B5EF4-FFF2-40B4-BE49-F238E27FC236}">
                <a16:creationId xmlns:a16="http://schemas.microsoft.com/office/drawing/2014/main" id="{065C9AB0-0B70-1416-C82A-ECE0425F95FD}"/>
              </a:ext>
            </a:extLst>
          </p:cNvPr>
          <p:cNvPicPr>
            <a:picLocks noChangeAspect="1"/>
          </p:cNvPicPr>
          <p:nvPr>
            <p:custDataLst>
              <p:tags r:id="rId1"/>
            </p:custDataLst>
          </p:nvPr>
        </p:nvPicPr>
        <p:blipFill rotWithShape="1">
          <a:blip r:embed="rId12" cstate="screen">
            <a:extLst>
              <a:ext uri="{28A0092B-C50C-407E-A947-70E740481C1C}">
                <a14:useLocalDpi xmlns:a14="http://schemas.microsoft.com/office/drawing/2010/main"/>
              </a:ext>
            </a:extLst>
          </a:blip>
          <a:srcRect l="8" r="8"/>
          <a:stretch/>
        </p:blipFill>
        <p:spPr>
          <a:xfrm>
            <a:off x="419100" y="1485900"/>
            <a:ext cx="3581400" cy="4776004"/>
          </a:xfrm>
          <a:prstGeom prst="roundRect">
            <a:avLst>
              <a:gd name="adj" fmla="val 1419"/>
            </a:avLst>
          </a:prstGeom>
        </p:spPr>
      </p:pic>
      <p:sp>
        <p:nvSpPr>
          <p:cNvPr id="6" name="TextBox 5">
            <a:extLst>
              <a:ext uri="{FF2B5EF4-FFF2-40B4-BE49-F238E27FC236}">
                <a16:creationId xmlns:a16="http://schemas.microsoft.com/office/drawing/2014/main" id="{BFEE20BF-443A-6A1D-31AE-91A995FBB643}"/>
              </a:ext>
            </a:extLst>
          </p:cNvPr>
          <p:cNvSpPr txBox="1"/>
          <p:nvPr>
            <p:custDataLst>
              <p:tags r:id="rId2"/>
            </p:custDataLst>
          </p:nvPr>
        </p:nvSpPr>
        <p:spPr>
          <a:xfrm>
            <a:off x="419100" y="249300"/>
            <a:ext cx="3581400" cy="414150"/>
          </a:xfrm>
          <a:prstGeom prst="rect">
            <a:avLst/>
          </a:prstGeom>
          <a:noFill/>
        </p:spPr>
        <p:txBody>
          <a:bodyPr wrap="square" lIns="0">
            <a:spAutoFit/>
          </a:bodyPr>
          <a:lstStyle/>
          <a:p>
            <a:r>
              <a:rPr lang="en-US" sz="1400" noProof="1">
                <a:solidFill>
                  <a:schemeClr val="tx2"/>
                </a:solidFill>
              </a:rPr>
              <a:t>Deep Dive</a:t>
            </a:r>
          </a:p>
        </p:txBody>
      </p:sp>
      <p:sp>
        <p:nvSpPr>
          <p:cNvPr id="13" name="Title 12">
            <a:extLst>
              <a:ext uri="{FF2B5EF4-FFF2-40B4-BE49-F238E27FC236}">
                <a16:creationId xmlns:a16="http://schemas.microsoft.com/office/drawing/2014/main" id="{0E112FC7-AC0D-A59D-BDC8-E3F8CE44C8F3}"/>
              </a:ext>
            </a:extLst>
          </p:cNvPr>
          <p:cNvSpPr>
            <a:spLocks noGrp="1"/>
          </p:cNvSpPr>
          <p:nvPr>
            <p:ph type="title"/>
            <p:custDataLst>
              <p:tags r:id="rId3"/>
            </p:custDataLst>
          </p:nvPr>
        </p:nvSpPr>
        <p:spPr/>
        <p:txBody>
          <a:bodyPr lIns="0"/>
          <a:lstStyle/>
          <a:p>
            <a:r>
              <a:rPr lang="en-US" noProof="1"/>
              <a:t>High-Priority Initiative Deep Dive: Telehealth Expansion</a:t>
            </a:r>
          </a:p>
        </p:txBody>
      </p:sp>
      <p:sp>
        <p:nvSpPr>
          <p:cNvPr id="14" name="Content Placeholder 13">
            <a:extLst>
              <a:ext uri="{FF2B5EF4-FFF2-40B4-BE49-F238E27FC236}">
                <a16:creationId xmlns:a16="http://schemas.microsoft.com/office/drawing/2014/main" id="{EDA73D53-86A7-3BF7-5188-8E1AE71EA528}"/>
              </a:ext>
            </a:extLst>
          </p:cNvPr>
          <p:cNvSpPr>
            <a:spLocks noGrp="1"/>
          </p:cNvSpPr>
          <p:nvPr>
            <p:ph sz="half" idx="4294967295"/>
            <p:custDataLst>
              <p:tags r:id="rId4"/>
            </p:custDataLst>
          </p:nvPr>
        </p:nvSpPr>
        <p:spPr>
          <a:xfrm>
            <a:off x="6859588" y="1485900"/>
            <a:ext cx="5332412" cy="1554163"/>
          </a:xfrm>
        </p:spPr>
        <p:txBody>
          <a:bodyPr vert="horz" lIns="91440" tIns="45720" rIns="91440" bIns="45720" rtlCol="0" anchor="t">
            <a:normAutofit/>
          </a:bodyPr>
          <a:lstStyle/>
          <a:p>
            <a:pPr marL="11111" indent="0">
              <a:lnSpc>
                <a:spcPct val="114000"/>
              </a:lnSpc>
              <a:spcBef>
                <a:spcPts val="1000"/>
              </a:spcBef>
              <a:buNone/>
            </a:pPr>
            <a:r>
              <a:rPr lang="en-US" sz="1400" noProof="1"/>
              <a:t>Completed technology platform upgrade by Q1 2024. Launched pilot program with 3 regional clinics in Q2 2024. Expanded patient access to telehealth services by 40% as of Q3 2024.</a:t>
            </a:r>
          </a:p>
        </p:txBody>
      </p:sp>
      <p:sp>
        <p:nvSpPr>
          <p:cNvPr id="15" name="Content Placeholder 14">
            <a:extLst>
              <a:ext uri="{FF2B5EF4-FFF2-40B4-BE49-F238E27FC236}">
                <a16:creationId xmlns:a16="http://schemas.microsoft.com/office/drawing/2014/main" id="{23072383-E925-A57F-832D-A6E3B20DD494}"/>
              </a:ext>
            </a:extLst>
          </p:cNvPr>
          <p:cNvSpPr>
            <a:spLocks noGrp="1"/>
          </p:cNvSpPr>
          <p:nvPr>
            <p:ph sz="half" idx="4294967295"/>
            <p:custDataLst>
              <p:tags r:id="rId5"/>
            </p:custDataLst>
          </p:nvPr>
        </p:nvSpPr>
        <p:spPr>
          <a:xfrm>
            <a:off x="6859588" y="3165475"/>
            <a:ext cx="5332412" cy="1555750"/>
          </a:xfrm>
        </p:spPr>
        <p:txBody>
          <a:bodyPr vert="horz" lIns="91440" tIns="45720" rIns="91440" bIns="45720" rtlCol="0" anchor="t">
            <a:normAutofit/>
          </a:bodyPr>
          <a:lstStyle/>
          <a:p>
            <a:pPr marL="11111" indent="0">
              <a:lnSpc>
                <a:spcPct val="114000"/>
              </a:lnSpc>
              <a:spcBef>
                <a:spcPts val="1000"/>
              </a:spcBef>
              <a:buNone/>
            </a:pPr>
            <a:r>
              <a:rPr lang="en-US" sz="1400" noProof="1"/>
              <a:t>Potential technology integration issues with legacy systems. Risk of patient engagement decline if user experience is not optimized. Regulatory changes may impact telehealth reimbursement policies.</a:t>
            </a:r>
          </a:p>
        </p:txBody>
      </p:sp>
      <p:sp>
        <p:nvSpPr>
          <p:cNvPr id="16" name="Content Placeholder 15">
            <a:extLst>
              <a:ext uri="{FF2B5EF4-FFF2-40B4-BE49-F238E27FC236}">
                <a16:creationId xmlns:a16="http://schemas.microsoft.com/office/drawing/2014/main" id="{1C8DDEE8-3982-B438-85A9-94D71C1A7ADA}"/>
              </a:ext>
            </a:extLst>
          </p:cNvPr>
          <p:cNvSpPr>
            <a:spLocks noGrp="1"/>
          </p:cNvSpPr>
          <p:nvPr>
            <p:ph sz="half" idx="4294967295"/>
            <p:custDataLst>
              <p:tags r:id="rId6"/>
            </p:custDataLst>
          </p:nvPr>
        </p:nvSpPr>
        <p:spPr>
          <a:xfrm>
            <a:off x="6859588" y="4846638"/>
            <a:ext cx="5332412" cy="1554162"/>
          </a:xfrm>
        </p:spPr>
        <p:txBody>
          <a:bodyPr vert="horz" lIns="91440" tIns="45720" rIns="91440" bIns="45720" rtlCol="0" anchor="t">
            <a:normAutofit/>
          </a:bodyPr>
          <a:lstStyle/>
          <a:p>
            <a:pPr marL="11111" indent="0">
              <a:lnSpc>
                <a:spcPct val="114000"/>
              </a:lnSpc>
              <a:spcBef>
                <a:spcPts val="1000"/>
              </a:spcBef>
              <a:buNone/>
            </a:pPr>
            <a:r>
              <a:rPr lang="en-US" sz="1400" noProof="1"/>
              <a:t>Reliance on IT department for seamless platform integration. Coordination with clinical teams for training and workflow adaptation. Vendor support for software maintenance and updates.</a:t>
            </a:r>
          </a:p>
        </p:txBody>
      </p:sp>
      <p:sp>
        <p:nvSpPr>
          <p:cNvPr id="17" name="Text Placeholder 16">
            <a:extLst>
              <a:ext uri="{FF2B5EF4-FFF2-40B4-BE49-F238E27FC236}">
                <a16:creationId xmlns:a16="http://schemas.microsoft.com/office/drawing/2014/main" id="{6F03B27F-2D26-B73C-3E0E-DC3F243D884C}"/>
              </a:ext>
            </a:extLst>
          </p:cNvPr>
          <p:cNvSpPr>
            <a:spLocks noGrp="1"/>
          </p:cNvSpPr>
          <p:nvPr>
            <p:ph type="body" idx="4294967295"/>
            <p:custDataLst>
              <p:tags r:id="rId7"/>
            </p:custDataLst>
          </p:nvPr>
        </p:nvSpPr>
        <p:spPr>
          <a:xfrm>
            <a:off x="0" y="1485900"/>
            <a:ext cx="1679575" cy="1554163"/>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Key Milestones</a:t>
            </a:r>
          </a:p>
        </p:txBody>
      </p:sp>
      <p:sp>
        <p:nvSpPr>
          <p:cNvPr id="18" name="Text Placeholder 17">
            <a:extLst>
              <a:ext uri="{FF2B5EF4-FFF2-40B4-BE49-F238E27FC236}">
                <a16:creationId xmlns:a16="http://schemas.microsoft.com/office/drawing/2014/main" id="{365C9065-669D-F268-78FB-2FFFD79A1B5D}"/>
              </a:ext>
            </a:extLst>
          </p:cNvPr>
          <p:cNvSpPr>
            <a:spLocks noGrp="1"/>
          </p:cNvSpPr>
          <p:nvPr>
            <p:ph type="body" idx="4294967295"/>
            <p:custDataLst>
              <p:tags r:id="rId8"/>
            </p:custDataLst>
          </p:nvPr>
        </p:nvSpPr>
        <p:spPr>
          <a:xfrm>
            <a:off x="0" y="3165475"/>
            <a:ext cx="1679575" cy="1555750"/>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Risks</a:t>
            </a:r>
          </a:p>
        </p:txBody>
      </p:sp>
      <p:sp>
        <p:nvSpPr>
          <p:cNvPr id="19" name="Text Placeholder 18">
            <a:extLst>
              <a:ext uri="{FF2B5EF4-FFF2-40B4-BE49-F238E27FC236}">
                <a16:creationId xmlns:a16="http://schemas.microsoft.com/office/drawing/2014/main" id="{43457729-A8BE-E61D-9705-C066E39BCD44}"/>
              </a:ext>
            </a:extLst>
          </p:cNvPr>
          <p:cNvSpPr>
            <a:spLocks noGrp="1"/>
          </p:cNvSpPr>
          <p:nvPr>
            <p:ph type="body" idx="4294967295"/>
            <p:custDataLst>
              <p:tags r:id="rId9"/>
            </p:custDataLst>
          </p:nvPr>
        </p:nvSpPr>
        <p:spPr>
          <a:xfrm>
            <a:off x="0" y="4846638"/>
            <a:ext cx="1679575" cy="1554162"/>
          </a:xfrm>
        </p:spPr>
        <p:txBody>
          <a:bodyPr vert="horz" lIns="91440" tIns="45720" rIns="91440" bIns="45720" rtlCol="0" anchor="t">
            <a:normAutofit/>
          </a:bodyPr>
          <a:lstStyle/>
          <a:p>
            <a:pPr marL="0" indent="0">
              <a:lnSpc>
                <a:spcPct val="100000"/>
              </a:lnSpc>
              <a:spcBef>
                <a:spcPts val="1000"/>
              </a:spcBef>
              <a:buNone/>
            </a:pPr>
            <a:r>
              <a:rPr lang="en-US" b="1" noProof="1">
                <a:latin typeface="+mj-lt"/>
              </a:rPr>
              <a:t>Dependencies</a:t>
            </a:r>
          </a:p>
        </p:txBody>
      </p:sp>
      <p:sp>
        <p:nvSpPr>
          <p:cNvPr id="5" name="Rectangle 4">
            <a:extLst>
              <a:ext uri="{FF2B5EF4-FFF2-40B4-BE49-F238E27FC236}">
                <a16:creationId xmlns:a16="http://schemas.microsoft.com/office/drawing/2014/main" id="{82E2AD94-3DE4-E374-1AA2-0F7AAFA413D2}"/>
              </a:ext>
            </a:extLst>
          </p:cNvPr>
          <p:cNvSpPr/>
          <p:nvPr>
            <p:custDataLst>
              <p:tags r:id="rId10"/>
            </p:custDataLst>
          </p:nvPr>
        </p:nvSpPr>
        <p:spPr>
          <a:xfrm>
            <a:off x="419100" y="6431317"/>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extLst>
      <p:ext uri="{BB962C8B-B14F-4D97-AF65-F5344CB8AC3E}">
        <p14:creationId xmlns:p14="http://schemas.microsoft.com/office/powerpoint/2010/main" val="29788667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ID" val="logo"/>
</p:tagLst>
</file>

<file path=ppt/tags/tag100.xml><?xml version="1.0" encoding="utf-8"?>
<p:tagLst xmlns:a="http://schemas.openxmlformats.org/drawingml/2006/main" xmlns:r="http://schemas.openxmlformats.org/officeDocument/2006/relationships" xmlns:p="http://schemas.openxmlformats.org/presentationml/2006/main">
  <p:tag name="PLUS_ID" val="chapter"/>
</p:tagLst>
</file>

<file path=ppt/tags/tag10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02.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03.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04.xml><?xml version="1.0" encoding="utf-8"?>
<p:tagLst xmlns:a="http://schemas.openxmlformats.org/drawingml/2006/main" xmlns:r="http://schemas.openxmlformats.org/officeDocument/2006/relationships" xmlns:p="http://schemas.openxmlformats.org/presentationml/2006/main">
  <p:tag name="PLUS_ID" val="logo"/>
</p:tagLst>
</file>

<file path=ppt/tags/tag105.xml><?xml version="1.0" encoding="utf-8"?>
<p:tagLst xmlns:a="http://schemas.openxmlformats.org/drawingml/2006/main" xmlns:r="http://schemas.openxmlformats.org/officeDocument/2006/relationships" xmlns:p="http://schemas.openxmlformats.org/presentationml/2006/main">
  <p:tag name="PLUS_ID" val="chapter"/>
</p:tagLst>
</file>

<file path=ppt/tags/tag106.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07.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08.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09.xml><?xml version="1.0" encoding="utf-8"?>
<p:tagLst xmlns:a="http://schemas.openxmlformats.org/drawingml/2006/main" xmlns:r="http://schemas.openxmlformats.org/officeDocument/2006/relationships" xmlns:p="http://schemas.openxmlformats.org/presentationml/2006/main">
  <p:tag name="PLUS_ID" val="logo"/>
</p:tagLst>
</file>

<file path=ppt/tags/tag11.xml><?xml version="1.0" encoding="utf-8"?>
<p:tagLst xmlns:a="http://schemas.openxmlformats.org/drawingml/2006/main" xmlns:r="http://schemas.openxmlformats.org/officeDocument/2006/relationships" xmlns:p="http://schemas.openxmlformats.org/presentationml/2006/main">
  <p:tag name="PLUS_ID" val="chapter"/>
</p:tagLst>
</file>

<file path=ppt/tags/tag12.xml><?xml version="1.0" encoding="utf-8"?>
<p:tagLst xmlns:a="http://schemas.openxmlformats.org/drawingml/2006/main" xmlns:r="http://schemas.openxmlformats.org/officeDocument/2006/relationships" xmlns:p="http://schemas.openxmlformats.org/presentationml/2006/main">
  <p:tag name="PLUS_ID" val="chart_title"/>
</p:tagLst>
</file>

<file path=ppt/tags/tag13.xml><?xml version="1.0" encoding="utf-8"?>
<p:tagLst xmlns:a="http://schemas.openxmlformats.org/drawingml/2006/main" xmlns:r="http://schemas.openxmlformats.org/officeDocument/2006/relationships" xmlns:p="http://schemas.openxmlformats.org/presentationml/2006/main">
  <p:tag name="PLUS_ID" val="header"/>
</p:tagLst>
</file>

<file path=ppt/tags/tag14.xml><?xml version="1.0" encoding="utf-8"?>
<p:tagLst xmlns:a="http://schemas.openxmlformats.org/drawingml/2006/main" xmlns:r="http://schemas.openxmlformats.org/officeDocument/2006/relationships" xmlns:p="http://schemas.openxmlformats.org/presentationml/2006/main">
  <p:tag name="PLUS_ID" val="logo"/>
</p:tagLst>
</file>

<file path=ppt/tags/tag15.xml><?xml version="1.0" encoding="utf-8"?>
<p:tagLst xmlns:a="http://schemas.openxmlformats.org/drawingml/2006/main" xmlns:r="http://schemas.openxmlformats.org/officeDocument/2006/relationships" xmlns:p="http://schemas.openxmlformats.org/presentationml/2006/main">
  <p:tag name="PLUS_ID" val="title"/>
</p:tagLst>
</file>

<file path=ppt/tags/tag16.xml><?xml version="1.0" encoding="utf-8"?>
<p:tagLst xmlns:a="http://schemas.openxmlformats.org/drawingml/2006/main" xmlns:r="http://schemas.openxmlformats.org/officeDocument/2006/relationships" xmlns:p="http://schemas.openxmlformats.org/presentationml/2006/main">
  <p:tag name="PLUS_ID" val="detail"/>
</p:tagLst>
</file>

<file path=ppt/tags/tag17.xml><?xml version="1.0" encoding="utf-8"?>
<p:tagLst xmlns:a="http://schemas.openxmlformats.org/drawingml/2006/main" xmlns:r="http://schemas.openxmlformats.org/officeDocument/2006/relationships" xmlns:p="http://schemas.openxmlformats.org/presentationml/2006/main">
  <p:tag name="PLUS_ID" val="chart"/>
</p:tagLst>
</file>

<file path=ppt/tags/tag18.xml><?xml version="1.0" encoding="utf-8"?>
<p:tagLst xmlns:a="http://schemas.openxmlformats.org/drawingml/2006/main" xmlns:r="http://schemas.openxmlformats.org/officeDocument/2006/relationships" xmlns:p="http://schemas.openxmlformats.org/presentationml/2006/main">
  <p:tag name="PLUS_ID" val="chapter"/>
</p:tagLst>
</file>

<file path=ppt/tags/tag19.xml><?xml version="1.0" encoding="utf-8"?>
<p:tagLst xmlns:a="http://schemas.openxmlformats.org/drawingml/2006/main" xmlns:r="http://schemas.openxmlformats.org/officeDocument/2006/relationships" xmlns:p="http://schemas.openxmlformats.org/presentationml/2006/main">
  <p:tag name="PLUS_ID" val="chapter"/>
</p:tagLst>
</file>

<file path=ppt/tags/tag2.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0.xml><?xml version="1.0" encoding="utf-8"?>
<p:tagLst xmlns:a="http://schemas.openxmlformats.org/drawingml/2006/main" xmlns:r="http://schemas.openxmlformats.org/officeDocument/2006/relationships" xmlns:p="http://schemas.openxmlformats.org/presentationml/2006/main">
  <p:tag name="PLUS_ID" val="title"/>
</p:tagLst>
</file>

<file path=ppt/tags/tag21.xml><?xml version="1.0" encoding="utf-8"?>
<p:tagLst xmlns:a="http://schemas.openxmlformats.org/drawingml/2006/main" xmlns:r="http://schemas.openxmlformats.org/officeDocument/2006/relationships" xmlns:p="http://schemas.openxmlformats.org/presentationml/2006/main">
  <p:tag name="PLUS_ID" val="logo"/>
</p:tagLst>
</file>

<file path=ppt/tags/tag22.xml><?xml version="1.0" encoding="utf-8"?>
<p:tagLst xmlns:a="http://schemas.openxmlformats.org/drawingml/2006/main" xmlns:r="http://schemas.openxmlformats.org/officeDocument/2006/relationships" xmlns:p="http://schemas.openxmlformats.org/presentationml/2006/main">
  <p:tag name="PLUS_ID" val="detail_0"/>
</p:tagLst>
</file>

<file path=ppt/tags/tag23.xml><?xml version="1.0" encoding="utf-8"?>
<p:tagLst xmlns:a="http://schemas.openxmlformats.org/drawingml/2006/main" xmlns:r="http://schemas.openxmlformats.org/officeDocument/2006/relationships" xmlns:p="http://schemas.openxmlformats.org/presentationml/2006/main">
  <p:tag name="PLUS_ID" val="detail_1"/>
</p:tagLst>
</file>

<file path=ppt/tags/tag24.xml><?xml version="1.0" encoding="utf-8"?>
<p:tagLst xmlns:a="http://schemas.openxmlformats.org/drawingml/2006/main" xmlns:r="http://schemas.openxmlformats.org/officeDocument/2006/relationships" xmlns:p="http://schemas.openxmlformats.org/presentationml/2006/main">
  <p:tag name="PLUS_ID" val="header_0"/>
</p:tagLst>
</file>

<file path=ppt/tags/tag25.xml><?xml version="1.0" encoding="utf-8"?>
<p:tagLst xmlns:a="http://schemas.openxmlformats.org/drawingml/2006/main" xmlns:r="http://schemas.openxmlformats.org/officeDocument/2006/relationships" xmlns:p="http://schemas.openxmlformats.org/presentationml/2006/main">
  <p:tag name="PLUS_ID" val="header_1"/>
</p:tagLst>
</file>

<file path=ppt/tags/tag26.xml><?xml version="1.0" encoding="utf-8"?>
<p:tagLst xmlns:a="http://schemas.openxmlformats.org/drawingml/2006/main" xmlns:r="http://schemas.openxmlformats.org/officeDocument/2006/relationships" xmlns:p="http://schemas.openxmlformats.org/presentationml/2006/main">
  <p:tag name="PLUS_ID" val="detail_2"/>
</p:tagLst>
</file>

<file path=ppt/tags/tag27.xml><?xml version="1.0" encoding="utf-8"?>
<p:tagLst xmlns:a="http://schemas.openxmlformats.org/drawingml/2006/main" xmlns:r="http://schemas.openxmlformats.org/officeDocument/2006/relationships" xmlns:p="http://schemas.openxmlformats.org/presentationml/2006/main">
  <p:tag name="PLUS_ID" val="detail_3"/>
</p:tagLst>
</file>

<file path=ppt/tags/tag28.xml><?xml version="1.0" encoding="utf-8"?>
<p:tagLst xmlns:a="http://schemas.openxmlformats.org/drawingml/2006/main" xmlns:r="http://schemas.openxmlformats.org/officeDocument/2006/relationships" xmlns:p="http://schemas.openxmlformats.org/presentationml/2006/main">
  <p:tag name="PLUS_ID" val="header_2"/>
</p:tagLst>
</file>

<file path=ppt/tags/tag29.xml><?xml version="1.0" encoding="utf-8"?>
<p:tagLst xmlns:a="http://schemas.openxmlformats.org/drawingml/2006/main" xmlns:r="http://schemas.openxmlformats.org/officeDocument/2006/relationships" xmlns:p="http://schemas.openxmlformats.org/presentationml/2006/main">
  <p:tag name="PLUS_ID" val="header_3"/>
</p:tagLst>
</file>

<file path=ppt/tags/tag3.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chapter"/>
</p:tagLst>
</file>

<file path=ppt/tags/tag31.xml><?xml version="1.0" encoding="utf-8"?>
<p:tagLst xmlns:a="http://schemas.openxmlformats.org/drawingml/2006/main" xmlns:r="http://schemas.openxmlformats.org/officeDocument/2006/relationships" xmlns:p="http://schemas.openxmlformats.org/presentationml/2006/main">
  <p:tag name="PLUS_ID" val="title"/>
</p:tagLst>
</file>

<file path=ppt/tags/tag32.xml><?xml version="1.0" encoding="utf-8"?>
<p:tagLst xmlns:a="http://schemas.openxmlformats.org/drawingml/2006/main" xmlns:r="http://schemas.openxmlformats.org/officeDocument/2006/relationships" xmlns:p="http://schemas.openxmlformats.org/presentationml/2006/main">
  <p:tag name="PLUS_ID" val="logo"/>
</p:tagLst>
</file>

<file path=ppt/tags/tag33.xml><?xml version="1.0" encoding="utf-8"?>
<p:tagLst xmlns:a="http://schemas.openxmlformats.org/drawingml/2006/main" xmlns:r="http://schemas.openxmlformats.org/officeDocument/2006/relationships" xmlns:p="http://schemas.openxmlformats.org/presentationml/2006/main">
  <p:tag name="PLUS_ID" val="header_0"/>
</p:tagLst>
</file>

<file path=ppt/tags/tag34.xml><?xml version="1.0" encoding="utf-8"?>
<p:tagLst xmlns:a="http://schemas.openxmlformats.org/drawingml/2006/main" xmlns:r="http://schemas.openxmlformats.org/officeDocument/2006/relationships" xmlns:p="http://schemas.openxmlformats.org/presentationml/2006/main">
  <p:tag name="PLUS_ID" val="detail_0"/>
</p:tagLst>
</file>

<file path=ppt/tags/tag35.xml><?xml version="1.0" encoding="utf-8"?>
<p:tagLst xmlns:a="http://schemas.openxmlformats.org/drawingml/2006/main" xmlns:r="http://schemas.openxmlformats.org/officeDocument/2006/relationships" xmlns:p="http://schemas.openxmlformats.org/presentationml/2006/main">
  <p:tag name="PLUS_ID" val="header_1"/>
</p:tagLst>
</file>

<file path=ppt/tags/tag36.xml><?xml version="1.0" encoding="utf-8"?>
<p:tagLst xmlns:a="http://schemas.openxmlformats.org/drawingml/2006/main" xmlns:r="http://schemas.openxmlformats.org/officeDocument/2006/relationships" xmlns:p="http://schemas.openxmlformats.org/presentationml/2006/main">
  <p:tag name="PLUS_ID" val="detail_1"/>
</p:tagLst>
</file>

<file path=ppt/tags/tag37.xml><?xml version="1.0" encoding="utf-8"?>
<p:tagLst xmlns:a="http://schemas.openxmlformats.org/drawingml/2006/main" xmlns:r="http://schemas.openxmlformats.org/officeDocument/2006/relationships" xmlns:p="http://schemas.openxmlformats.org/presentationml/2006/main">
  <p:tag name="PLUS_ID" val="header_2"/>
</p:tagLst>
</file>

<file path=ppt/tags/tag38.xml><?xml version="1.0" encoding="utf-8"?>
<p:tagLst xmlns:a="http://schemas.openxmlformats.org/drawingml/2006/main" xmlns:r="http://schemas.openxmlformats.org/officeDocument/2006/relationships" xmlns:p="http://schemas.openxmlformats.org/presentationml/2006/main">
  <p:tag name="PLUS_ID" val="detail_2"/>
</p:tagLst>
</file>

<file path=ppt/tags/tag39.xml><?xml version="1.0" encoding="utf-8"?>
<p:tagLst xmlns:a="http://schemas.openxmlformats.org/drawingml/2006/main" xmlns:r="http://schemas.openxmlformats.org/officeDocument/2006/relationships" xmlns:p="http://schemas.openxmlformats.org/presentationml/2006/main">
  <p:tag name="PLUS_ID" val="header_3"/>
</p:tagLst>
</file>

<file path=ppt/tags/tag4.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40.xml><?xml version="1.0" encoding="utf-8"?>
<p:tagLst xmlns:a="http://schemas.openxmlformats.org/drawingml/2006/main" xmlns:r="http://schemas.openxmlformats.org/officeDocument/2006/relationships" xmlns:p="http://schemas.openxmlformats.org/presentationml/2006/main">
  <p:tag name="PLUS_ID" val="detail_3"/>
</p:tagLst>
</file>

<file path=ppt/tags/tag41.xml><?xml version="1.0" encoding="utf-8"?>
<p:tagLst xmlns:a="http://schemas.openxmlformats.org/drawingml/2006/main" xmlns:r="http://schemas.openxmlformats.org/officeDocument/2006/relationships" xmlns:p="http://schemas.openxmlformats.org/presentationml/2006/main">
  <p:tag name="PLUS_ID" val="chapter"/>
</p:tagLst>
</file>

<file path=ppt/tags/tag42.xml><?xml version="1.0" encoding="utf-8"?>
<p:tagLst xmlns:a="http://schemas.openxmlformats.org/drawingml/2006/main" xmlns:r="http://schemas.openxmlformats.org/officeDocument/2006/relationships" xmlns:p="http://schemas.openxmlformats.org/presentationml/2006/main">
  <p:tag name="PLUS_ID" val="title"/>
</p:tagLst>
</file>

<file path=ppt/tags/tag43.xml><?xml version="1.0" encoding="utf-8"?>
<p:tagLst xmlns:a="http://schemas.openxmlformats.org/drawingml/2006/main" xmlns:r="http://schemas.openxmlformats.org/officeDocument/2006/relationships" xmlns:p="http://schemas.openxmlformats.org/presentationml/2006/main">
  <p:tag name="PLUS_ID" val="logo"/>
</p:tagLst>
</file>

<file path=ppt/tags/tag44.xml><?xml version="1.0" encoding="utf-8"?>
<p:tagLst xmlns:a="http://schemas.openxmlformats.org/drawingml/2006/main" xmlns:r="http://schemas.openxmlformats.org/officeDocument/2006/relationships" xmlns:p="http://schemas.openxmlformats.org/presentationml/2006/main">
  <p:tag name="PLUS_ID" val="logo"/>
</p:tagLst>
</file>

<file path=ppt/tags/tag45.xml><?xml version="1.0" encoding="utf-8"?>
<p:tagLst xmlns:a="http://schemas.openxmlformats.org/drawingml/2006/main" xmlns:r="http://schemas.openxmlformats.org/officeDocument/2006/relationships" xmlns:p="http://schemas.openxmlformats.org/presentationml/2006/main">
  <p:tag name="PLUS_ID" val="title"/>
</p:tagLst>
</file>

<file path=ppt/tags/tag46.xml><?xml version="1.0" encoding="utf-8"?>
<p:tagLst xmlns:a="http://schemas.openxmlformats.org/drawingml/2006/main" xmlns:r="http://schemas.openxmlformats.org/officeDocument/2006/relationships" xmlns:p="http://schemas.openxmlformats.org/presentationml/2006/main">
  <p:tag name="PLUS_ID" val="detail"/>
</p:tagLst>
</file>

<file path=ppt/tags/tag47.xml><?xml version="1.0" encoding="utf-8"?>
<p:tagLst xmlns:a="http://schemas.openxmlformats.org/drawingml/2006/main" xmlns:r="http://schemas.openxmlformats.org/officeDocument/2006/relationships" xmlns:p="http://schemas.openxmlformats.org/presentationml/2006/main">
  <p:tag name="PLUS_ID" val="chart"/>
</p:tagLst>
</file>

<file path=ppt/tags/tag48.xml><?xml version="1.0" encoding="utf-8"?>
<p:tagLst xmlns:a="http://schemas.openxmlformats.org/drawingml/2006/main" xmlns:r="http://schemas.openxmlformats.org/officeDocument/2006/relationships" xmlns:p="http://schemas.openxmlformats.org/presentationml/2006/main">
  <p:tag name="PLUS_ID" val="chapter"/>
</p:tagLst>
</file>

<file path=ppt/tags/tag49.xml><?xml version="1.0" encoding="utf-8"?>
<p:tagLst xmlns:a="http://schemas.openxmlformats.org/drawingml/2006/main" xmlns:r="http://schemas.openxmlformats.org/officeDocument/2006/relationships" xmlns:p="http://schemas.openxmlformats.org/presentationml/2006/main">
  <p:tag name="PLUS_ID" val="chart_title"/>
</p:tagLst>
</file>

<file path=ppt/tags/tag5.xml><?xml version="1.0" encoding="utf-8"?>
<p:tagLst xmlns:a="http://schemas.openxmlformats.org/drawingml/2006/main" xmlns:r="http://schemas.openxmlformats.org/officeDocument/2006/relationships" xmlns:p="http://schemas.openxmlformats.org/presentationml/2006/main">
  <p:tag name="PLUS_ID" val="presentation_subtitle"/>
</p:tagLst>
</file>

<file path=ppt/tags/tag50.xml><?xml version="1.0" encoding="utf-8"?>
<p:tagLst xmlns:a="http://schemas.openxmlformats.org/drawingml/2006/main" xmlns:r="http://schemas.openxmlformats.org/officeDocument/2006/relationships" xmlns:p="http://schemas.openxmlformats.org/presentationml/2006/main">
  <p:tag name="PLUS_ID" val="chapter"/>
</p:tagLst>
</file>

<file path=ppt/tags/tag51.xml><?xml version="1.0" encoding="utf-8"?>
<p:tagLst xmlns:a="http://schemas.openxmlformats.org/drawingml/2006/main" xmlns:r="http://schemas.openxmlformats.org/officeDocument/2006/relationships" xmlns:p="http://schemas.openxmlformats.org/presentationml/2006/main">
  <p:tag name="PLUS_ID" val="title"/>
</p:tagLst>
</file>

<file path=ppt/tags/tag52.xml><?xml version="1.0" encoding="utf-8"?>
<p:tagLst xmlns:a="http://schemas.openxmlformats.org/drawingml/2006/main" xmlns:r="http://schemas.openxmlformats.org/officeDocument/2006/relationships" xmlns:p="http://schemas.openxmlformats.org/presentationml/2006/main">
  <p:tag name="PLUS_ID" val="logo"/>
</p:tagLst>
</file>

<file path=ppt/tags/tag53.xml><?xml version="1.0" encoding="utf-8"?>
<p:tagLst xmlns:a="http://schemas.openxmlformats.org/drawingml/2006/main" xmlns:r="http://schemas.openxmlformats.org/officeDocument/2006/relationships" xmlns:p="http://schemas.openxmlformats.org/presentationml/2006/main">
  <p:tag name="PLUS_ID" val="header_0"/>
</p:tagLst>
</file>

<file path=ppt/tags/tag54.xml><?xml version="1.0" encoding="utf-8"?>
<p:tagLst xmlns:a="http://schemas.openxmlformats.org/drawingml/2006/main" xmlns:r="http://schemas.openxmlformats.org/officeDocument/2006/relationships" xmlns:p="http://schemas.openxmlformats.org/presentationml/2006/main">
  <p:tag name="PLUS_ID" val="detail_0"/>
</p:tagLst>
</file>

<file path=ppt/tags/tag55.xml><?xml version="1.0" encoding="utf-8"?>
<p:tagLst xmlns:a="http://schemas.openxmlformats.org/drawingml/2006/main" xmlns:r="http://schemas.openxmlformats.org/officeDocument/2006/relationships" xmlns:p="http://schemas.openxmlformats.org/presentationml/2006/main">
  <p:tag name="PLUS_ID" val="header_1"/>
</p:tagLst>
</file>

<file path=ppt/tags/tag56.xml><?xml version="1.0" encoding="utf-8"?>
<p:tagLst xmlns:a="http://schemas.openxmlformats.org/drawingml/2006/main" xmlns:r="http://schemas.openxmlformats.org/officeDocument/2006/relationships" xmlns:p="http://schemas.openxmlformats.org/presentationml/2006/main">
  <p:tag name="PLUS_ID" val="detail_1"/>
</p:tagLst>
</file>

<file path=ppt/tags/tag57.xml><?xml version="1.0" encoding="utf-8"?>
<p:tagLst xmlns:a="http://schemas.openxmlformats.org/drawingml/2006/main" xmlns:r="http://schemas.openxmlformats.org/officeDocument/2006/relationships" xmlns:p="http://schemas.openxmlformats.org/presentationml/2006/main">
  <p:tag name="PLUS_ID" val="header_2"/>
</p:tagLst>
</file>

<file path=ppt/tags/tag58.xml><?xml version="1.0" encoding="utf-8"?>
<p:tagLst xmlns:a="http://schemas.openxmlformats.org/drawingml/2006/main" xmlns:r="http://schemas.openxmlformats.org/officeDocument/2006/relationships" xmlns:p="http://schemas.openxmlformats.org/presentationml/2006/main">
  <p:tag name="PLUS_ID" val="detail_2"/>
</p:tagLst>
</file>

<file path=ppt/tags/tag59.xml><?xml version="1.0" encoding="utf-8"?>
<p:tagLst xmlns:a="http://schemas.openxmlformats.org/drawingml/2006/main" xmlns:r="http://schemas.openxmlformats.org/officeDocument/2006/relationships" xmlns:p="http://schemas.openxmlformats.org/presentationml/2006/main">
  <p:tag name="PLUS_ID" val="header_3"/>
</p:tagLst>
</file>

<file path=ppt/tags/tag6.xml><?xml version="1.0" encoding="utf-8"?>
<p:tagLst xmlns:a="http://schemas.openxmlformats.org/drawingml/2006/main" xmlns:r="http://schemas.openxmlformats.org/officeDocument/2006/relationships" xmlns:p="http://schemas.openxmlformats.org/presentationml/2006/main">
  <p:tag name="PLUS_ID" val="image"/>
</p:tagLst>
</file>

<file path=ppt/tags/tag60.xml><?xml version="1.0" encoding="utf-8"?>
<p:tagLst xmlns:a="http://schemas.openxmlformats.org/drawingml/2006/main" xmlns:r="http://schemas.openxmlformats.org/officeDocument/2006/relationships" xmlns:p="http://schemas.openxmlformats.org/presentationml/2006/main">
  <p:tag name="PLUS_ID" val="detail_3"/>
</p:tagLst>
</file>

<file path=ppt/tags/tag61.xml><?xml version="1.0" encoding="utf-8"?>
<p:tagLst xmlns:a="http://schemas.openxmlformats.org/drawingml/2006/main" xmlns:r="http://schemas.openxmlformats.org/officeDocument/2006/relationships" xmlns:p="http://schemas.openxmlformats.org/presentationml/2006/main">
  <p:tag name="PLUS_ID" val="image"/>
</p:tagLst>
</file>

<file path=ppt/tags/tag62.xml><?xml version="1.0" encoding="utf-8"?>
<p:tagLst xmlns:a="http://schemas.openxmlformats.org/drawingml/2006/main" xmlns:r="http://schemas.openxmlformats.org/officeDocument/2006/relationships" xmlns:p="http://schemas.openxmlformats.org/presentationml/2006/main">
  <p:tag name="PLUS_ID" val="chapter"/>
</p:tagLst>
</file>

<file path=ppt/tags/tag63.xml><?xml version="1.0" encoding="utf-8"?>
<p:tagLst xmlns:a="http://schemas.openxmlformats.org/drawingml/2006/main" xmlns:r="http://schemas.openxmlformats.org/officeDocument/2006/relationships" xmlns:p="http://schemas.openxmlformats.org/presentationml/2006/main">
  <p:tag name="PLUS_ID" val="title"/>
</p:tagLst>
</file>

<file path=ppt/tags/tag64.xml><?xml version="1.0" encoding="utf-8"?>
<p:tagLst xmlns:a="http://schemas.openxmlformats.org/drawingml/2006/main" xmlns:r="http://schemas.openxmlformats.org/officeDocument/2006/relationships" xmlns:p="http://schemas.openxmlformats.org/presentationml/2006/main">
  <p:tag name="PLUS_ID" val="detail_0"/>
</p:tagLst>
</file>

<file path=ppt/tags/tag65.xml><?xml version="1.0" encoding="utf-8"?>
<p:tagLst xmlns:a="http://schemas.openxmlformats.org/drawingml/2006/main" xmlns:r="http://schemas.openxmlformats.org/officeDocument/2006/relationships" xmlns:p="http://schemas.openxmlformats.org/presentationml/2006/main">
  <p:tag name="PLUS_ID" val="detail_1"/>
</p:tagLst>
</file>

<file path=ppt/tags/tag66.xml><?xml version="1.0" encoding="utf-8"?>
<p:tagLst xmlns:a="http://schemas.openxmlformats.org/drawingml/2006/main" xmlns:r="http://schemas.openxmlformats.org/officeDocument/2006/relationships" xmlns:p="http://schemas.openxmlformats.org/presentationml/2006/main">
  <p:tag name="PLUS_ID" val="detail_2"/>
</p:tagLst>
</file>

<file path=ppt/tags/tag67.xml><?xml version="1.0" encoding="utf-8"?>
<p:tagLst xmlns:a="http://schemas.openxmlformats.org/drawingml/2006/main" xmlns:r="http://schemas.openxmlformats.org/officeDocument/2006/relationships" xmlns:p="http://schemas.openxmlformats.org/presentationml/2006/main">
  <p:tag name="PLUS_ID" val="header_0"/>
</p:tagLst>
</file>

<file path=ppt/tags/tag68.xml><?xml version="1.0" encoding="utf-8"?>
<p:tagLst xmlns:a="http://schemas.openxmlformats.org/drawingml/2006/main" xmlns:r="http://schemas.openxmlformats.org/officeDocument/2006/relationships" xmlns:p="http://schemas.openxmlformats.org/presentationml/2006/main">
  <p:tag name="PLUS_ID" val="header_1"/>
</p:tagLst>
</file>

<file path=ppt/tags/tag69.xml><?xml version="1.0" encoding="utf-8"?>
<p:tagLst xmlns:a="http://schemas.openxmlformats.org/drawingml/2006/main" xmlns:r="http://schemas.openxmlformats.org/officeDocument/2006/relationships" xmlns:p="http://schemas.openxmlformats.org/presentationml/2006/main">
  <p:tag name="PLUS_ID" val="header_2"/>
</p:tagLst>
</file>

<file path=ppt/tags/tag7.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70.xml><?xml version="1.0" encoding="utf-8"?>
<p:tagLst xmlns:a="http://schemas.openxmlformats.org/drawingml/2006/main" xmlns:r="http://schemas.openxmlformats.org/officeDocument/2006/relationships" xmlns:p="http://schemas.openxmlformats.org/presentationml/2006/main">
  <p:tag name="PLUS_ID" val="logo"/>
</p:tagLst>
</file>

<file path=ppt/tags/tag71.xml><?xml version="1.0" encoding="utf-8"?>
<p:tagLst xmlns:a="http://schemas.openxmlformats.org/drawingml/2006/main" xmlns:r="http://schemas.openxmlformats.org/officeDocument/2006/relationships" xmlns:p="http://schemas.openxmlformats.org/presentationml/2006/main">
  <p:tag name="PLUS_ID" val="detail_0"/>
</p:tagLst>
</file>

<file path=ppt/tags/tag72.xml><?xml version="1.0" encoding="utf-8"?>
<p:tagLst xmlns:a="http://schemas.openxmlformats.org/drawingml/2006/main" xmlns:r="http://schemas.openxmlformats.org/officeDocument/2006/relationships" xmlns:p="http://schemas.openxmlformats.org/presentationml/2006/main">
  <p:tag name="PLUS_ID" val="detail_1"/>
</p:tagLst>
</file>

<file path=ppt/tags/tag73.xml><?xml version="1.0" encoding="utf-8"?>
<p:tagLst xmlns:a="http://schemas.openxmlformats.org/drawingml/2006/main" xmlns:r="http://schemas.openxmlformats.org/officeDocument/2006/relationships" xmlns:p="http://schemas.openxmlformats.org/presentationml/2006/main">
  <p:tag name="PLUS_ID" val="detail_2"/>
</p:tagLst>
</file>

<file path=ppt/tags/tag74.xml><?xml version="1.0" encoding="utf-8"?>
<p:tagLst xmlns:a="http://schemas.openxmlformats.org/drawingml/2006/main" xmlns:r="http://schemas.openxmlformats.org/officeDocument/2006/relationships" xmlns:p="http://schemas.openxmlformats.org/presentationml/2006/main">
  <p:tag name="PLUS_ID" val="header_0"/>
</p:tagLst>
</file>

<file path=ppt/tags/tag75.xml><?xml version="1.0" encoding="utf-8"?>
<p:tagLst xmlns:a="http://schemas.openxmlformats.org/drawingml/2006/main" xmlns:r="http://schemas.openxmlformats.org/officeDocument/2006/relationships" xmlns:p="http://schemas.openxmlformats.org/presentationml/2006/main">
  <p:tag name="PLUS_ID" val="header_1"/>
</p:tagLst>
</file>

<file path=ppt/tags/tag76.xml><?xml version="1.0" encoding="utf-8"?>
<p:tagLst xmlns:a="http://schemas.openxmlformats.org/drawingml/2006/main" xmlns:r="http://schemas.openxmlformats.org/officeDocument/2006/relationships" xmlns:p="http://schemas.openxmlformats.org/presentationml/2006/main">
  <p:tag name="PLUS_ID" val="header_2"/>
</p:tagLst>
</file>

<file path=ppt/tags/tag77.xml><?xml version="1.0" encoding="utf-8"?>
<p:tagLst xmlns:a="http://schemas.openxmlformats.org/drawingml/2006/main" xmlns:r="http://schemas.openxmlformats.org/officeDocument/2006/relationships" xmlns:p="http://schemas.openxmlformats.org/presentationml/2006/main">
  <p:tag name="PLUS_ID" val="chapter"/>
</p:tagLst>
</file>

<file path=ppt/tags/tag78.xml><?xml version="1.0" encoding="utf-8"?>
<p:tagLst xmlns:a="http://schemas.openxmlformats.org/drawingml/2006/main" xmlns:r="http://schemas.openxmlformats.org/officeDocument/2006/relationships" xmlns:p="http://schemas.openxmlformats.org/presentationml/2006/main">
  <p:tag name="PLUS_ID" val="title"/>
</p:tagLst>
</file>

<file path=ppt/tags/tag79.xml><?xml version="1.0" encoding="utf-8"?>
<p:tagLst xmlns:a="http://schemas.openxmlformats.org/drawingml/2006/main" xmlns:r="http://schemas.openxmlformats.org/officeDocument/2006/relationships" xmlns:p="http://schemas.openxmlformats.org/presentationml/2006/main">
  <p:tag name="PLUS_ID" val="logo"/>
</p:tagLst>
</file>

<file path=ppt/tags/tag8.xml><?xml version="1.0" encoding="utf-8"?>
<p:tagLst xmlns:a="http://schemas.openxmlformats.org/drawingml/2006/main" xmlns:r="http://schemas.openxmlformats.org/officeDocument/2006/relationships" xmlns:p="http://schemas.openxmlformats.org/presentationml/2006/main">
  <p:tag name="PLUS_ID" val="title"/>
</p:tagLst>
</file>

<file path=ppt/tags/tag80.xml><?xml version="1.0" encoding="utf-8"?>
<p:tagLst xmlns:a="http://schemas.openxmlformats.org/drawingml/2006/main" xmlns:r="http://schemas.openxmlformats.org/officeDocument/2006/relationships" xmlns:p="http://schemas.openxmlformats.org/presentationml/2006/main">
  <p:tag name="PLUS_ID" val="chapter"/>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detail_0"/>
</p:tagLst>
</file>

<file path=ppt/tags/tag83.xml><?xml version="1.0" encoding="utf-8"?>
<p:tagLst xmlns:a="http://schemas.openxmlformats.org/drawingml/2006/main" xmlns:r="http://schemas.openxmlformats.org/officeDocument/2006/relationships" xmlns:p="http://schemas.openxmlformats.org/presentationml/2006/main">
  <p:tag name="PLUS_ID" val="logo"/>
</p:tagLst>
</file>

<file path=ppt/tags/tag84.xml><?xml version="1.0" encoding="utf-8"?>
<p:tagLst xmlns:a="http://schemas.openxmlformats.org/drawingml/2006/main" xmlns:r="http://schemas.openxmlformats.org/officeDocument/2006/relationships" xmlns:p="http://schemas.openxmlformats.org/presentationml/2006/main">
  <p:tag name="PLUS_ID" val="detail_1"/>
</p:tagLst>
</file>

<file path=ppt/tags/tag85.xml><?xml version="1.0" encoding="utf-8"?>
<p:tagLst xmlns:a="http://schemas.openxmlformats.org/drawingml/2006/main" xmlns:r="http://schemas.openxmlformats.org/officeDocument/2006/relationships" xmlns:p="http://schemas.openxmlformats.org/presentationml/2006/main">
  <p:tag name="PLUS_ID" val="detail_2"/>
</p:tagLst>
</file>

<file path=ppt/tags/tag86.xml><?xml version="1.0" encoding="utf-8"?>
<p:tagLst xmlns:a="http://schemas.openxmlformats.org/drawingml/2006/main" xmlns:r="http://schemas.openxmlformats.org/officeDocument/2006/relationships" xmlns:p="http://schemas.openxmlformats.org/presentationml/2006/main">
  <p:tag name="PLUS_ID" val="header_0"/>
</p:tagLst>
</file>

<file path=ppt/tags/tag87.xml><?xml version="1.0" encoding="utf-8"?>
<p:tagLst xmlns:a="http://schemas.openxmlformats.org/drawingml/2006/main" xmlns:r="http://schemas.openxmlformats.org/officeDocument/2006/relationships" xmlns:p="http://schemas.openxmlformats.org/presentationml/2006/main">
  <p:tag name="PLUS_ID" val="header_1"/>
</p:tagLst>
</file>

<file path=ppt/tags/tag88.xml><?xml version="1.0" encoding="utf-8"?>
<p:tagLst xmlns:a="http://schemas.openxmlformats.org/drawingml/2006/main" xmlns:r="http://schemas.openxmlformats.org/officeDocument/2006/relationships" xmlns:p="http://schemas.openxmlformats.org/presentationml/2006/main">
  <p:tag name="PLUS_ID" val="header_2"/>
</p:tagLst>
</file>

<file path=ppt/tags/tag89.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xml><?xml version="1.0" encoding="utf-8"?>
<p:tagLst xmlns:a="http://schemas.openxmlformats.org/drawingml/2006/main" xmlns:r="http://schemas.openxmlformats.org/officeDocument/2006/relationships" xmlns:p="http://schemas.openxmlformats.org/presentationml/2006/main">
  <p:tag name="PLUS_ID" val="detail"/>
  <p:tag name="PLUS_THEME" val="background_0"/>
</p:tagLst>
</file>

<file path=ppt/tags/tag90.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1.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92.xml><?xml version="1.0" encoding="utf-8"?>
<p:tagLst xmlns:a="http://schemas.openxmlformats.org/drawingml/2006/main" xmlns:r="http://schemas.openxmlformats.org/officeDocument/2006/relationships" xmlns:p="http://schemas.openxmlformats.org/presentationml/2006/main">
  <p:tag name="PLUS_ID" val="logo"/>
</p:tagLst>
</file>

<file path=ppt/tags/tag93.xml><?xml version="1.0" encoding="utf-8"?>
<p:tagLst xmlns:a="http://schemas.openxmlformats.org/drawingml/2006/main" xmlns:r="http://schemas.openxmlformats.org/officeDocument/2006/relationships" xmlns:p="http://schemas.openxmlformats.org/presentationml/2006/main">
  <p:tag name="PLUS_ID" val="chapter"/>
</p:tagLst>
</file>

<file path=ppt/tags/tag94.xml><?xml version="1.0" encoding="utf-8"?>
<p:tagLst xmlns:a="http://schemas.openxmlformats.org/drawingml/2006/main" xmlns:r="http://schemas.openxmlformats.org/officeDocument/2006/relationships" xmlns:p="http://schemas.openxmlformats.org/presentationml/2006/main">
  <p:tag name="PLUS_ID" val="title"/>
</p:tagLst>
</file>

<file path=ppt/tags/tag95.xml><?xml version="1.0" encoding="utf-8"?>
<p:tagLst xmlns:a="http://schemas.openxmlformats.org/drawingml/2006/main" xmlns:r="http://schemas.openxmlformats.org/officeDocument/2006/relationships" xmlns:p="http://schemas.openxmlformats.org/presentationml/2006/main">
  <p:tag name="PLUS_ID" val="chart_title"/>
</p:tagLst>
</file>

<file path=ppt/tags/tag96.xml><?xml version="1.0" encoding="utf-8"?>
<p:tagLst xmlns:a="http://schemas.openxmlformats.org/drawingml/2006/main" xmlns:r="http://schemas.openxmlformats.org/officeDocument/2006/relationships" xmlns:p="http://schemas.openxmlformats.org/presentationml/2006/main">
  <p:tag name="PLUS_ID" val="header"/>
</p:tagLst>
</file>

<file path=ppt/tags/tag97.xml><?xml version="1.0" encoding="utf-8"?>
<p:tagLst xmlns:a="http://schemas.openxmlformats.org/drawingml/2006/main" xmlns:r="http://schemas.openxmlformats.org/officeDocument/2006/relationships" xmlns:p="http://schemas.openxmlformats.org/presentationml/2006/main">
  <p:tag name="PLUS_ID" val="detail"/>
</p:tagLst>
</file>

<file path=ppt/tags/tag98.xml><?xml version="1.0" encoding="utf-8"?>
<p:tagLst xmlns:a="http://schemas.openxmlformats.org/drawingml/2006/main" xmlns:r="http://schemas.openxmlformats.org/officeDocument/2006/relationships" xmlns:p="http://schemas.openxmlformats.org/presentationml/2006/main">
  <p:tag name="PLUS_ID" val="logo"/>
</p:tagLst>
</file>

<file path=ppt/tags/tag99.xml><?xml version="1.0" encoding="utf-8"?>
<p:tagLst xmlns:a="http://schemas.openxmlformats.org/drawingml/2006/main" xmlns:r="http://schemas.openxmlformats.org/officeDocument/2006/relationships" xmlns:p="http://schemas.openxmlformats.org/presentationml/2006/main">
  <p:tag name="PLUS_ID" val="char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Plus Default 2025">
  <a:themeElements>
    <a:clrScheme name="Plus Default">
      <a:dk1>
        <a:srgbClr val="201C20"/>
      </a:dk1>
      <a:lt1>
        <a:srgbClr val="FFFFFF"/>
      </a:lt1>
      <a:dk2>
        <a:srgbClr val="818198"/>
      </a:dk2>
      <a:lt2>
        <a:srgbClr val="F9F9FA"/>
      </a:lt2>
      <a:accent1>
        <a:srgbClr val="4340FF"/>
      </a:accent1>
      <a:accent2>
        <a:srgbClr val="7E7CF0"/>
      </a:accent2>
      <a:accent3>
        <a:srgbClr val="FF794F"/>
      </a:accent3>
      <a:accent4>
        <a:srgbClr val="FFD90F"/>
      </a:accent4>
      <a:accent5>
        <a:srgbClr val="41A977"/>
      </a:accent5>
      <a:accent6>
        <a:srgbClr val="DD4D40"/>
      </a:accent6>
      <a:hlink>
        <a:srgbClr val="4340FF"/>
      </a:hlink>
      <a:folHlink>
        <a:srgbClr val="4340F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5FB9C10-4ED0-49F0-AE7A-EB7AE0036A28}">
  <we:reference id="WA200007130" version="1.0.0.1" store="Omex" storeType="OMEX"/>
  <we:alternateReferences>
    <we:reference id="WA200007130" version="1.0.0.1" store="WA200007130"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2ff44fc-1508-48d2-849e-6655a99dc8ee">
      <Terms xmlns="http://schemas.microsoft.com/office/infopath/2007/PartnerControls"/>
    </lcf76f155ced4ddcb4097134ff3c332f>
    <Good xmlns="32ff44fc-1508-48d2-849e-6655a99dc8ee">true</Good>
    <TaxCatchAll xmlns="daeb5da2-01bb-4f27-b78b-018a67a7eef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8E3B714C0BC4418374AB2F3D510D71" ma:contentTypeVersion="11" ma:contentTypeDescription="Create a new document." ma:contentTypeScope="" ma:versionID="f6874b9baccf36bd3837e2e3a3916681">
  <xsd:schema xmlns:xsd="http://www.w3.org/2001/XMLSchema" xmlns:xs="http://www.w3.org/2001/XMLSchema" xmlns:p="http://schemas.microsoft.com/office/2006/metadata/properties" xmlns:ns2="32ff44fc-1508-48d2-849e-6655a99dc8ee" xmlns:ns3="daeb5da2-01bb-4f27-b78b-018a67a7eef9" targetNamespace="http://schemas.microsoft.com/office/2006/metadata/properties" ma:root="true" ma:fieldsID="e609d3d20036072d207d5409efad90dc" ns2:_="" ns3:_="">
    <xsd:import namespace="32ff44fc-1508-48d2-849e-6655a99dc8ee"/>
    <xsd:import namespace="daeb5da2-01bb-4f27-b78b-018a67a7ee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Goo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ff44fc-1508-48d2-849e-6655a99dc8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07218f3-d2c5-4c29-a7f8-a65ed91ec7b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Good" ma:index="18" nillable="true" ma:displayName="Good" ma:default="1" ma:format="Dropdown" ma:internalName="Goo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daeb5da2-01bb-4f27-b78b-018a67a7eef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0feac20-c465-4c4e-a370-32faa75bdf58}" ma:internalName="TaxCatchAll" ma:showField="CatchAllData" ma:web="daeb5da2-01bb-4f27-b78b-018a67a7ee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C6756F-4007-4AD1-8D96-D3C5B765C962}">
  <ds:schemaRefs>
    <ds:schemaRef ds:uri="http://schemas.microsoft.com/office/2006/metadata/properties"/>
    <ds:schemaRef ds:uri="http://schemas.microsoft.com/office/infopath/2007/PartnerControls"/>
    <ds:schemaRef ds:uri="32ff44fc-1508-48d2-849e-6655a99dc8ee"/>
    <ds:schemaRef ds:uri="daeb5da2-01bb-4f27-b78b-018a67a7eef9"/>
  </ds:schemaRefs>
</ds:datastoreItem>
</file>

<file path=customXml/itemProps2.xml><?xml version="1.0" encoding="utf-8"?>
<ds:datastoreItem xmlns:ds="http://schemas.openxmlformats.org/officeDocument/2006/customXml" ds:itemID="{ACDCF2C5-B9AD-47A3-89A7-AEE7FFCC2702}">
  <ds:schemaRefs>
    <ds:schemaRef ds:uri="http://schemas.microsoft.com/sharepoint/v3/contenttype/forms"/>
  </ds:schemaRefs>
</ds:datastoreItem>
</file>

<file path=customXml/itemProps3.xml><?xml version="1.0" encoding="utf-8"?>
<ds:datastoreItem xmlns:ds="http://schemas.openxmlformats.org/officeDocument/2006/customXml" ds:itemID="{0BF1BD8E-F7EC-4965-9412-74E60DD96E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ff44fc-1508-48d2-849e-6655a99dc8ee"/>
    <ds:schemaRef ds:uri="daeb5da2-01bb-4f27-b78b-018a67a7ee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TotalTime>
  <Words>1462</Words>
  <Application>Microsoft Office PowerPoint</Application>
  <PresentationFormat>Widescreen</PresentationFormat>
  <Paragraphs>119</Paragraphs>
  <Slides>15</Slides>
  <Notes>7</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Office Theme</vt:lpstr>
      <vt:lpstr>Plus Default 2025</vt:lpstr>
      <vt:lpstr>Plus Default 2025</vt:lpstr>
      <vt:lpstr>Strategic Initiative Portfolio Tracker</vt:lpstr>
      <vt:lpstr> Overview</vt:lpstr>
      <vt:lpstr>Portfolio Overview</vt:lpstr>
      <vt:lpstr>Initiative Status </vt:lpstr>
      <vt:lpstr>Initiative Status Table 2</vt:lpstr>
      <vt:lpstr>Initiative Status Table </vt:lpstr>
      <vt:lpstr>Project Timelines Gantt Chart</vt:lpstr>
      <vt:lpstr>Budget Tracking Table</vt:lpstr>
      <vt:lpstr>High-Priority Initiative Deep Dive: Telehealth Expansion</vt:lpstr>
      <vt:lpstr>High-Priority Initiative Deep Dive: Behavioral Health Program</vt:lpstr>
      <vt:lpstr>High-Priority Initiative Deep Dive: Third Initiative</vt:lpstr>
      <vt:lpstr>Risks &amp; Mitigation Strategies</vt:lpstr>
      <vt:lpstr>Resource Allocation Overview</vt:lpstr>
      <vt:lpstr>Next Steps &amp; Action Items</vt:lpstr>
      <vt:lpstr>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e-Ashante Jenkins</dc:creator>
  <cp:lastModifiedBy>e-Ashante Jenkins</cp:lastModifiedBy>
  <cp:revision>24</cp:revision>
  <dcterms:created xsi:type="dcterms:W3CDTF">2025-08-18T16:38:27Z</dcterms:created>
  <dcterms:modified xsi:type="dcterms:W3CDTF">2025-08-18T20:32:34Z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0x010100328E3B714C0BC4418374AB2F3D510D71</vt:lpwstr>
  </property>
  <property fmtid="{D5CDD505-2E9C-101B-9397-08002B2CF9AE}" pid="3" name="MediaServiceImageTags">
    <vt:lpwstr/>
  </property>
</Properties>
</file>