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E253-C1A9-4902-A147-03A6CC7A5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C430CDE-2283-4584-9BD3-C1838D20A4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9CF9695-1026-423F-9194-D0BA226F9503}"/>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E9B5B4A9-035C-411F-8220-99F4D650C84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6C10C1-32ED-41D0-B709-14B7197EDE7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72141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985B-AB22-479D-A35B-CC8CD3DD56A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8B92DB-35D9-4432-B407-94E78A4501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1F6E4E0-3259-4B6C-AB60-AF6200FEDC58}"/>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AED7D6E4-7B32-4F2B-91FB-F33E9519DC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60F476-C70D-4B02-976D-26BC4C91D0A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59467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4BA462-1A86-4755-9D4B-A837977AC9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6D95C57-D8AB-4280-9BA7-EE319175C1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68F20B-553B-43DA-9DCF-10EF651660FF}"/>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7AEF1961-33D0-40B1-B9BC-E88706ACFF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AD13E4-7724-4D14-8FC0-A99248B0F93C}"/>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67427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8894-85A5-4692-B512-AFFCB63A65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7D068E-247C-4C17-92EC-2EB47AAA3F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406779-B316-4887-9D1D-38B699DF2E12}"/>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5BE3D0A3-1A66-4DA9-B1C6-E44F027FF2E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90CD50-FBD4-4204-A545-7F10A8471FA1}"/>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4508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2F7E-BBCD-40D5-9305-CD5B28458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A4C3741-D9C6-40CE-A8A7-B55CE50E0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90D41-D379-43E2-907A-A41E2FA3494C}"/>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75602BE8-5F06-4D13-9A80-FD4507870D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4D7B67-457C-4274-95EE-A72192FBB055}"/>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68083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C710-C715-4AD9-B63B-BAE1298B53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3C8AE3-7A8F-4BFD-9410-382BCD972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1EB0D21-54FE-4826-9AA5-341D894BEDD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4D9B214-72B3-4076-B6B9-D24CBB87A528}"/>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DFB865DA-2ADA-44E5-88EC-D14BF8FC5D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EBAB83C-87CE-491C-947D-7D919F81D7B5}"/>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9215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765D-5342-47F0-8461-16BE3D3AB2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8BDF258-9D2A-4EB9-96D3-455103643E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5005DF-0612-4D9A-9C6F-AA67197961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E1A307-81F2-46F4-AA8A-2102744FF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5DA70B-6A31-4BF7-9BC0-5F3BEB566D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9CC7F06-E641-4D88-9359-573009300EBC}"/>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8" name="Footer Placeholder 7">
            <a:extLst>
              <a:ext uri="{FF2B5EF4-FFF2-40B4-BE49-F238E27FC236}">
                <a16:creationId xmlns:a16="http://schemas.microsoft.com/office/drawing/2014/main" id="{F349DF7E-75C3-4DD8-8859-5B26A6943B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0F1B9C4-1D39-4C18-AF86-614830A5042A}"/>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35423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F05B-452D-4AA4-9611-72CC20B9CC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19E1D1A-1B93-471C-B5E7-A4A025133826}"/>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4" name="Footer Placeholder 3">
            <a:extLst>
              <a:ext uri="{FF2B5EF4-FFF2-40B4-BE49-F238E27FC236}">
                <a16:creationId xmlns:a16="http://schemas.microsoft.com/office/drawing/2014/main" id="{AB5D8CDA-2F8C-4AFA-AD2D-5ECA991C0A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DF01113-FBF3-4700-AB47-E92D9637844C}"/>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63278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60964-2D19-4E12-A1B1-B7DF1C78C135}"/>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3" name="Footer Placeholder 2">
            <a:extLst>
              <a:ext uri="{FF2B5EF4-FFF2-40B4-BE49-F238E27FC236}">
                <a16:creationId xmlns:a16="http://schemas.microsoft.com/office/drawing/2014/main" id="{B6F8D0EF-F601-4809-BC21-D4EEA03C0A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4015B74-3E14-4DBB-99A6-2F66538F73D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9274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F5E8-E770-4651-A6CC-EAB1FD31E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BD684BF-2F8B-4711-AC49-1E2903445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C76521-CE20-4BAA-9B25-39287DA6B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74E542-4BA5-41AB-881A-0CB040A399EE}"/>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2A38571A-7CD7-493F-8AEE-159E47A2E2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F96FCA4-D4F3-4C0D-B928-F8CDBD0AAF52}"/>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8053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6FB6A-EF61-47E3-9851-80BF03452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20CAB33-BFC3-4511-A233-AE3C7EDCB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D18ED90-CD3B-4C87-8796-612B6610D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BB8FA4-7C5B-49BB-8995-1B1AA564CD82}"/>
              </a:ext>
            </a:extLst>
          </p:cNvPr>
          <p:cNvSpPr>
            <a:spLocks noGrp="1"/>
          </p:cNvSpPr>
          <p:nvPr>
            <p:ph type="dt" sz="half" idx="10"/>
          </p:nvPr>
        </p:nvSpPr>
        <p:spPr/>
        <p:txBody>
          <a:bodyPr/>
          <a:lstStyle/>
          <a:p>
            <a:fld id="{53467AA0-EF83-462F-B2D3-F02CB1936DE3}" type="datetimeFigureOut">
              <a:rPr lang="en-CA" smtClean="0"/>
              <a:t>2018-04-25</a:t>
            </a:fld>
            <a:endParaRPr lang="en-CA"/>
          </a:p>
        </p:txBody>
      </p:sp>
      <p:sp>
        <p:nvSpPr>
          <p:cNvPr id="6" name="Footer Placeholder 5">
            <a:extLst>
              <a:ext uri="{FF2B5EF4-FFF2-40B4-BE49-F238E27FC236}">
                <a16:creationId xmlns:a16="http://schemas.microsoft.com/office/drawing/2014/main" id="{FDC37D4D-6D55-425A-8CC6-249FF3161A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C2DD14-DDE5-4FE1-9D16-4322D38B3B7A}"/>
              </a:ext>
            </a:extLst>
          </p:cNvPr>
          <p:cNvSpPr>
            <a:spLocks noGrp="1"/>
          </p:cNvSpPr>
          <p:nvPr>
            <p:ph type="sldNum" sz="quarter" idx="12"/>
          </p:nvPr>
        </p:nvSpPr>
        <p:spPr/>
        <p:txBody>
          <a:bodyPr/>
          <a:lstStyle/>
          <a:p>
            <a:fld id="{CB9E8FF6-BEA6-44F7-819C-A4803B1DA782}" type="slidenum">
              <a:rPr lang="en-CA" smtClean="0"/>
              <a:t>‹#›</a:t>
            </a:fld>
            <a:endParaRPr lang="en-CA"/>
          </a:p>
        </p:txBody>
      </p:sp>
    </p:spTree>
    <p:extLst>
      <p:ext uri="{BB962C8B-B14F-4D97-AF65-F5344CB8AC3E}">
        <p14:creationId xmlns:p14="http://schemas.microsoft.com/office/powerpoint/2010/main" val="138195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5201B-130D-4154-A0CB-2CDEBD62A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4FC92D-7146-49D9-A19B-48DF219D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6EBC80-ADB4-4523-9D84-0E28FC208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67AA0-EF83-462F-B2D3-F02CB1936DE3}" type="datetimeFigureOut">
              <a:rPr lang="en-CA" smtClean="0"/>
              <a:t>2018-04-25</a:t>
            </a:fld>
            <a:endParaRPr lang="en-CA"/>
          </a:p>
        </p:txBody>
      </p:sp>
      <p:sp>
        <p:nvSpPr>
          <p:cNvPr id="5" name="Footer Placeholder 4">
            <a:extLst>
              <a:ext uri="{FF2B5EF4-FFF2-40B4-BE49-F238E27FC236}">
                <a16:creationId xmlns:a16="http://schemas.microsoft.com/office/drawing/2014/main" id="{3C774C8A-DA8D-4C48-A52D-54A2E1277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5800266-0868-46E2-BFA9-7EB2DA160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E8FF6-BEA6-44F7-819C-A4803B1DA782}" type="slidenum">
              <a:rPr lang="en-CA" smtClean="0"/>
              <a:t>‹#›</a:t>
            </a:fld>
            <a:endParaRPr lang="en-CA"/>
          </a:p>
        </p:txBody>
      </p:sp>
    </p:spTree>
    <p:extLst>
      <p:ext uri="{BB962C8B-B14F-4D97-AF65-F5344CB8AC3E}">
        <p14:creationId xmlns:p14="http://schemas.microsoft.com/office/powerpoint/2010/main" val="263693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1E5B-39AB-42EF-94DD-F3D2548ECCCC}"/>
              </a:ext>
            </a:extLst>
          </p:cNvPr>
          <p:cNvSpPr>
            <a:spLocks noGrp="1"/>
          </p:cNvSpPr>
          <p:nvPr>
            <p:ph type="ctrTitle"/>
          </p:nvPr>
        </p:nvSpPr>
        <p:spPr/>
        <p:txBody>
          <a:bodyPr/>
          <a:lstStyle/>
          <a:p>
            <a:r>
              <a:rPr lang="en-CA" dirty="0"/>
              <a:t>Northern Expedia</a:t>
            </a:r>
          </a:p>
        </p:txBody>
      </p:sp>
      <p:sp>
        <p:nvSpPr>
          <p:cNvPr id="3" name="Subtitle 2">
            <a:extLst>
              <a:ext uri="{FF2B5EF4-FFF2-40B4-BE49-F238E27FC236}">
                <a16:creationId xmlns:a16="http://schemas.microsoft.com/office/drawing/2014/main" id="{DAF7B95A-21C8-4061-BECF-EA86A713D9A0}"/>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31874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4C24-591D-4EF2-88A4-FE0828CAE13D}"/>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A25E958F-7C2C-4E2A-ABE3-E30C385DE364}"/>
              </a:ext>
            </a:extLst>
          </p:cNvPr>
          <p:cNvSpPr>
            <a:spLocks noGrp="1"/>
          </p:cNvSpPr>
          <p:nvPr>
            <p:ph idx="1"/>
          </p:nvPr>
        </p:nvSpPr>
        <p:spPr/>
        <p:txBody>
          <a:bodyPr/>
          <a:lstStyle/>
          <a:p>
            <a:r>
              <a:rPr lang="en-CA" dirty="0"/>
              <a:t>I decided to create a mock-travel website, one that provides services for booking flights, cruises, and hotels. What is unique about it is that I chose to focus on travel and tourism within the northern hemisphere, Europe and north America for example. </a:t>
            </a:r>
          </a:p>
        </p:txBody>
      </p:sp>
    </p:spTree>
    <p:extLst>
      <p:ext uri="{BB962C8B-B14F-4D97-AF65-F5344CB8AC3E}">
        <p14:creationId xmlns:p14="http://schemas.microsoft.com/office/powerpoint/2010/main" val="250607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A9EF-D09D-4484-8E23-CABF940FB932}"/>
              </a:ext>
            </a:extLst>
          </p:cNvPr>
          <p:cNvSpPr>
            <a:spLocks noGrp="1"/>
          </p:cNvSpPr>
          <p:nvPr>
            <p:ph type="title"/>
          </p:nvPr>
        </p:nvSpPr>
        <p:spPr/>
        <p:txBody>
          <a:bodyPr/>
          <a:lstStyle/>
          <a:p>
            <a:r>
              <a:rPr lang="en-CA" dirty="0"/>
              <a:t>Target Audience</a:t>
            </a:r>
          </a:p>
        </p:txBody>
      </p:sp>
      <p:sp>
        <p:nvSpPr>
          <p:cNvPr id="3" name="Content Placeholder 2">
            <a:extLst>
              <a:ext uri="{FF2B5EF4-FFF2-40B4-BE49-F238E27FC236}">
                <a16:creationId xmlns:a16="http://schemas.microsoft.com/office/drawing/2014/main" id="{C6757BA4-8414-4525-A17C-D651568E42EF}"/>
              </a:ext>
            </a:extLst>
          </p:cNvPr>
          <p:cNvSpPr>
            <a:spLocks noGrp="1"/>
          </p:cNvSpPr>
          <p:nvPr>
            <p:ph idx="1"/>
          </p:nvPr>
        </p:nvSpPr>
        <p:spPr/>
        <p:txBody>
          <a:bodyPr/>
          <a:lstStyle/>
          <a:p>
            <a:r>
              <a:rPr lang="en-CA" dirty="0"/>
              <a:t>The target audience of the site was mostly people between the ages of 28 to 40, and those of middle class income, affordable yet near luxurious travel is the goal. To provide customers with an excellent experience, without breaking the bank completely. </a:t>
            </a:r>
          </a:p>
        </p:txBody>
      </p:sp>
    </p:spTree>
    <p:extLst>
      <p:ext uri="{BB962C8B-B14F-4D97-AF65-F5344CB8AC3E}">
        <p14:creationId xmlns:p14="http://schemas.microsoft.com/office/powerpoint/2010/main" val="364228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FB0B-8F02-4847-A898-F035026699D3}"/>
              </a:ext>
            </a:extLst>
          </p:cNvPr>
          <p:cNvSpPr>
            <a:spLocks noGrp="1"/>
          </p:cNvSpPr>
          <p:nvPr>
            <p:ph type="title"/>
          </p:nvPr>
        </p:nvSpPr>
        <p:spPr/>
        <p:txBody>
          <a:bodyPr/>
          <a:lstStyle/>
          <a:p>
            <a:r>
              <a:rPr lang="en-CA" dirty="0"/>
              <a:t>Homepage</a:t>
            </a:r>
          </a:p>
        </p:txBody>
      </p:sp>
      <p:sp>
        <p:nvSpPr>
          <p:cNvPr id="3" name="Content Placeholder 2">
            <a:extLst>
              <a:ext uri="{FF2B5EF4-FFF2-40B4-BE49-F238E27FC236}">
                <a16:creationId xmlns:a16="http://schemas.microsoft.com/office/drawing/2014/main" id="{887AA3D2-B3D0-440F-8C90-A44DDC6D179F}"/>
              </a:ext>
            </a:extLst>
          </p:cNvPr>
          <p:cNvSpPr>
            <a:spLocks noGrp="1"/>
          </p:cNvSpPr>
          <p:nvPr>
            <p:ph idx="1"/>
          </p:nvPr>
        </p:nvSpPr>
        <p:spPr/>
        <p:txBody>
          <a:bodyPr/>
          <a:lstStyle/>
          <a:p>
            <a:r>
              <a:rPr lang="en-CA" dirty="0"/>
              <a:t>I wanted the homepage to be the core of the website, and so I made sure for it showcase briefly everything the site has to offer, a short blurb about the sites history and mission statement, and descriptions of what services are provided, such as flights and cruises.</a:t>
            </a:r>
          </a:p>
        </p:txBody>
      </p:sp>
    </p:spTree>
    <p:extLst>
      <p:ext uri="{BB962C8B-B14F-4D97-AF65-F5344CB8AC3E}">
        <p14:creationId xmlns:p14="http://schemas.microsoft.com/office/powerpoint/2010/main" val="199449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D8C8-6B85-470A-B29A-EEF83C0C66E9}"/>
              </a:ext>
            </a:extLst>
          </p:cNvPr>
          <p:cNvSpPr>
            <a:spLocks noGrp="1"/>
          </p:cNvSpPr>
          <p:nvPr>
            <p:ph type="title"/>
          </p:nvPr>
        </p:nvSpPr>
        <p:spPr/>
        <p:txBody>
          <a:bodyPr/>
          <a:lstStyle/>
          <a:p>
            <a:r>
              <a:rPr lang="en-CA" dirty="0"/>
              <a:t>Site Responsiveness</a:t>
            </a:r>
          </a:p>
        </p:txBody>
      </p:sp>
      <p:sp>
        <p:nvSpPr>
          <p:cNvPr id="3" name="Content Placeholder 2">
            <a:extLst>
              <a:ext uri="{FF2B5EF4-FFF2-40B4-BE49-F238E27FC236}">
                <a16:creationId xmlns:a16="http://schemas.microsoft.com/office/drawing/2014/main" id="{5C60355E-F2F8-47E9-AA3D-F272606651F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08477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156</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Northern Expedia</vt:lpstr>
      <vt:lpstr>Introduction</vt:lpstr>
      <vt:lpstr>Target Audience</vt:lpstr>
      <vt:lpstr>Homepage</vt:lpstr>
      <vt:lpstr>Site Responsiveness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McSorley</dc:creator>
  <cp:lastModifiedBy>Ryan McSorley</cp:lastModifiedBy>
  <cp:revision>7</cp:revision>
  <dcterms:created xsi:type="dcterms:W3CDTF">2018-04-24T18:48:37Z</dcterms:created>
  <dcterms:modified xsi:type="dcterms:W3CDTF">2018-04-25T20:12:26Z</dcterms:modified>
</cp:coreProperties>
</file>