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48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94967295"/>
          <p:cNvPicPr/>
          <p:nvPr/>
        </p:nvPicPr>
        <p:blipFill>
          <a:blip r:embed="rId14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1AB5695-1BC5-4819-B507-501E50C0ACAC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pPr algn="r"/>
              <a:t>‹#›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15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14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C7243A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/>
            <a:fld id="{500A3F9A-730E-421A-B327-4C54D794CEBF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pPr algn="r"/>
              <a:t>‹#›</a:t>
            </a:fld>
            <a:endParaRPr lang="en-IN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330151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>
            <a:noAutofit/>
          </a:bodyPr>
          <a:lstStyle/>
          <a:p>
            <a:r>
              <a:rPr lang="en-IN" sz="4400" b="0" strike="noStrike" spc="-1">
                <a:solidFill>
                  <a:srgbClr val="FFFFFF"/>
                </a:solidFill>
                <a:latin typeface="Arial"/>
              </a:rPr>
              <a:t>Analyzing amazon reviews to predict fake reviews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0" y="3192465"/>
            <a:ext cx="9469468" cy="1714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/>
            <a:r>
              <a:rPr lang="en-IN" sz="2000" b="0" strike="noStrike" spc="-1" dirty="0" smtClean="0">
                <a:latin typeface="Arial"/>
              </a:rPr>
              <a:t>By:</a:t>
            </a:r>
            <a:endParaRPr lang="en-IN" sz="2000" b="0" strike="noStrike" spc="-1" dirty="0">
              <a:latin typeface="Arial"/>
            </a:endParaRPr>
          </a:p>
          <a:p>
            <a:pPr algn="r"/>
            <a:r>
              <a:rPr lang="en-IN" sz="2000" b="0" strike="noStrike" spc="-1" dirty="0" err="1">
                <a:latin typeface="Arial"/>
              </a:rPr>
              <a:t>Aravind</a:t>
            </a:r>
            <a:r>
              <a:rPr lang="en-IN" sz="2000" b="0" strike="noStrike" spc="-1" dirty="0">
                <a:latin typeface="Arial"/>
              </a:rPr>
              <a:t> </a:t>
            </a:r>
            <a:r>
              <a:rPr lang="en-IN" sz="2000" b="0" strike="noStrike" spc="-1" dirty="0" smtClean="0">
                <a:latin typeface="Arial"/>
              </a:rPr>
              <a:t>Krishnan</a:t>
            </a:r>
          </a:p>
          <a:p>
            <a:pPr algn="r"/>
            <a:r>
              <a:rPr lang="en-IN" sz="2000" b="0" strike="noStrike" spc="-1" dirty="0" err="1" smtClean="0">
                <a:latin typeface="Arial"/>
              </a:rPr>
              <a:t>Ashwin</a:t>
            </a:r>
            <a:r>
              <a:rPr lang="en-IN" sz="2000" b="0" strike="noStrike" spc="-1" dirty="0" smtClean="0">
                <a:latin typeface="Arial"/>
              </a:rPr>
              <a:t> </a:t>
            </a:r>
            <a:r>
              <a:rPr lang="en-IN" sz="2000" b="0" strike="noStrike" spc="-1" dirty="0" err="1">
                <a:latin typeface="Arial"/>
              </a:rPr>
              <a:t>Valiyappan</a:t>
            </a:r>
            <a:r>
              <a:rPr lang="en-IN" sz="2000" b="0" strike="noStrike" spc="-1" dirty="0">
                <a:latin typeface="Arial"/>
              </a:rPr>
              <a:t>, </a:t>
            </a:r>
            <a:endParaRPr lang="en-IN" sz="2000" b="0" strike="noStrike" spc="-1" dirty="0" smtClean="0">
              <a:latin typeface="Arial"/>
            </a:endParaRPr>
          </a:p>
          <a:p>
            <a:pPr algn="r"/>
            <a:r>
              <a:rPr lang="en-IN" sz="2000" b="0" strike="noStrike" spc="-1" dirty="0" smtClean="0">
                <a:latin typeface="Arial"/>
              </a:rPr>
              <a:t>Vighneshbalaji SA</a:t>
            </a:r>
          </a:p>
          <a:p>
            <a:pPr algn="r"/>
            <a:r>
              <a:rPr lang="en-IN" sz="2000" spc="-1" dirty="0"/>
              <a:t>Git</a:t>
            </a:r>
            <a:r>
              <a:rPr lang="en-IN" sz="2000" spc="-1" dirty="0" smtClean="0"/>
              <a:t>: https</a:t>
            </a:r>
            <a:r>
              <a:rPr lang="en-IN" sz="2000" spc="-1" dirty="0"/>
              <a:t>://github.com/mcsoverlavdan/SparkProject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4400" b="0" strike="noStrike" spc="-1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360000" y="360000"/>
            <a:ext cx="943200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81160" y="434520"/>
            <a:ext cx="6990840" cy="453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Apache Zookeeper , Kafka, Spark setup in the local machine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Run Zookeeper Server [zookeeper-server-start.bat C:\kafka_2.13-2.8.0\config\zookeeper.properties]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Run Kafka Server [kafka-server-start.bat C:\kafka_2.13-2.8.0\config\server.properties]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Run Broker(Pipelining  to spark and </a:t>
            </a:r>
            <a:r>
              <a:rPr lang="en-IN" dirty="0" err="1" smtClean="0"/>
              <a:t>kafka</a:t>
            </a:r>
            <a:r>
              <a:rPr lang="en-IN" dirty="0" smtClean="0"/>
              <a:t>)[kafka-console-producer.bat --broker-list localhost:9092 --topic </a:t>
            </a:r>
            <a:r>
              <a:rPr lang="en-IN" dirty="0" err="1" smtClean="0"/>
              <a:t>testtopic</a:t>
            </a:r>
            <a:r>
              <a:rPr lang="en-IN" dirty="0" smtClean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Run Spark Server [spark-submit --packages org.apache.spark:spark-streaming-kafka_2.12-2.8.0 </a:t>
            </a:r>
            <a:r>
              <a:rPr lang="en-IN" dirty="0" err="1" smtClean="0"/>
              <a:t>pyspark_test.ipynb</a:t>
            </a:r>
            <a:r>
              <a:rPr lang="en-IN" dirty="0" smtClean="0"/>
              <a:t>]</a:t>
            </a:r>
          </a:p>
          <a:p>
            <a:pPr marL="342900" indent="-342900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LOCAL MACHINE SETUP	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ark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9"/>
            <a:ext cx="10080625" cy="5402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49259"/>
            <a:ext cx="1008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CODE BASE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335077"/>
            <a:ext cx="989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Data Pre Processing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Visualization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Web Scrapping </a:t>
            </a:r>
          </a:p>
          <a:p>
            <a:endParaRPr lang="en-IN" dirty="0"/>
          </a:p>
          <a:p>
            <a:r>
              <a:rPr lang="en-IN" b="1" dirty="0" smtClean="0"/>
              <a:t>Packages Used:</a:t>
            </a:r>
          </a:p>
          <a:p>
            <a:r>
              <a:rPr lang="en-IN" b="1" dirty="0" err="1" smtClean="0"/>
              <a:t>Numpy</a:t>
            </a:r>
            <a:r>
              <a:rPr lang="en-IN" b="1" dirty="0" smtClean="0"/>
              <a:t>, pandas, </a:t>
            </a:r>
            <a:r>
              <a:rPr lang="en-IN" b="1" dirty="0" err="1" smtClean="0"/>
              <a:t>matplotlib</a:t>
            </a:r>
            <a:r>
              <a:rPr lang="en-IN" b="1" dirty="0" smtClean="0"/>
              <a:t>, string, math, </a:t>
            </a:r>
            <a:r>
              <a:rPr lang="en-IN" b="1" dirty="0" err="1" smtClean="0"/>
              <a:t>spacy</a:t>
            </a:r>
            <a:r>
              <a:rPr lang="en-IN" b="1" dirty="0" smtClean="0"/>
              <a:t>, </a:t>
            </a:r>
            <a:r>
              <a:rPr lang="en-IN" b="1" dirty="0" err="1" smtClean="0"/>
              <a:t>wordcloud</a:t>
            </a:r>
            <a:r>
              <a:rPr lang="en-IN" b="1" dirty="0" smtClean="0"/>
              <a:t>, wrap, </a:t>
            </a:r>
            <a:r>
              <a:rPr lang="en-IN" b="1" dirty="0" err="1" smtClean="0"/>
              <a:t>Textblob</a:t>
            </a:r>
            <a:r>
              <a:rPr lang="en-IN" b="1" dirty="0" smtClean="0"/>
              <a:t>, </a:t>
            </a:r>
            <a:r>
              <a:rPr lang="en-IN" b="1" dirty="0" err="1" smtClean="0"/>
              <a:t>BeautifullSoup</a:t>
            </a:r>
            <a:r>
              <a:rPr lang="en-IN" b="1" dirty="0" smtClean="0"/>
              <a:t>. 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112</Words>
  <Application>LibreOffice/6.4.6.2$Linux_X86_64 LibreOffice_project/40$Build-2</Application>
  <PresentationFormat>Custom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Slide 1</vt:lpstr>
      <vt:lpstr>Slide 2</vt:lpstr>
      <vt:lpstr>Slide 3</vt:lpstr>
      <vt:lpstr>LOCAL MACHINE SETUP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VIGHNESHBALAJI</cp:lastModifiedBy>
  <cp:revision>7</cp:revision>
  <dcterms:created xsi:type="dcterms:W3CDTF">2021-04-30T11:24:31Z</dcterms:created>
  <dcterms:modified xsi:type="dcterms:W3CDTF">2021-04-30T07:55:46Z</dcterms:modified>
  <dc:language>en-IN</dc:language>
</cp:coreProperties>
</file>