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80000" cy="5810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Click to edit the outline text format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latin typeface="Arial"/>
              </a:rPr>
              <a:t>Second Outline Level</a:t>
            </a:r>
            <a:endParaRPr b="0" lang="en-IN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latin typeface="Arial"/>
              </a:rPr>
              <a:t>Fourth Outline Level</a:t>
            </a:r>
            <a:endParaRPr b="0" lang="en-IN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Fifth Outline Level</a:t>
            </a:r>
            <a:endParaRPr b="0" lang="en-IN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Sixth Outline Level</a:t>
            </a:r>
            <a:endParaRPr b="0" lang="en-IN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Seventh Outline Level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221000" y="527184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632000" y="527184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1AB5695-1BC5-4819-B507-501E50C0ACAC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3240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80000" cy="324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80000" cy="32400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1008000" y="5400720"/>
            <a:ext cx="2240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8" name="TextShape 4"/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9" name="TextShape 5"/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0" name="TextShape 6"/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r"/>
            <a:fld id="{500A3F9A-730E-421A-B327-4C54D794CEBF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920" y="648000"/>
            <a:ext cx="9071640" cy="2736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>
            <a:noAutofit/>
          </a:bodyPr>
          <a:p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Analyzing amazon reviews to predict fake reviews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0" y="3600000"/>
            <a:ext cx="10080000" cy="182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n-IN" sz="2800" spc="-1" strike="noStrike">
                <a:latin typeface="Arial"/>
              </a:rPr>
              <a:t>By,</a:t>
            </a:r>
            <a:endParaRPr b="0" lang="en-IN" sz="2800" spc="-1" strike="noStrike">
              <a:latin typeface="Arial"/>
            </a:endParaRPr>
          </a:p>
          <a:p>
            <a:pPr algn="ctr"/>
            <a:r>
              <a:rPr b="0" lang="en-IN" sz="2800" spc="-1" strike="noStrike">
                <a:latin typeface="Arial"/>
              </a:rPr>
              <a:t>Aravind Krishnan,Ashwin Valiyappan, VigneshBalaji SA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152000" y="2160000"/>
            <a:ext cx="2736000" cy="2160000"/>
          </a:xfrm>
          <a:custGeom>
            <a:avLst/>
            <a:gdLst/>
            <a:ahLst/>
            <a:rect l="0" t="0" r="r" b="b"/>
            <a:pathLst>
              <a:path w="7601" h="6002">
                <a:moveTo>
                  <a:pt x="0" y="0"/>
                </a:moveTo>
                <a:lnTo>
                  <a:pt x="5700" y="0"/>
                </a:lnTo>
                <a:lnTo>
                  <a:pt x="7600" y="3000"/>
                </a:lnTo>
                <a:lnTo>
                  <a:pt x="5700" y="6001"/>
                </a:lnTo>
                <a:lnTo>
                  <a:pt x="0" y="6001"/>
                </a:lnTo>
                <a:lnTo>
                  <a:pt x="0" y="0"/>
                </a:lnTo>
              </a:path>
            </a:pathLst>
          </a:cu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3"/>
          <p:cNvSpPr/>
          <p:nvPr/>
        </p:nvSpPr>
        <p:spPr>
          <a:xfrm>
            <a:off x="3672000" y="2160000"/>
            <a:ext cx="2808000" cy="2160000"/>
          </a:xfrm>
          <a:custGeom>
            <a:avLst/>
            <a:gdLst/>
            <a:ahLst/>
            <a:rect l="0" t="0" r="r" b="b"/>
            <a:pathLst>
              <a:path w="7802" h="6002">
                <a:moveTo>
                  <a:pt x="0" y="0"/>
                </a:moveTo>
                <a:lnTo>
                  <a:pt x="5850" y="0"/>
                </a:lnTo>
                <a:lnTo>
                  <a:pt x="7801" y="3000"/>
                </a:lnTo>
                <a:lnTo>
                  <a:pt x="5850" y="6001"/>
                </a:lnTo>
                <a:lnTo>
                  <a:pt x="0" y="6001"/>
                </a:lnTo>
                <a:lnTo>
                  <a:pt x="1950" y="3000"/>
                </a:lnTo>
                <a:lnTo>
                  <a:pt x="0" y="0"/>
                </a:lnTo>
              </a:path>
            </a:pathLst>
          </a:custGeom>
          <a:solidFill>
            <a:srgbClr val="edad0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4"/>
          <p:cNvSpPr/>
          <p:nvPr/>
        </p:nvSpPr>
        <p:spPr>
          <a:xfrm>
            <a:off x="6229440" y="2160000"/>
            <a:ext cx="2808000" cy="2160000"/>
          </a:xfrm>
          <a:custGeom>
            <a:avLst/>
            <a:gdLst/>
            <a:ahLst/>
            <a:rect l="0" t="0" r="r" b="b"/>
            <a:pathLst>
              <a:path w="7802" h="6002">
                <a:moveTo>
                  <a:pt x="0" y="0"/>
                </a:moveTo>
                <a:lnTo>
                  <a:pt x="5850" y="0"/>
                </a:lnTo>
                <a:lnTo>
                  <a:pt x="7801" y="3000"/>
                </a:lnTo>
                <a:lnTo>
                  <a:pt x="5850" y="6001"/>
                </a:lnTo>
                <a:lnTo>
                  <a:pt x="0" y="6001"/>
                </a:lnTo>
                <a:lnTo>
                  <a:pt x="1950" y="3000"/>
                </a:lnTo>
                <a:lnTo>
                  <a:pt x="0" y="0"/>
                </a:lnTo>
              </a:path>
            </a:pathLst>
          </a:custGeom>
          <a:solidFill>
            <a:srgbClr val="009f8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360000" y="360000"/>
            <a:ext cx="9432000" cy="489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81160" y="434520"/>
            <a:ext cx="6990840" cy="453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Table 1"/>
          <p:cNvGraphicFramePr/>
          <p:nvPr/>
        </p:nvGraphicFramePr>
        <p:xfrm>
          <a:off x="504000" y="1656000"/>
          <a:ext cx="9071280" cy="3167640"/>
        </p:xfrm>
        <a:graphic>
          <a:graphicData uri="http://schemas.openxmlformats.org/drawingml/2006/table">
            <a:tbl>
              <a:tblPr/>
              <a:tblGrid>
                <a:gridCol w="1814040"/>
                <a:gridCol w="1814040"/>
                <a:gridCol w="1814040"/>
                <a:gridCol w="1814040"/>
                <a:gridCol w="1815480"/>
              </a:tblGrid>
              <a:tr h="5277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task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details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latin typeface="Arial"/>
                        </a:rPr>
                        <a:t>status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2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2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292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2021-04-30T11:24:31Z</dcterms:created>
  <dc:creator/>
  <dc:description/>
  <dc:language>en-IN</dc:language>
  <cp:lastModifiedBy/>
  <dcterms:modified xsi:type="dcterms:W3CDTF">2021-04-30T12:06:28Z</dcterms:modified>
  <cp:revision>2</cp:revision>
  <dc:subject/>
  <dc:title>Classy Red</dc:title>
</cp:coreProperties>
</file>