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hadows Into Ligh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ShadowsIn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bbfeea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bbfeea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bfeea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bfeea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bfeea6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bfeea6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bfeea6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bfeea6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01125"/>
            <a:ext cx="8520600" cy="20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000">
                <a:solidFill>
                  <a:srgbClr val="98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Thailand political party popular vote</a:t>
            </a:r>
            <a:endParaRPr b="1" sz="4000">
              <a:solidFill>
                <a:srgbClr val="98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359275" y="445850"/>
            <a:ext cx="701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98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โครงงาน</a:t>
            </a:r>
            <a:r>
              <a:rPr b="1" lang="th" sz="3600">
                <a:solidFill>
                  <a:srgbClr val="98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ระบบนับจำนวนการพูดถึงแต่ละพรรคการเมือง </a:t>
            </a:r>
            <a:endParaRPr b="1" sz="3600">
              <a:solidFill>
                <a:srgbClr val="980000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98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โดยประมวลผลข้อมูลจากเว็บไซต์</a:t>
            </a:r>
            <a:endParaRPr b="1" sz="3600">
              <a:solidFill>
                <a:srgbClr val="980000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0550" y="2762050"/>
            <a:ext cx="87429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3000">
                <a:solidFill>
                  <a:srgbClr val="1155CC"/>
                </a:solidFill>
                <a:latin typeface="TH SarabunPSK"/>
                <a:ea typeface="TH SarabunPSK"/>
                <a:cs typeface="TH SarabunPSK"/>
                <a:sym typeface="TH SarabunPSK"/>
              </a:rPr>
              <a:t>6009035079 	นายมนชัย	สายพิน				หัวหน้าทีม</a:t>
            </a:r>
            <a:endParaRPr b="1" sz="3000">
              <a:solidFill>
                <a:srgbClr val="1155CC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3000">
                <a:solidFill>
                  <a:srgbClr val="1155CC"/>
                </a:solidFill>
                <a:latin typeface="TH SarabunPSK"/>
                <a:ea typeface="TH SarabunPSK"/>
                <a:cs typeface="TH SarabunPSK"/>
                <a:sym typeface="TH SarabunPSK"/>
              </a:rPr>
              <a:t>6009035020	นายสนธิชัย 	หน่วงเหนี่ยว			ผู้ร่วมทีม</a:t>
            </a:r>
            <a:endParaRPr b="1" sz="30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59275" y="445850"/>
            <a:ext cx="701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98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โครงงานระบบนับจำนวนการพูดถึงแต่ละพรรคการเมือง </a:t>
            </a:r>
            <a:endParaRPr b="1" sz="3600">
              <a:solidFill>
                <a:srgbClr val="980000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98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โดยประมวลผลข้อมูลจากเว็บไซต์</a:t>
            </a:r>
            <a:endParaRPr b="1" sz="3600">
              <a:solidFill>
                <a:srgbClr val="980000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84850" y="2229200"/>
            <a:ext cx="87429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การออกแบบและพัฒนาโครงการ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จะใช้ภาษา PyThon ในการพัฒนาโปรแกรม โดยใช้เทคนิค AsyncIO มาช่วยในการดึงข้อมูลจาก link ต่างๆ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7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024750" y="1043925"/>
            <a:ext cx="2066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จำนวนเวบที่ visit แล้ว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2000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024750" y="337125"/>
            <a:ext cx="2066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จำนวนเวบที่พบทั้งหมด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5000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937925" y="1859675"/>
            <a:ext cx="2066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พรรค Top 10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08725" y="924300"/>
            <a:ext cx="989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จำนวนเวบ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751750" y="4425950"/>
            <a:ext cx="989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จำนวนที่นับ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392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