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92" r:id="rId4"/>
    <p:sldId id="293" r:id="rId5"/>
    <p:sldId id="282" r:id="rId6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  <p14:sldId id="292"/>
            <p14:sldId id="293"/>
          </p14:sldIdLst>
        </p14:section>
        <p14:section name="Más informació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241" autoAdjust="0"/>
  </p:normalViewPr>
  <p:slideViewPr>
    <p:cSldViewPr snapToGrid="0">
      <p:cViewPr varScale="1">
        <p:scale>
          <a:sx n="95" d="100"/>
          <a:sy n="95" d="100"/>
        </p:scale>
        <p:origin x="84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09/11/2024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09/11/2024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3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B54DC-2CE1-D5EA-79DE-CDC1CFF43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1B2107F-765D-41C5-DBE0-3D269E64D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E194510-DBCA-F3ED-C899-9CF982E68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804492-E72A-5EF2-A2CC-875ACA8EF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52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8766C-CA04-D3DA-9993-56638AFBC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102743-A838-3DA9-5C1D-5B49FC1814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87D8DE7-E73E-0165-4CA0-0229D90D5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26FB2C-529B-96AA-E617-3C45D2E9C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33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35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09/11/2024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35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09/11/2024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d3nJcChGG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tllns/Semana-de-la-Cienci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650" y="1730493"/>
            <a:ext cx="7886700" cy="1790700"/>
          </a:xfrm>
        </p:spPr>
        <p:txBody>
          <a:bodyPr rtlCol="0" anchor="ctr" anchorCtr="0">
            <a:normAutofit/>
          </a:bodyPr>
          <a:lstStyle/>
          <a:p>
            <a:pPr algn="r" rtl="0"/>
            <a:r>
              <a:rPr lang="es-ES" sz="4400" dirty="0">
                <a:solidFill>
                  <a:schemeClr val="bg1"/>
                </a:solidFill>
              </a:rPr>
              <a:t>Inteligencia Artificial en Psicometría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28298" y="3631725"/>
            <a:ext cx="7187052" cy="853345"/>
          </a:xfrm>
        </p:spPr>
        <p:txBody>
          <a:bodyPr rtlCol="0">
            <a:normAutofit fontScale="85000" lnSpcReduction="20000"/>
          </a:bodyPr>
          <a:lstStyle/>
          <a:p>
            <a:pPr algn="r"/>
            <a:r>
              <a:rPr lang="es-ES" sz="1800" dirty="0">
                <a:solidFill>
                  <a:schemeClr val="bg1"/>
                </a:solidFill>
                <a:latin typeface="+mj-lt"/>
              </a:rPr>
              <a:t>Miguel A. Castellanos</a:t>
            </a:r>
          </a:p>
          <a:p>
            <a:pPr algn="r"/>
            <a:r>
              <a:rPr lang="es-ES" sz="1575" dirty="0">
                <a:solidFill>
                  <a:schemeClr val="bg1"/>
                </a:solidFill>
                <a:latin typeface="+mj-lt"/>
              </a:rPr>
              <a:t>Universidad Complutense de Madrid</a:t>
            </a:r>
          </a:p>
        </p:txBody>
      </p:sp>
      <p:pic>
        <p:nvPicPr>
          <p:cNvPr id="4" name="Imagen 3" descr="Icono de programa de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502662" y="4752047"/>
            <a:ext cx="61722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32003" y="700132"/>
            <a:ext cx="6494255" cy="48006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Inteligencia Artificial en Psicometría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4C04F6-5CE2-D127-4507-7A63CD231FF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32003" y="1306285"/>
            <a:ext cx="3539631" cy="5319728"/>
          </a:xfrm>
          <a:prstGeom prst="rect">
            <a:avLst/>
          </a:prstGeom>
          <a:ln w="0"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CF3C45-1309-A3A8-3027-85F20E5E0F22}"/>
              </a:ext>
            </a:extLst>
          </p:cNvPr>
          <p:cNvSpPr txBox="1"/>
          <p:nvPr/>
        </p:nvSpPr>
        <p:spPr>
          <a:xfrm>
            <a:off x="4250453" y="1306285"/>
            <a:ext cx="4461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Esto es un test típico de personalidad.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Se llama Big-5 y es desde hace años el test más utilizado del mundo.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Todos habéis respondido a este test o alguno muy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Mide 5 rasgos de personalidad que se consideran imprescindibles en Psicología: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</a:rPr>
              <a:t>Apertura a la experiencia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</a:rPr>
              <a:t>Responsabilidad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</a:rPr>
              <a:t>Extraversión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</a:rPr>
              <a:t>Amabilidad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</a:rPr>
              <a:t>Neuroticismo</a:t>
            </a:r>
          </a:p>
          <a:p>
            <a:pPr lvl="1"/>
            <a:r>
              <a:rPr lang="es-ES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Estos test se llaman </a:t>
            </a:r>
            <a:r>
              <a:rPr lang="es-ES" b="1" i="1" dirty="0">
                <a:latin typeface="+mj-lt"/>
              </a:rPr>
              <a:t>Psicométricos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Tú no puedes explicar nada, solo haces marcas en una hoja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Acabas obteniendo un número (pe, CI = 103)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54587-9242-BCF7-6215-FE2F2D12B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9BBC4B4-2F3E-9066-29CB-CAC4F723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3" y="700132"/>
            <a:ext cx="6494255" cy="48006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Inteligencia Artificial en Psicometría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CF14F0-96AE-B89F-A0A9-8608A256091F}"/>
              </a:ext>
            </a:extLst>
          </p:cNvPr>
          <p:cNvSpPr txBox="1"/>
          <p:nvPr/>
        </p:nvSpPr>
        <p:spPr>
          <a:xfrm>
            <a:off x="4572000" y="2798217"/>
            <a:ext cx="4461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latin typeface="+mj-lt"/>
              </a:rPr>
              <a:t>Es una escena de Blade Runner (1982)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latin typeface="+mj-lt"/>
              </a:rPr>
              <a:t>Es un test distinto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latin typeface="+mj-lt"/>
              </a:rPr>
              <a:t>Uno habla y el otro responde, no hay que hacer marcas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latin typeface="+mj-lt"/>
              </a:rPr>
              <a:t>Se llama test </a:t>
            </a:r>
            <a:r>
              <a:rPr lang="es-ES" sz="1800" b="1" i="1" strike="noStrike" spc="-1" dirty="0">
                <a:latin typeface="+mj-lt"/>
              </a:rPr>
              <a:t>Proyectivo</a:t>
            </a:r>
          </a:p>
          <a:p>
            <a:pPr lvl="1"/>
            <a:r>
              <a:rPr lang="es-ES" dirty="0">
                <a:latin typeface="+mj-lt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F98BCF-A30A-638F-90C1-AC9DBE71437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12390" y="1306285"/>
            <a:ext cx="3597386" cy="2983865"/>
          </a:xfrm>
          <a:prstGeom prst="rect">
            <a:avLst/>
          </a:prstGeom>
          <a:ln w="0"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BA2569-9703-8819-442D-3318DC258B7B}"/>
              </a:ext>
            </a:extLst>
          </p:cNvPr>
          <p:cNvSpPr txBox="1"/>
          <p:nvPr/>
        </p:nvSpPr>
        <p:spPr>
          <a:xfrm>
            <a:off x="4958861" y="1625845"/>
            <a:ext cx="2798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strike="noStrike" spc="-1" dirty="0">
                <a:latin typeface="Arial"/>
                <a:hlinkClick r:id="rId4"/>
              </a:rPr>
              <a:t>https://www.youtube.com/watch?v=Xd3nJcChGGc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82D5BC-6B61-CB44-614A-66239A23B907}"/>
              </a:ext>
            </a:extLst>
          </p:cNvPr>
          <p:cNvSpPr txBox="1"/>
          <p:nvPr/>
        </p:nvSpPr>
        <p:spPr>
          <a:xfrm>
            <a:off x="432003" y="4552543"/>
            <a:ext cx="4325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0" strike="noStrike" spc="-1" dirty="0">
                <a:latin typeface="+mj-lt"/>
              </a:rPr>
              <a:t>Los test proyectivos tiene ventajas sobre los psicométricos: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latin typeface="+mj-lt"/>
              </a:rPr>
              <a:t>Son más bonitos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latin typeface="+mj-lt"/>
              </a:rPr>
              <a:t>Son flexibles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latin typeface="+mj-lt"/>
              </a:rPr>
              <a:t>Te puedes explicar y puedes preguntar</a:t>
            </a:r>
          </a:p>
          <a:p>
            <a:endParaRPr lang="es-ES" sz="1800" b="0" strike="noStrike" spc="-1" dirty="0">
              <a:latin typeface="+mj-lt"/>
            </a:endParaRPr>
          </a:p>
          <a:p>
            <a:endParaRPr lang="es-ES" dirty="0">
              <a:latin typeface="+mj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39A88A-F0B2-3DC9-BB16-48873DC1DBA0}"/>
              </a:ext>
            </a:extLst>
          </p:cNvPr>
          <p:cNvSpPr txBox="1"/>
          <p:nvPr/>
        </p:nvSpPr>
        <p:spPr>
          <a:xfrm>
            <a:off x="4757895" y="4552543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strike="noStrike" spc="-1" dirty="0">
                <a:latin typeface="+mj-lt"/>
              </a:rPr>
              <a:t>Pero tienen dos problemas insalvables: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latin typeface="+mj-lt"/>
              </a:rPr>
              <a:t>Son subjetivos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latin typeface="+mj-lt"/>
              </a:rPr>
              <a:t>No obtienes números y por tanto no puedes hacer ciencia con ellos</a:t>
            </a:r>
          </a:p>
          <a:p>
            <a:pPr lvl="1"/>
            <a:r>
              <a:rPr lang="es-ES" dirty="0">
                <a:latin typeface="+mj-lt"/>
              </a:rPr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350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FB344-731F-44B3-9DED-00EE18AF2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9C80C9F-9A84-BDB4-9FE4-57BC9772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3" y="700132"/>
            <a:ext cx="6494255" cy="48006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Inteligencia Artificial en Psicometría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821759-766E-0AD1-E192-A5F2EA6DBF60}"/>
              </a:ext>
            </a:extLst>
          </p:cNvPr>
          <p:cNvSpPr txBox="1"/>
          <p:nvPr/>
        </p:nvSpPr>
        <p:spPr>
          <a:xfrm>
            <a:off x="432003" y="3237503"/>
            <a:ext cx="8279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En este ejercicio vamos a ver un proto ejemplo de cómo las </a:t>
            </a:r>
            <a:r>
              <a:rPr lang="es-ES" dirty="0" err="1">
                <a:latin typeface="+mj-lt"/>
              </a:rPr>
              <a:t>IAs</a:t>
            </a:r>
            <a:r>
              <a:rPr lang="es-ES" dirty="0">
                <a:latin typeface="+mj-lt"/>
              </a:rPr>
              <a:t> nos pueden ayudar a conseguir un </a:t>
            </a:r>
            <a:r>
              <a:rPr lang="es-ES" dirty="0" err="1">
                <a:latin typeface="+mj-lt"/>
              </a:rPr>
              <a:t>Voight-Kampff</a:t>
            </a:r>
            <a:r>
              <a:rPr lang="es-ES" dirty="0">
                <a:latin typeface="+mj-lt"/>
              </a:rPr>
              <a:t>. No funciona aún, nadie ha </a:t>
            </a:r>
            <a:r>
              <a:rPr lang="es-ES" dirty="0" err="1">
                <a:latin typeface="+mj-lt"/>
              </a:rPr>
              <a:t>consegido</a:t>
            </a:r>
            <a:r>
              <a:rPr lang="es-ES" dirty="0">
                <a:latin typeface="+mj-lt"/>
              </a:rPr>
              <a:t> algo así que sea seguro, simplemente es en lo que muchos estamos trabajando ahora mismo.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Para ellos nos vamos a basar en los </a:t>
            </a:r>
            <a:r>
              <a:rPr lang="es-ES" dirty="0" err="1">
                <a:latin typeface="+mj-lt"/>
              </a:rPr>
              <a:t>LLMs</a:t>
            </a:r>
            <a:r>
              <a:rPr lang="es-ES" dirty="0">
                <a:latin typeface="+mj-lt"/>
              </a:rPr>
              <a:t>, los grandes modelos de lenguaje y las grandes redes convolucionales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Los ejemplos que vamos a ver están programados en Python, el lenguaje con el que se escribe hoy en día la Inteligencia Artificial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Aunque no sepamos programas podemos entender los conceptos y modificar el código para adaptarlo a nuestras necesidades.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1D67BB-91C8-BDDB-10F5-99422B2409B3}"/>
              </a:ext>
            </a:extLst>
          </p:cNvPr>
          <p:cNvSpPr txBox="1"/>
          <p:nvPr/>
        </p:nvSpPr>
        <p:spPr>
          <a:xfrm>
            <a:off x="1783581" y="1684055"/>
            <a:ext cx="52201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strike="noStrike" spc="-1" dirty="0">
                <a:solidFill>
                  <a:srgbClr val="D24726"/>
                </a:solidFill>
              </a:rPr>
              <a:t>Pero esto podría cambiar con las nuevas </a:t>
            </a:r>
            <a:r>
              <a:rPr lang="es-ES" sz="3200" b="1" strike="noStrike" spc="-1" dirty="0" err="1">
                <a:solidFill>
                  <a:srgbClr val="D24726"/>
                </a:solidFill>
              </a:rPr>
              <a:t>IAs</a:t>
            </a:r>
            <a:endParaRPr lang="es-ES" sz="3200" b="1" strike="noStrike" spc="-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9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28373" y="1720404"/>
            <a:ext cx="7159821" cy="48006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2800" dirty="0">
                <a:solidFill>
                  <a:schemeClr val="bg1"/>
                </a:solidFill>
              </a:rPr>
              <a:t>Inteligencia Artificial en Psicometría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4294967295"/>
          </p:nvPr>
        </p:nvSpPr>
        <p:spPr>
          <a:xfrm>
            <a:off x="506691" y="2476427"/>
            <a:ext cx="7081986" cy="2983706"/>
          </a:xfrm>
        </p:spPr>
        <p:txBody>
          <a:bodyPr rtlCol="0">
            <a:norm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s-E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Puedes encontrar los materiales de esta presentación en el siguiente enlace: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s-ES" sz="15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https://github.com/mcstllns/Semana-de-la-Ciencia</a:t>
            </a:r>
            <a:endParaRPr lang="es-E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s-E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usar el siguiente código QR: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endParaRPr lang="es-E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endParaRPr lang="es-E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endParaRPr lang="es-E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endParaRPr lang="es-E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3473842" y="5969379"/>
            <a:ext cx="285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s-ES" sz="1400" dirty="0">
                <a:solidFill>
                  <a:srgbClr val="D24726"/>
                </a:solidFill>
                <a:cs typeface="Segoe UI Light" panose="020B0502040204020203" pitchFamily="34" charset="0"/>
              </a:rPr>
              <a:t>¡Muchas gracias por tu atención!</a:t>
            </a:r>
          </a:p>
        </p:txBody>
      </p:sp>
      <p:pic>
        <p:nvPicPr>
          <p:cNvPr id="4" name="Imagen 3" descr="Imagen que contiene Forma&#10;&#10;Descripción generada automáticamente">
            <a:extLst>
              <a:ext uri="{FF2B5EF4-FFF2-40B4-BE49-F238E27FC236}">
                <a16:creationId xmlns:a16="http://schemas.microsoft.com/office/drawing/2014/main" id="{22F6D0F9-41CA-BAD1-DF47-C18CB41A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944" y="3850021"/>
            <a:ext cx="1610112" cy="16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{90688DD9-41F5-4572-AA0B-06FE79FDB711}tf10001108_win32</Template>
  <TotalTime>26</TotalTime>
  <Words>350</Words>
  <Application>Microsoft Office PowerPoint</Application>
  <PresentationFormat>Presentación en pantalla (4:3)</PresentationFormat>
  <Paragraphs>50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Personalizado</vt:lpstr>
      <vt:lpstr>Inteligencia Artificial en Psicometría</vt:lpstr>
      <vt:lpstr>Inteligencia Artificial en Psicometría</vt:lpstr>
      <vt:lpstr>Inteligencia Artificial en Psicometría</vt:lpstr>
      <vt:lpstr>Inteligencia Artificial en Psicometría</vt:lpstr>
      <vt:lpstr>Inteligencia Artificial en Psicometría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</dc:creator>
  <cp:keywords/>
  <cp:lastModifiedBy>miguel</cp:lastModifiedBy>
  <cp:revision>7</cp:revision>
  <dcterms:created xsi:type="dcterms:W3CDTF">2024-11-09T12:20:40Z</dcterms:created>
  <dcterms:modified xsi:type="dcterms:W3CDTF">2024-11-09T12:49:11Z</dcterms:modified>
  <cp:version/>
</cp:coreProperties>
</file>