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8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839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284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8483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3193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70174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57165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65057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336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77526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341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38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617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41793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8278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9164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06768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758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53248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03568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521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cswajl.github.io/project-1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cswajl.github.io/project-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mcswajl/project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Facts About Cats and Dogs</a:t>
            </a:r>
            <a:br>
              <a:rPr lang="en-US" dirty="0"/>
            </a:br>
            <a:endParaRPr dirty="0"/>
          </a:p>
        </p:txBody>
      </p:sp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2510E3CA-B7BB-4E8F-92D1-DEA20361EB79}"/>
              </a:ext>
            </a:extLst>
          </p:cNvPr>
          <p:cNvSpPr txBox="1">
            <a:spLocks/>
          </p:cNvSpPr>
          <p:nvPr/>
        </p:nvSpPr>
        <p:spPr>
          <a:xfrm>
            <a:off x="1407319" y="2632472"/>
            <a:ext cx="6593681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Christian </a:t>
            </a:r>
            <a:r>
              <a:rPr lang="en-US" sz="1800" dirty="0" err="1"/>
              <a:t>ocasio</a:t>
            </a:r>
            <a:endParaRPr lang="en-US" sz="1800" dirty="0"/>
          </a:p>
          <a:p>
            <a:pPr algn="ctr"/>
            <a:r>
              <a:rPr lang="en-US" sz="1800" dirty="0"/>
              <a:t>Josh </a:t>
            </a:r>
            <a:r>
              <a:rPr lang="en-US" sz="1800" dirty="0" err="1"/>
              <a:t>mcswain</a:t>
            </a:r>
            <a:endParaRPr lang="en-US" sz="1800" dirty="0"/>
          </a:p>
          <a:p>
            <a:pPr algn="ctr"/>
            <a:r>
              <a:rPr lang="en-US" sz="1800" dirty="0"/>
              <a:t>Angelo Nunez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Give the user the chance to learn facts about dog and cat breeds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Also, allow the user to provide their own facts about dogs and cats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 </a:t>
            </a:r>
            <a:r>
              <a:rPr lang="en-US" dirty="0"/>
              <a:t>Complete Project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 – 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This website started out as an adopt a pet opportunity but that proved to be to much development as our team resources where limited.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We decided to provide the user facts about cats and dogs, also provided the user the opportunity to submit their own facts.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We feel like this website has a lot of potential and hopefully we can add the adopt a pet option later.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All coding was done in VSCode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HTML, CSS, JS we are all familiar with these codes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We choose to use Skeleton instead of bootstrap</a:t>
            </a:r>
          </a:p>
          <a:p>
            <a:pPr lvl="3" indent="-342900">
              <a:spcBef>
                <a:spcPts val="0"/>
              </a:spcBef>
              <a:buSzPts val="1800"/>
            </a:pPr>
            <a:r>
              <a:rPr lang="en" dirty="0"/>
              <a:t>Skeleton is very similar to </a:t>
            </a:r>
            <a:r>
              <a:rPr lang="en-US" dirty="0"/>
              <a:t>bootstrap,</a:t>
            </a:r>
            <a:r>
              <a:rPr lang="en" dirty="0"/>
              <a:t> so the learning curve was brief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Josh was tasked with writing the html, CSS, and skeleton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Christian was tasked with </a:t>
            </a:r>
            <a:r>
              <a:rPr lang="en-US" dirty="0"/>
              <a:t>configuring the two APIs and styling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We both shared duties for content, </a:t>
            </a:r>
            <a:r>
              <a:rPr lang="en-US" dirty="0" err="1"/>
              <a:t>READme</a:t>
            </a:r>
            <a:r>
              <a:rPr lang="en-US" dirty="0"/>
              <a:t>, and presentation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 – </a:t>
            </a:r>
            <a:r>
              <a:rPr lang="en-US" sz="1400" dirty="0"/>
              <a:t>APIs, finding time to meet, learning Skeleton </a:t>
            </a:r>
            <a:endParaRPr sz="1400" dirty="0"/>
          </a:p>
          <a:p>
            <a:pPr lvl="0"/>
            <a:r>
              <a:rPr lang="en" dirty="0"/>
              <a:t>Successes – </a:t>
            </a:r>
            <a:r>
              <a:rPr lang="en-US" sz="1400" dirty="0"/>
              <a:t>meeting the project minimum requirements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483D0121-645A-4649-B210-DC8520F4403B}"/>
              </a:ext>
            </a:extLst>
          </p:cNvPr>
          <p:cNvSpPr txBox="1">
            <a:spLocks/>
          </p:cNvSpPr>
          <p:nvPr/>
        </p:nvSpPr>
        <p:spPr>
          <a:xfrm>
            <a:off x="311700" y="2907308"/>
            <a:ext cx="8520600" cy="84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marL="114300" lvl="1">
              <a:buSzPts val="1800"/>
            </a:pPr>
            <a:r>
              <a:rPr lang="en-US" sz="2000" dirty="0">
                <a:hlinkClick r:id="rId3"/>
              </a:rPr>
              <a:t>https://mcswajl.github.io/project-1/</a:t>
            </a:r>
            <a:endParaRPr lang="e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We have talked about adding the adopt a pet option back to this website.</a:t>
            </a:r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Our vision was to provide the user with facts and if they found a cat or dog breed that interested them, we will add a new form.</a:t>
            </a:r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This new form will provide the user a way to search for their breed using a search feature that is linked to an active pet adoption website using an API service.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hlinkClick r:id="rId3"/>
              </a:rPr>
              <a:t>https://mcswajl.github.io/project-1/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 </a:t>
            </a:r>
            <a:r>
              <a:rPr lang="en-US" dirty="0"/>
              <a:t>URL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hlinkClick r:id="rId4"/>
              </a:rPr>
              <a:t>mcswajl/project-1 (github.com)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336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Facts About Cats and Dogs 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Facts About Cats and Dogs</dc:title>
  <dc:creator>McSwain, Joshua</dc:creator>
  <cp:lastModifiedBy>McSwain, Joshua</cp:lastModifiedBy>
  <cp:revision>9</cp:revision>
  <dcterms:modified xsi:type="dcterms:W3CDTF">2021-09-15T14:31:20Z</dcterms:modified>
</cp:coreProperties>
</file>