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783957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2840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28483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831932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70174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571658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650573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93367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775267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53417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838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46178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417934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882783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91642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067688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87587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153248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03568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5218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cswajl/project-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Facts About Cats and Dogs</a:t>
            </a:r>
            <a:br>
              <a:rPr lang="en-US" dirty="0"/>
            </a:br>
            <a:endParaRPr dirty="0"/>
          </a:p>
        </p:txBody>
      </p:sp>
      <p:sp>
        <p:nvSpPr>
          <p:cNvPr id="6" name="Google Shape;54;p13">
            <a:extLst>
              <a:ext uri="{FF2B5EF4-FFF2-40B4-BE49-F238E27FC236}">
                <a16:creationId xmlns:a16="http://schemas.microsoft.com/office/drawing/2014/main" id="{2510E3CA-B7BB-4E8F-92D1-DEA20361EB79}"/>
              </a:ext>
            </a:extLst>
          </p:cNvPr>
          <p:cNvSpPr txBox="1">
            <a:spLocks/>
          </p:cNvSpPr>
          <p:nvPr/>
        </p:nvSpPr>
        <p:spPr>
          <a:xfrm>
            <a:off x="1407319" y="2632472"/>
            <a:ext cx="6593681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Christian </a:t>
            </a:r>
            <a:r>
              <a:rPr lang="en-US" sz="1800" dirty="0" err="1"/>
              <a:t>ocasio</a:t>
            </a:r>
            <a:endParaRPr lang="en-US" sz="1800" dirty="0"/>
          </a:p>
          <a:p>
            <a:pPr algn="ctr"/>
            <a:r>
              <a:rPr lang="en-US" sz="1800" dirty="0"/>
              <a:t>Josh </a:t>
            </a:r>
            <a:r>
              <a:rPr lang="en-US" sz="1800" dirty="0" err="1"/>
              <a:t>mcswain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Elevator pitch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Give the user the chance to learn facts about dog and cat breeds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Also, allow the user to provide their own facts about dogs and cats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Motivation for development? </a:t>
            </a:r>
            <a:r>
              <a:rPr lang="en-US" dirty="0"/>
              <a:t>Complete Project 1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User story – </a:t>
            </a:r>
            <a:r>
              <a:rPr lang="en-US" dirty="0"/>
              <a:t>Our project team started out with 4 members, but we quickly dropped too 2 members. We had to scale back our content just to get project minimum requirements met.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This website started out as an adopt a pet opportunity but that proved to be to much development for a team of 2.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We feel like this website has a lot of potential and hopefully we can add the adopt a pet option in the near future.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Technologies used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All coding was done in VSCode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HTML, CSS, JS we are all familiar with these codes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We choose to use Skeleton instead of bootstrap</a:t>
            </a:r>
          </a:p>
          <a:p>
            <a:pPr lvl="3" indent="-342900">
              <a:spcBef>
                <a:spcPts val="0"/>
              </a:spcBef>
              <a:buSzPts val="1800"/>
            </a:pPr>
            <a:r>
              <a:rPr lang="en" dirty="0"/>
              <a:t>Skeleton is very similar to </a:t>
            </a:r>
            <a:r>
              <a:rPr lang="en-US" dirty="0"/>
              <a:t>bootstrap,</a:t>
            </a:r>
            <a:r>
              <a:rPr lang="en" dirty="0"/>
              <a:t> so the learning curve was brief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Breakdown of tasks and roles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Josh was tasked with writing the html, CSS, and skeleton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Christian was tasked with </a:t>
            </a:r>
            <a:r>
              <a:rPr lang="en-US" dirty="0"/>
              <a:t>configuring the two APIs and styling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We both shared duties for content, </a:t>
            </a:r>
            <a:r>
              <a:rPr lang="en-US" dirty="0" err="1"/>
              <a:t>READme</a:t>
            </a:r>
            <a:r>
              <a:rPr lang="en-US" dirty="0"/>
              <a:t>, and presentation</a:t>
            </a:r>
            <a:r>
              <a:rPr lang="en" dirty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Challenges – </a:t>
            </a:r>
            <a:r>
              <a:rPr lang="en-US" sz="1400" dirty="0"/>
              <a:t>APIs, finding time to meet, learning Skeleton </a:t>
            </a:r>
            <a:endParaRPr sz="1400" dirty="0"/>
          </a:p>
          <a:p>
            <a:pPr lvl="0"/>
            <a:r>
              <a:rPr lang="en" dirty="0"/>
              <a:t>Successes – </a:t>
            </a:r>
            <a:r>
              <a:rPr lang="en-US" sz="1400" dirty="0"/>
              <a:t>meeting the project minimum requirements</a:t>
            </a:r>
            <a:endParaRPr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/>
              <a:t>We feel like this website has a lot of potential and hopefully we can add the adopt a pet option soon.</a:t>
            </a:r>
          </a:p>
          <a:p>
            <a:pPr marL="742950" lvl="1" indent="-285750">
              <a:spcAft>
                <a:spcPts val="1600"/>
              </a:spcAft>
            </a:pPr>
            <a:r>
              <a:rPr lang="en-US" dirty="0"/>
              <a:t>Skeleton offers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Deployed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GitHub repo </a:t>
            </a:r>
            <a:r>
              <a:rPr lang="en-US" dirty="0"/>
              <a:t>URL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>
                <a:hlinkClick r:id="rId3"/>
              </a:rPr>
              <a:t>mcswajl/project-1 (github.com)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</TotalTime>
  <Words>272</Words>
  <Application>Microsoft Office PowerPoint</Application>
  <PresentationFormat>On-screen Show (16:9)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Facts About Cats and Dogs </vt:lpstr>
      <vt:lpstr>Elevator pitch</vt:lpstr>
      <vt:lpstr>Concept</vt:lpstr>
      <vt:lpstr>Process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Facts About Cats and Dogs</dc:title>
  <dc:creator>McSwain, Joshua</dc:creator>
  <cp:lastModifiedBy>McSwain, Joshua</cp:lastModifiedBy>
  <cp:revision>4</cp:revision>
  <dcterms:modified xsi:type="dcterms:W3CDTF">2021-09-14T13:40:48Z</dcterms:modified>
</cp:coreProperties>
</file>