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1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05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90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0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NYC Green </a:t>
            </a:r>
            <a:r>
              <a:rPr lang="en-IE" dirty="0"/>
              <a:t>T</a:t>
            </a:r>
            <a:r>
              <a:rPr lang="en-IE" dirty="0" smtClean="0"/>
              <a:t>axi Trips 2015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CurrencyFair</a:t>
            </a:r>
            <a:r>
              <a:rPr lang="en-IE" dirty="0" smtClean="0"/>
              <a:t> Data Challenge</a:t>
            </a:r>
          </a:p>
          <a:p>
            <a:r>
              <a:rPr lang="en-IE" dirty="0" smtClean="0"/>
              <a:t>Andy McSweeney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319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57" y="185349"/>
            <a:ext cx="6962189" cy="63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Recommendation</a:t>
            </a:r>
            <a:endParaRPr lang="en-I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IE" dirty="0" smtClean="0"/>
              <a:t>Based on the final 9 suggested neighbourhood, my recommendations would be as follows:</a:t>
            </a:r>
          </a:p>
          <a:p>
            <a:endParaRPr lang="en-IE" dirty="0"/>
          </a:p>
          <a:p>
            <a:r>
              <a:rPr lang="en-IE" dirty="0" smtClean="0"/>
              <a:t>If Tom wanted to move to a neighbourhood far from his current neighbourhood, I’d suggest moving to </a:t>
            </a:r>
            <a:r>
              <a:rPr lang="en-IE" dirty="0" err="1" smtClean="0"/>
              <a:t>Rego</a:t>
            </a:r>
            <a:r>
              <a:rPr lang="en-IE" dirty="0" smtClean="0"/>
              <a:t> Park in Queens.</a:t>
            </a:r>
          </a:p>
          <a:p>
            <a:endParaRPr lang="en-IE" dirty="0"/>
          </a:p>
          <a:p>
            <a:r>
              <a:rPr lang="en-IE" dirty="0" smtClean="0"/>
              <a:t>If higher tips is what is more important to him however, I’d suggest he move to either Morningside Heights or the Upper East Side South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63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Challenge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objective is to find a few recommendations that you would give to a green taxi driver in </a:t>
            </a:r>
            <a:r>
              <a:rPr lang="en-US" dirty="0" smtClean="0"/>
              <a:t>NYC.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exercise will </a:t>
            </a:r>
            <a:r>
              <a:rPr lang="en-IE" dirty="0" smtClean="0"/>
              <a:t>help</a:t>
            </a:r>
            <a:r>
              <a:rPr lang="en-US" dirty="0" smtClean="0"/>
              <a:t> </a:t>
            </a:r>
            <a:r>
              <a:rPr lang="en-US" dirty="0"/>
              <a:t>demonstrate some of the following analytics </a:t>
            </a:r>
            <a:r>
              <a:rPr lang="en-US" dirty="0" smtClean="0"/>
              <a:t>skills: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acquisition &amp; </a:t>
            </a:r>
            <a:r>
              <a:rPr lang="en-US" dirty="0" smtClean="0"/>
              <a:t>wrangling</a:t>
            </a:r>
            <a:endParaRPr lang="en-US" dirty="0"/>
          </a:p>
          <a:p>
            <a:pPr lvl="1"/>
            <a:r>
              <a:rPr lang="en-IE" dirty="0" smtClean="0"/>
              <a:t>Data visualisation </a:t>
            </a:r>
          </a:p>
          <a:p>
            <a:pPr lvl="1"/>
            <a:r>
              <a:rPr lang="en-US" dirty="0" smtClean="0"/>
              <a:t>Predictive </a:t>
            </a:r>
            <a:r>
              <a:rPr lang="en-US" dirty="0"/>
              <a:t>modelling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5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Idea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406483" cy="3416300"/>
          </a:xfrm>
        </p:spPr>
        <p:txBody>
          <a:bodyPr/>
          <a:lstStyle/>
          <a:p>
            <a:r>
              <a:rPr lang="en-IE" dirty="0" smtClean="0"/>
              <a:t>Originally planned to try and predict fares/tips</a:t>
            </a:r>
          </a:p>
          <a:p>
            <a:endParaRPr lang="en-IE" dirty="0" smtClean="0"/>
          </a:p>
          <a:p>
            <a:r>
              <a:rPr lang="en-IE" dirty="0" smtClean="0"/>
              <a:t>But this had already been completed many times</a:t>
            </a:r>
          </a:p>
          <a:p>
            <a:endParaRPr lang="en-IE" dirty="0" smtClean="0"/>
          </a:p>
          <a:p>
            <a:r>
              <a:rPr lang="en-IE" dirty="0" smtClean="0"/>
              <a:t>Imagined myself as being a consultant for a NYC Green Taxi Driver who enjoys his current neighbourhoods working hours but would like a change in scenery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67" y="2293369"/>
            <a:ext cx="4153399" cy="42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Scenario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1" cy="3416300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Tom is a NYC Green Taxi Driver</a:t>
            </a:r>
          </a:p>
          <a:p>
            <a:endParaRPr lang="en-IE" dirty="0" smtClean="0"/>
          </a:p>
          <a:p>
            <a:r>
              <a:rPr lang="en-IE" dirty="0" smtClean="0"/>
              <a:t>Tom current lives </a:t>
            </a:r>
            <a:r>
              <a:rPr lang="en-IE" dirty="0"/>
              <a:t>in Westchester </a:t>
            </a:r>
            <a:r>
              <a:rPr lang="en-IE" dirty="0" smtClean="0"/>
              <a:t>Village/</a:t>
            </a:r>
            <a:r>
              <a:rPr lang="en-IE" dirty="0" err="1" smtClean="0"/>
              <a:t>Unionport</a:t>
            </a:r>
            <a:r>
              <a:rPr lang="en-IE" dirty="0" smtClean="0"/>
              <a:t> (BX59) but want’s a change of scenery</a:t>
            </a:r>
          </a:p>
          <a:p>
            <a:endParaRPr lang="en-IE" dirty="0" smtClean="0"/>
          </a:p>
          <a:p>
            <a:r>
              <a:rPr lang="en-IE" dirty="0" smtClean="0"/>
              <a:t>He likes his current work schedule and would like to move to a neighbourhood with similar working hours and if possible, a more profitable neighbourhood</a:t>
            </a:r>
          </a:p>
          <a:p>
            <a:endParaRPr lang="en-IE" dirty="0"/>
          </a:p>
          <a:p>
            <a:r>
              <a:rPr lang="en-IE" dirty="0" smtClean="0"/>
              <a:t>Question: Can I build a unsupervised machine learning model to identify similar neighbourhoods to suggest to Tom?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99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Solution </a:t>
            </a:r>
            <a:r>
              <a:rPr lang="mr-IN" dirty="0" smtClean="0"/>
              <a:t>–</a:t>
            </a:r>
            <a:r>
              <a:rPr lang="en-IE" dirty="0" smtClean="0"/>
              <a:t> Data Pre-processing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 smtClean="0"/>
              <a:t>Reduced the dataset to focus on August instead of the whole year</a:t>
            </a:r>
          </a:p>
          <a:p>
            <a:pPr lvl="2"/>
            <a:r>
              <a:rPr lang="en-IE" dirty="0" smtClean="0"/>
              <a:t>Over 19 million lines of data, reduced to a more manageable 1.5 million</a:t>
            </a:r>
          </a:p>
          <a:p>
            <a:pPr lvl="2"/>
            <a:endParaRPr lang="en-IE" dirty="0" smtClean="0"/>
          </a:p>
          <a:p>
            <a:pPr lvl="1"/>
            <a:r>
              <a:rPr lang="en-IE" dirty="0" smtClean="0"/>
              <a:t>Mapped latitude and longitude values for pick-up locations and drop-off locations to their respective NYC neighbourhood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Converted pick-up time and drop-off time to date-time datatype and captured the pick-up hour as it’s own specific feature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6187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Solution </a:t>
            </a:r>
            <a:r>
              <a:rPr lang="mr-IN" dirty="0" smtClean="0"/>
              <a:t>–</a:t>
            </a:r>
            <a:r>
              <a:rPr lang="en-IE" dirty="0" smtClean="0"/>
              <a:t> Model Preparation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Group </a:t>
            </a:r>
            <a:r>
              <a:rPr lang="en-IE" dirty="0"/>
              <a:t>pickup locations together and split dataset into number of pickups per </a:t>
            </a:r>
            <a:r>
              <a:rPr lang="en-IE" dirty="0" smtClean="0"/>
              <a:t>hour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565954"/>
            <a:ext cx="9309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Solution </a:t>
            </a:r>
            <a:r>
              <a:rPr lang="mr-IN" dirty="0" smtClean="0"/>
              <a:t>–</a:t>
            </a:r>
            <a:r>
              <a:rPr lang="en-IE" dirty="0" smtClean="0"/>
              <a:t> K-Means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Use these columns as input arrays </a:t>
            </a:r>
            <a:r>
              <a:rPr lang="en-IE" dirty="0" smtClean="0"/>
              <a:t>for </a:t>
            </a:r>
            <a:r>
              <a:rPr lang="en-IE" dirty="0" err="1"/>
              <a:t>Sci</a:t>
            </a:r>
            <a:r>
              <a:rPr lang="en-IE" dirty="0"/>
              <a:t>-Kit </a:t>
            </a:r>
            <a:r>
              <a:rPr lang="en-IE" dirty="0" err="1"/>
              <a:t>Learn’s</a:t>
            </a:r>
            <a:r>
              <a:rPr lang="en-IE" dirty="0" smtClean="0"/>
              <a:t> </a:t>
            </a:r>
            <a:r>
              <a:rPr lang="en-IE" dirty="0"/>
              <a:t>K-Means clustering </a:t>
            </a:r>
            <a:r>
              <a:rPr lang="en-IE" dirty="0" smtClean="0"/>
              <a:t>algorithm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Final used parameters</a:t>
            </a:r>
          </a:p>
          <a:p>
            <a:pPr lvl="1"/>
            <a:r>
              <a:rPr lang="en-IE" dirty="0" smtClean="0"/>
              <a:t>12 clusters</a:t>
            </a:r>
          </a:p>
          <a:p>
            <a:pPr lvl="1"/>
            <a:r>
              <a:rPr lang="en-IE" dirty="0" smtClean="0"/>
              <a:t>Algorithm ran 100 times with different seed centroids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3" y="3270076"/>
            <a:ext cx="9258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Westchester Village/</a:t>
            </a:r>
            <a:r>
              <a:rPr lang="en-IE" dirty="0" err="1" smtClean="0"/>
              <a:t>Unionport</a:t>
            </a:r>
            <a:endParaRPr lang="en-IE" dirty="0" smtClean="0"/>
          </a:p>
          <a:p>
            <a:pPr lvl="1"/>
            <a:r>
              <a:rPr lang="en-IE" dirty="0" smtClean="0"/>
              <a:t>2100 pick-ups in August 2015</a:t>
            </a:r>
          </a:p>
          <a:p>
            <a:pPr lvl="1"/>
            <a:r>
              <a:rPr lang="en-IE" dirty="0" smtClean="0"/>
              <a:t>Mean distance travelled was 3.17 miles</a:t>
            </a:r>
          </a:p>
          <a:p>
            <a:pPr lvl="1"/>
            <a:r>
              <a:rPr lang="en-IE" dirty="0" smtClean="0"/>
              <a:t>Mean total fare was 13.64 dollars</a:t>
            </a:r>
          </a:p>
          <a:p>
            <a:endParaRPr lang="en-IE" dirty="0"/>
          </a:p>
          <a:p>
            <a:r>
              <a:rPr lang="en-IE" dirty="0" smtClean="0"/>
              <a:t>Using these as minimum criteria, the cluster Westchester Village/</a:t>
            </a:r>
            <a:r>
              <a:rPr lang="en-IE" dirty="0" err="1" smtClean="0"/>
              <a:t>Unionport</a:t>
            </a:r>
            <a:r>
              <a:rPr lang="en-IE" dirty="0" smtClean="0"/>
              <a:t> was in, reduced from an initial 82 suggested neighbourhoods to a final 9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10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610022"/>
            <a:ext cx="10020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724</TotalTime>
  <Words>380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Mangal</vt:lpstr>
      <vt:lpstr>Wingdings 3</vt:lpstr>
      <vt:lpstr>Arial</vt:lpstr>
      <vt:lpstr>Ion Boardroom</vt:lpstr>
      <vt:lpstr>NYC Green Taxi Trips 2015</vt:lpstr>
      <vt:lpstr>Challenge</vt:lpstr>
      <vt:lpstr>Idea</vt:lpstr>
      <vt:lpstr>Scenario</vt:lpstr>
      <vt:lpstr>Solution – Data Pre-processing</vt:lpstr>
      <vt:lpstr>Solution – Model Preparation</vt:lpstr>
      <vt:lpstr>Solution – K-Means Model</vt:lpstr>
      <vt:lpstr>Results</vt:lpstr>
      <vt:lpstr>Results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Green taxi trip data</dc:title>
  <dc:creator>Andy McSweeney</dc:creator>
  <cp:lastModifiedBy>Andy McSweeney</cp:lastModifiedBy>
  <cp:revision>14</cp:revision>
  <dcterms:created xsi:type="dcterms:W3CDTF">2017-12-13T23:28:13Z</dcterms:created>
  <dcterms:modified xsi:type="dcterms:W3CDTF">2017-12-14T11:32:29Z</dcterms:modified>
</cp:coreProperties>
</file>