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7"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12B6D-200E-A14B-9074-A4B00107D549}" v="96" dt="2025-07-03T02:49:4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0"/>
    <p:restoredTop sz="80371"/>
  </p:normalViewPr>
  <p:slideViewPr>
    <p:cSldViewPr snapToGrid="0">
      <p:cViewPr varScale="1">
        <p:scale>
          <a:sx n="83" d="100"/>
          <a:sy n="83" d="100"/>
        </p:scale>
        <p:origin x="200" y="2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Zhang" userId="cfb6679f-775f-403e-8d2b-54923487a026" providerId="ADAL" clId="{C8A12B6D-200E-A14B-9074-A4B00107D549}"/>
    <pc:docChg chg="undo redo custSel addSld delSld modSld sldOrd modMainMaster">
      <pc:chgData name="Tony Zhang" userId="cfb6679f-775f-403e-8d2b-54923487a026" providerId="ADAL" clId="{C8A12B6D-200E-A14B-9074-A4B00107D549}" dt="2025-07-03T02:50:19.069" v="8336" actId="20577"/>
      <pc:docMkLst>
        <pc:docMk/>
      </pc:docMkLst>
      <pc:sldChg chg="del">
        <pc:chgData name="Tony Zhang" userId="cfb6679f-775f-403e-8d2b-54923487a026" providerId="ADAL" clId="{C8A12B6D-200E-A14B-9074-A4B00107D549}" dt="2025-07-01T04:20:52.175" v="536" actId="2696"/>
        <pc:sldMkLst>
          <pc:docMk/>
          <pc:sldMk cId="3075300442" sldId="256"/>
        </pc:sldMkLst>
      </pc:sldChg>
      <pc:sldChg chg="addSp delSp modSp mod ord setBg modAnim modNotesTx">
        <pc:chgData name="Tony Zhang" userId="cfb6679f-775f-403e-8d2b-54923487a026" providerId="ADAL" clId="{C8A12B6D-200E-A14B-9074-A4B00107D549}" dt="2025-07-01T06:37:12.102" v="8246" actId="20577"/>
        <pc:sldMkLst>
          <pc:docMk/>
          <pc:sldMk cId="453762706" sldId="257"/>
        </pc:sldMkLst>
        <pc:spChg chg="mod">
          <ac:chgData name="Tony Zhang" userId="cfb6679f-775f-403e-8d2b-54923487a026" providerId="ADAL" clId="{C8A12B6D-200E-A14B-9074-A4B00107D549}" dt="2025-07-01T04:35:24.056" v="970" actId="164"/>
          <ac:spMkLst>
            <pc:docMk/>
            <pc:sldMk cId="453762706" sldId="257"/>
            <ac:spMk id="4" creationId="{71801755-DE84-D2B0-00CD-F94D35677343}"/>
          </ac:spMkLst>
        </pc:spChg>
        <pc:spChg chg="mod">
          <ac:chgData name="Tony Zhang" userId="cfb6679f-775f-403e-8d2b-54923487a026" providerId="ADAL" clId="{C8A12B6D-200E-A14B-9074-A4B00107D549}" dt="2025-07-01T04:35:29.824" v="971" actId="164"/>
          <ac:spMkLst>
            <pc:docMk/>
            <pc:sldMk cId="453762706" sldId="257"/>
            <ac:spMk id="5" creationId="{C07E9D7A-94A4-1FD3-E95B-6970374A6A07}"/>
          </ac:spMkLst>
        </pc:spChg>
        <pc:spChg chg="add mod">
          <ac:chgData name="Tony Zhang" userId="cfb6679f-775f-403e-8d2b-54923487a026" providerId="ADAL" clId="{C8A12B6D-200E-A14B-9074-A4B00107D549}" dt="2025-07-01T04:35:32.624" v="972" actId="164"/>
          <ac:spMkLst>
            <pc:docMk/>
            <pc:sldMk cId="453762706" sldId="257"/>
            <ac:spMk id="7" creationId="{0C9F896A-411D-532D-3657-06182B519F3F}"/>
          </ac:spMkLst>
        </pc:spChg>
        <pc:spChg chg="add del mod">
          <ac:chgData name="Tony Zhang" userId="cfb6679f-775f-403e-8d2b-54923487a026" providerId="ADAL" clId="{C8A12B6D-200E-A14B-9074-A4B00107D549}" dt="2025-07-01T04:35:35.862" v="973" actId="164"/>
          <ac:spMkLst>
            <pc:docMk/>
            <pc:sldMk cId="453762706" sldId="257"/>
            <ac:spMk id="9" creationId="{FC355F6F-CFCB-4C22-DC0A-9153E6F643B5}"/>
          </ac:spMkLst>
        </pc:spChg>
        <pc:spChg chg="add mod">
          <ac:chgData name="Tony Zhang" userId="cfb6679f-775f-403e-8d2b-54923487a026" providerId="ADAL" clId="{C8A12B6D-200E-A14B-9074-A4B00107D549}" dt="2025-07-01T04:35:35.862" v="973" actId="164"/>
          <ac:spMkLst>
            <pc:docMk/>
            <pc:sldMk cId="453762706" sldId="257"/>
            <ac:spMk id="10" creationId="{0C1541F3-53CB-4369-4879-F8799C0AC582}"/>
          </ac:spMkLst>
        </pc:spChg>
        <pc:spChg chg="add mod">
          <ac:chgData name="Tony Zhang" userId="cfb6679f-775f-403e-8d2b-54923487a026" providerId="ADAL" clId="{C8A12B6D-200E-A14B-9074-A4B00107D549}" dt="2025-07-01T04:35:24.056" v="970" actId="164"/>
          <ac:spMkLst>
            <pc:docMk/>
            <pc:sldMk cId="453762706" sldId="257"/>
            <ac:spMk id="13" creationId="{6BB80F12-95D5-B431-9C19-C1AF9E2F054E}"/>
          </ac:spMkLst>
        </pc:spChg>
        <pc:spChg chg="add mod">
          <ac:chgData name="Tony Zhang" userId="cfb6679f-775f-403e-8d2b-54923487a026" providerId="ADAL" clId="{C8A12B6D-200E-A14B-9074-A4B00107D549}" dt="2025-07-01T04:35:29.824" v="971" actId="164"/>
          <ac:spMkLst>
            <pc:docMk/>
            <pc:sldMk cId="453762706" sldId="257"/>
            <ac:spMk id="14" creationId="{023574E6-EEDB-131C-9E8B-60DC63C8AB68}"/>
          </ac:spMkLst>
        </pc:spChg>
        <pc:spChg chg="add del mod">
          <ac:chgData name="Tony Zhang" userId="cfb6679f-775f-403e-8d2b-54923487a026" providerId="ADAL" clId="{C8A12B6D-200E-A14B-9074-A4B00107D549}" dt="2025-07-01T04:45:09.587" v="1356" actId="20577"/>
          <ac:spMkLst>
            <pc:docMk/>
            <pc:sldMk cId="453762706" sldId="257"/>
            <ac:spMk id="17" creationId="{AF3F6216-09A7-8E8B-AAB5-970EF90CCBC0}"/>
          </ac:spMkLst>
        </pc:spChg>
        <pc:spChg chg="add mod">
          <ac:chgData name="Tony Zhang" userId="cfb6679f-775f-403e-8d2b-54923487a026" providerId="ADAL" clId="{C8A12B6D-200E-A14B-9074-A4B00107D549}" dt="2025-07-01T06:37:12.102" v="8246" actId="20577"/>
          <ac:spMkLst>
            <pc:docMk/>
            <pc:sldMk cId="453762706" sldId="257"/>
            <ac:spMk id="18" creationId="{2D99705B-67D9-3DE2-0C61-FF580AEC0CF2}"/>
          </ac:spMkLst>
        </pc:spChg>
        <pc:grpChg chg="add mod">
          <ac:chgData name="Tony Zhang" userId="cfb6679f-775f-403e-8d2b-54923487a026" providerId="ADAL" clId="{C8A12B6D-200E-A14B-9074-A4B00107D549}" dt="2025-07-01T04:35:24.056" v="970" actId="164"/>
          <ac:grpSpMkLst>
            <pc:docMk/>
            <pc:sldMk cId="453762706" sldId="257"/>
            <ac:grpSpMk id="19" creationId="{E3B0B86F-7B1D-EC85-32F7-114DA153D7B4}"/>
          </ac:grpSpMkLst>
        </pc:grpChg>
        <pc:grpChg chg="add mod">
          <ac:chgData name="Tony Zhang" userId="cfb6679f-775f-403e-8d2b-54923487a026" providerId="ADAL" clId="{C8A12B6D-200E-A14B-9074-A4B00107D549}" dt="2025-07-01T04:35:29.824" v="971" actId="164"/>
          <ac:grpSpMkLst>
            <pc:docMk/>
            <pc:sldMk cId="453762706" sldId="257"/>
            <ac:grpSpMk id="20" creationId="{44D5BA1D-2B1E-F9BA-1CFA-261EE5AAD0B4}"/>
          </ac:grpSpMkLst>
        </pc:grpChg>
        <pc:grpChg chg="add mod">
          <ac:chgData name="Tony Zhang" userId="cfb6679f-775f-403e-8d2b-54923487a026" providerId="ADAL" clId="{C8A12B6D-200E-A14B-9074-A4B00107D549}" dt="2025-07-01T04:35:32.624" v="972" actId="164"/>
          <ac:grpSpMkLst>
            <pc:docMk/>
            <pc:sldMk cId="453762706" sldId="257"/>
            <ac:grpSpMk id="21" creationId="{7E2E3DFA-6232-9A66-BF3E-1742C0090B1C}"/>
          </ac:grpSpMkLst>
        </pc:grpChg>
        <pc:grpChg chg="add mod">
          <ac:chgData name="Tony Zhang" userId="cfb6679f-775f-403e-8d2b-54923487a026" providerId="ADAL" clId="{C8A12B6D-200E-A14B-9074-A4B00107D549}" dt="2025-07-01T04:35:35.862" v="973" actId="164"/>
          <ac:grpSpMkLst>
            <pc:docMk/>
            <pc:sldMk cId="453762706" sldId="257"/>
            <ac:grpSpMk id="22" creationId="{04DA5A8D-68E1-F93B-09F9-64A9A8C2C132}"/>
          </ac:grpSpMkLst>
        </pc:grpChg>
      </pc:sldChg>
      <pc:sldChg chg="addSp modSp new mod ord modNotesTx">
        <pc:chgData name="Tony Zhang" userId="cfb6679f-775f-403e-8d2b-54923487a026" providerId="ADAL" clId="{C8A12B6D-200E-A14B-9074-A4B00107D549}" dt="2025-07-01T05:13:33.746" v="3711" actId="20577"/>
        <pc:sldMkLst>
          <pc:docMk/>
          <pc:sldMk cId="194016144" sldId="258"/>
        </pc:sldMkLst>
        <pc:spChg chg="add mod">
          <ac:chgData name="Tony Zhang" userId="cfb6679f-775f-403e-8d2b-54923487a026" providerId="ADAL" clId="{C8A12B6D-200E-A14B-9074-A4B00107D549}" dt="2025-07-01T04:43:16.808" v="1355" actId="20577"/>
          <ac:spMkLst>
            <pc:docMk/>
            <pc:sldMk cId="194016144" sldId="258"/>
            <ac:spMk id="2" creationId="{DA64CB6C-2EDC-7EFC-3ED3-0749C87C12C4}"/>
          </ac:spMkLst>
        </pc:spChg>
        <pc:picChg chg="add mod">
          <ac:chgData name="Tony Zhang" userId="cfb6679f-775f-403e-8d2b-54923487a026" providerId="ADAL" clId="{C8A12B6D-200E-A14B-9074-A4B00107D549}" dt="2025-07-01T04:39:23.891" v="1034" actId="732"/>
          <ac:picMkLst>
            <pc:docMk/>
            <pc:sldMk cId="194016144" sldId="258"/>
            <ac:picMk id="1026" creationId="{6AD6C735-0452-DC2D-2555-4A9F9F1C4E0D}"/>
          </ac:picMkLst>
        </pc:picChg>
      </pc:sldChg>
      <pc:sldChg chg="addSp modSp new mod ord modNotesTx">
        <pc:chgData name="Tony Zhang" userId="cfb6679f-775f-403e-8d2b-54923487a026" providerId="ADAL" clId="{C8A12B6D-200E-A14B-9074-A4B00107D549}" dt="2025-07-01T06:35:09.555" v="8243" actId="20577"/>
        <pc:sldMkLst>
          <pc:docMk/>
          <pc:sldMk cId="826439511" sldId="259"/>
        </pc:sldMkLst>
        <pc:spChg chg="add mod">
          <ac:chgData name="Tony Zhang" userId="cfb6679f-775f-403e-8d2b-54923487a026" providerId="ADAL" clId="{C8A12B6D-200E-A14B-9074-A4B00107D549}" dt="2025-07-01T06:35:09.555" v="8243" actId="20577"/>
          <ac:spMkLst>
            <pc:docMk/>
            <pc:sldMk cId="826439511" sldId="259"/>
            <ac:spMk id="2" creationId="{1E0EA140-1F72-9183-7EC7-F590522E4A06}"/>
          </ac:spMkLst>
        </pc:spChg>
        <pc:spChg chg="add mod">
          <ac:chgData name="Tony Zhang" userId="cfb6679f-775f-403e-8d2b-54923487a026" providerId="ADAL" clId="{C8A12B6D-200E-A14B-9074-A4B00107D549}" dt="2025-07-01T06:35:08.805" v="8241" actId="20577"/>
          <ac:spMkLst>
            <pc:docMk/>
            <pc:sldMk cId="826439511" sldId="259"/>
            <ac:spMk id="3" creationId="{60955437-40AC-F21F-D062-53BB414DCF5E}"/>
          </ac:spMkLst>
        </pc:spChg>
      </pc:sldChg>
      <pc:sldChg chg="addSp delSp modSp new mod modNotesTx">
        <pc:chgData name="Tony Zhang" userId="cfb6679f-775f-403e-8d2b-54923487a026" providerId="ADAL" clId="{C8A12B6D-200E-A14B-9074-A4B00107D549}" dt="2025-07-01T06:15:51.024" v="7078" actId="20577"/>
        <pc:sldMkLst>
          <pc:docMk/>
          <pc:sldMk cId="42625645" sldId="260"/>
        </pc:sldMkLst>
        <pc:spChg chg="add mod">
          <ac:chgData name="Tony Zhang" userId="cfb6679f-775f-403e-8d2b-54923487a026" providerId="ADAL" clId="{C8A12B6D-200E-A14B-9074-A4B00107D549}" dt="2025-07-01T06:05:34.542" v="5727" actId="1076"/>
          <ac:spMkLst>
            <pc:docMk/>
            <pc:sldMk cId="42625645" sldId="260"/>
            <ac:spMk id="7" creationId="{ED10CE5E-0942-AA46-EAD5-E1188E0606C2}"/>
          </ac:spMkLst>
        </pc:spChg>
        <pc:spChg chg="add mod">
          <ac:chgData name="Tony Zhang" userId="cfb6679f-775f-403e-8d2b-54923487a026" providerId="ADAL" clId="{C8A12B6D-200E-A14B-9074-A4B00107D549}" dt="2025-07-01T06:06:12.017" v="5754" actId="1076"/>
          <ac:spMkLst>
            <pc:docMk/>
            <pc:sldMk cId="42625645" sldId="260"/>
            <ac:spMk id="8" creationId="{84616C03-8E5B-3E0A-052D-70377D03B8B7}"/>
          </ac:spMkLst>
        </pc:spChg>
        <pc:picChg chg="add mod">
          <ac:chgData name="Tony Zhang" userId="cfb6679f-775f-403e-8d2b-54923487a026" providerId="ADAL" clId="{C8A12B6D-200E-A14B-9074-A4B00107D549}" dt="2025-07-01T06:04:50.444" v="5710" actId="14100"/>
          <ac:picMkLst>
            <pc:docMk/>
            <pc:sldMk cId="42625645" sldId="260"/>
            <ac:picMk id="2050" creationId="{5C822482-6F5B-FBA7-612C-F6D1EFB1D066}"/>
          </ac:picMkLst>
        </pc:picChg>
      </pc:sldChg>
      <pc:sldChg chg="addSp delSp modSp new mod modNotesTx">
        <pc:chgData name="Tony Zhang" userId="cfb6679f-775f-403e-8d2b-54923487a026" providerId="ADAL" clId="{C8A12B6D-200E-A14B-9074-A4B00107D549}" dt="2025-07-03T02:50:19.069" v="8336" actId="20577"/>
        <pc:sldMkLst>
          <pc:docMk/>
          <pc:sldMk cId="2903707880" sldId="261"/>
        </pc:sldMkLst>
        <pc:spChg chg="add mod">
          <ac:chgData name="Tony Zhang" userId="cfb6679f-775f-403e-8d2b-54923487a026" providerId="ADAL" clId="{C8A12B6D-200E-A14B-9074-A4B00107D549}" dt="2025-07-01T06:46:10.698" v="8278" actId="408"/>
          <ac:spMkLst>
            <pc:docMk/>
            <pc:sldMk cId="2903707880" sldId="261"/>
            <ac:spMk id="3" creationId="{22EDC3CE-53AF-D6B7-BC05-57657356F0EB}"/>
          </ac:spMkLst>
        </pc:spChg>
        <pc:spChg chg="add mod topLvl">
          <ac:chgData name="Tony Zhang" userId="cfb6679f-775f-403e-8d2b-54923487a026" providerId="ADAL" clId="{C8A12B6D-200E-A14B-9074-A4B00107D549}" dt="2025-07-03T02:49:45.289" v="8319"/>
          <ac:spMkLst>
            <pc:docMk/>
            <pc:sldMk cId="2903707880" sldId="261"/>
            <ac:spMk id="4" creationId="{AD765C09-1117-F007-3E51-60E6591D0CB4}"/>
          </ac:spMkLst>
        </pc:spChg>
        <pc:spChg chg="add mod topLvl">
          <ac:chgData name="Tony Zhang" userId="cfb6679f-775f-403e-8d2b-54923487a026" providerId="ADAL" clId="{C8A12B6D-200E-A14B-9074-A4B00107D549}" dt="2025-07-01T06:46:10.698" v="8278" actId="408"/>
          <ac:spMkLst>
            <pc:docMk/>
            <pc:sldMk cId="2903707880" sldId="261"/>
            <ac:spMk id="7" creationId="{4532F7CC-0A7E-8189-C942-A12156EFA242}"/>
          </ac:spMkLst>
        </pc:spChg>
        <pc:spChg chg="add del mod topLvl">
          <ac:chgData name="Tony Zhang" userId="cfb6679f-775f-403e-8d2b-54923487a026" providerId="ADAL" clId="{C8A12B6D-200E-A14B-9074-A4B00107D549}" dt="2025-07-03T02:50:19.069" v="8336" actId="20577"/>
          <ac:spMkLst>
            <pc:docMk/>
            <pc:sldMk cId="2903707880" sldId="261"/>
            <ac:spMk id="9" creationId="{FB14FD49-A3AA-2760-C1D4-FE18B57D0F73}"/>
          </ac:spMkLst>
        </pc:spChg>
        <pc:grpChg chg="add del mod">
          <ac:chgData name="Tony Zhang" userId="cfb6679f-775f-403e-8d2b-54923487a026" providerId="ADAL" clId="{C8A12B6D-200E-A14B-9074-A4B00107D549}" dt="2025-07-03T02:49:45.289" v="8319"/>
          <ac:grpSpMkLst>
            <pc:docMk/>
            <pc:sldMk cId="2903707880" sldId="261"/>
            <ac:grpSpMk id="10" creationId="{1971FC11-2BFD-C9A1-2605-85A77AB4E818}"/>
          </ac:grpSpMkLst>
        </pc:grpChg>
        <pc:grpChg chg="add mod">
          <ac:chgData name="Tony Zhang" userId="cfb6679f-775f-403e-8d2b-54923487a026" providerId="ADAL" clId="{C8A12B6D-200E-A14B-9074-A4B00107D549}" dt="2025-07-01T06:46:10.698" v="8278" actId="408"/>
          <ac:grpSpMkLst>
            <pc:docMk/>
            <pc:sldMk cId="2903707880" sldId="261"/>
            <ac:grpSpMk id="13" creationId="{18797A9D-1329-1F39-1991-1674563BA4F1}"/>
          </ac:grpSpMkLst>
        </pc:grpChg>
        <pc:grpChg chg="add mod">
          <ac:chgData name="Tony Zhang" userId="cfb6679f-775f-403e-8d2b-54923487a026" providerId="ADAL" clId="{C8A12B6D-200E-A14B-9074-A4B00107D549}" dt="2025-07-01T06:46:14.005" v="8279" actId="12789"/>
          <ac:grpSpMkLst>
            <pc:docMk/>
            <pc:sldMk cId="2903707880" sldId="261"/>
            <ac:grpSpMk id="14" creationId="{4A8949EF-E4FA-B68D-1048-DCC8D192EACA}"/>
          </ac:grpSpMkLst>
        </pc:grpChg>
        <pc:picChg chg="add mod">
          <ac:chgData name="Tony Zhang" userId="cfb6679f-775f-403e-8d2b-54923487a026" providerId="ADAL" clId="{C8A12B6D-200E-A14B-9074-A4B00107D549}" dt="2025-07-01T06:46:10.698" v="8278" actId="408"/>
          <ac:picMkLst>
            <pc:docMk/>
            <pc:sldMk cId="2903707880" sldId="261"/>
            <ac:picMk id="12" creationId="{CDBB2578-C916-8004-695A-764A8DE7D455}"/>
          </ac:picMkLst>
        </pc:picChg>
      </pc:sldChg>
      <pc:sldMasterChg chg="setBg modSldLayout">
        <pc:chgData name="Tony Zhang" userId="cfb6679f-775f-403e-8d2b-54923487a026" providerId="ADAL" clId="{C8A12B6D-200E-A14B-9074-A4B00107D549}" dt="2025-07-01T04:38:01.429" v="983"/>
        <pc:sldMasterMkLst>
          <pc:docMk/>
          <pc:sldMasterMk cId="3682134075" sldId="2147483648"/>
        </pc:sldMasterMkLst>
        <pc:sldLayoutChg chg="setBg">
          <pc:chgData name="Tony Zhang" userId="cfb6679f-775f-403e-8d2b-54923487a026" providerId="ADAL" clId="{C8A12B6D-200E-A14B-9074-A4B00107D549}" dt="2025-07-01T04:38:01.429" v="983"/>
          <pc:sldLayoutMkLst>
            <pc:docMk/>
            <pc:sldMasterMk cId="3682134075" sldId="2147483648"/>
            <pc:sldLayoutMk cId="2710564367" sldId="2147483649"/>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3913399508" sldId="2147483650"/>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832555902" sldId="2147483651"/>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953437447" sldId="2147483652"/>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38221980" sldId="2147483653"/>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484137738" sldId="2147483654"/>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86030490" sldId="2147483655"/>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965796764" sldId="2147483656"/>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055610027" sldId="2147483657"/>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01688806" sldId="2147483658"/>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20531187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AA3ED71-FD03-B947-81A6-FEAC641ABFB2}" type="datetimeFigureOut">
              <a:rPr lang="en-US" smtClean="0"/>
              <a:t>7/19/25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B3CB4-6C8C-6F4C-A1F2-36BC84EC195E}" type="slidenum">
              <a:rPr lang="en-US" smtClean="0"/>
              <a:t>‹#›</a:t>
            </a:fld>
            <a:endParaRPr lang="en-US"/>
          </a:p>
        </p:txBody>
      </p:sp>
    </p:spTree>
    <p:extLst>
      <p:ext uri="{BB962C8B-B14F-4D97-AF65-F5344CB8AC3E}">
        <p14:creationId xmlns:p14="http://schemas.microsoft.com/office/powerpoint/2010/main" val="385161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Virgo is a fast, private, roughly accurate, user location library for quickly guesstimating where a browser client is in the world.</a:t>
            </a:r>
          </a:p>
          <a:p>
            <a:endParaRPr lang="en-US" dirty="0"/>
          </a:p>
          <a:p>
            <a:r>
              <a:rPr lang="en-US" dirty="0"/>
              <a:t>I make games, and recently I’ve recently scaled out my backend services globally. </a:t>
            </a:r>
          </a:p>
          <a:p>
            <a:endParaRPr lang="en-US" dirty="0"/>
          </a:p>
          <a:p>
            <a:r>
              <a:rPr lang="en-US" dirty="0"/>
              <a:t>The primary motivation for developing this was to seamlessly connect players to the closest server to improve their gameplay experience.</a:t>
            </a:r>
          </a:p>
        </p:txBody>
      </p:sp>
      <p:sp>
        <p:nvSpPr>
          <p:cNvPr id="4" name="Slide Number Placeholder 3"/>
          <p:cNvSpPr>
            <a:spLocks noGrp="1"/>
          </p:cNvSpPr>
          <p:nvPr>
            <p:ph type="sldNum" sz="quarter" idx="5"/>
          </p:nvPr>
        </p:nvSpPr>
        <p:spPr/>
        <p:txBody>
          <a:bodyPr/>
          <a:lstStyle/>
          <a:p>
            <a:fld id="{E1DB3CB4-6C8C-6F4C-A1F2-36BC84EC195E}" type="slidenum">
              <a:rPr lang="en-US" smtClean="0"/>
              <a:t>1</a:t>
            </a:fld>
            <a:endParaRPr lang="en-US"/>
          </a:p>
        </p:txBody>
      </p:sp>
    </p:spTree>
    <p:extLst>
      <p:ext uri="{BB962C8B-B14F-4D97-AF65-F5344CB8AC3E}">
        <p14:creationId xmlns:p14="http://schemas.microsoft.com/office/powerpoint/2010/main" val="23325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few common methods that websites use to get your location:</a:t>
            </a:r>
          </a:p>
          <a:p>
            <a:endParaRPr lang="en-US" dirty="0"/>
          </a:p>
          <a:p>
            <a:pPr marL="228600" indent="-228600">
              <a:buAutoNum type="arabicPeriod"/>
            </a:pPr>
            <a:r>
              <a:rPr lang="en-US" dirty="0"/>
              <a:t>Asking you explicitly. It takes a lot of keystrokes and clicks, but it’s guaranteed to align with the user’s expectations</a:t>
            </a:r>
          </a:p>
          <a:p>
            <a:pPr marL="228600" indent="-228600">
              <a:buAutoNum type="arabicPeriod"/>
            </a:pPr>
            <a:r>
              <a:rPr lang="en-US" dirty="0"/>
              <a:t>Letting you pick. Using a dropdown list is faster, but less accurate. Countries can be large, and scrolling through a long list can be annoying</a:t>
            </a:r>
          </a:p>
          <a:p>
            <a:pPr marL="228600" indent="-228600">
              <a:buAutoNum type="arabicPeriod"/>
            </a:pPr>
            <a:r>
              <a:rPr lang="en-US" dirty="0"/>
              <a:t>Using GPS. This is super precise, but requires the user, browser app, and operating system’s consent to send your exact coordinates.</a:t>
            </a:r>
          </a:p>
          <a:p>
            <a:pPr marL="228600" indent="-228600">
              <a:buAutoNum type="arabicPeriod"/>
            </a:pPr>
            <a:r>
              <a:rPr lang="en-US" dirty="0"/>
              <a:t>Autonomous IP or DNS Geolocation. Seamless, yet not perfect, and the user has hardly any control.</a:t>
            </a:r>
          </a:p>
        </p:txBody>
      </p:sp>
      <p:sp>
        <p:nvSpPr>
          <p:cNvPr id="4" name="Slide Number Placeholder 3"/>
          <p:cNvSpPr>
            <a:spLocks noGrp="1"/>
          </p:cNvSpPr>
          <p:nvPr>
            <p:ph type="sldNum" sz="quarter" idx="5"/>
          </p:nvPr>
        </p:nvSpPr>
        <p:spPr/>
        <p:txBody>
          <a:bodyPr/>
          <a:lstStyle/>
          <a:p>
            <a:fld id="{E1DB3CB4-6C8C-6F4C-A1F2-36BC84EC195E}" type="slidenum">
              <a:rPr lang="en-US" smtClean="0"/>
              <a:t>2</a:t>
            </a:fld>
            <a:endParaRPr lang="en-US"/>
          </a:p>
        </p:txBody>
      </p:sp>
    </p:spTree>
    <p:extLst>
      <p:ext uri="{BB962C8B-B14F-4D97-AF65-F5344CB8AC3E}">
        <p14:creationId xmlns:p14="http://schemas.microsoft.com/office/powerpoint/2010/main" val="287299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Virgo works by looking up the user’s device time zone and returning that zone’s precomputed centroid.</a:t>
            </a:r>
          </a:p>
          <a:p>
            <a:endParaRPr lang="en-US" dirty="0"/>
          </a:p>
          <a:p>
            <a:r>
              <a:rPr lang="en-US" dirty="0"/>
              <a:t>This happens entirely synchronously on the client device without the need for any network calls, so the result is immediately available.</a:t>
            </a:r>
          </a:p>
          <a:p>
            <a:endParaRPr lang="en-US" dirty="0"/>
          </a:p>
          <a:p>
            <a:r>
              <a:rPr lang="en-US" dirty="0"/>
              <a:t>It’s a solid enough assumption that people have their time zones set correctly; and can this be more accurate than DNS or IP geolocation services which sometimes return the city of your ISP (often in another city or country).</a:t>
            </a:r>
          </a:p>
          <a:p>
            <a:endParaRPr lang="en-US" dirty="0"/>
          </a:p>
          <a:p>
            <a:r>
              <a:rPr lang="en-US" dirty="0"/>
              <a:t>There are also helpers for calculating distances – and an extension of Virgo for finding the nearest AWS Region: Virgo2AWS.</a:t>
            </a:r>
          </a:p>
        </p:txBody>
      </p:sp>
      <p:sp>
        <p:nvSpPr>
          <p:cNvPr id="4" name="Slide Number Placeholder 3"/>
          <p:cNvSpPr>
            <a:spLocks noGrp="1"/>
          </p:cNvSpPr>
          <p:nvPr>
            <p:ph type="sldNum" sz="quarter" idx="5"/>
          </p:nvPr>
        </p:nvSpPr>
        <p:spPr/>
        <p:txBody>
          <a:bodyPr/>
          <a:lstStyle/>
          <a:p>
            <a:fld id="{E1DB3CB4-6C8C-6F4C-A1F2-36BC84EC195E}" type="slidenum">
              <a:rPr lang="en-US" smtClean="0"/>
              <a:t>3</a:t>
            </a:fld>
            <a:endParaRPr lang="en-US"/>
          </a:p>
        </p:txBody>
      </p:sp>
    </p:spTree>
    <p:extLst>
      <p:ext uri="{BB962C8B-B14F-4D97-AF65-F5344CB8AC3E}">
        <p14:creationId xmlns:p14="http://schemas.microsoft.com/office/powerpoint/2010/main" val="209800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any of this matter?</a:t>
            </a:r>
          </a:p>
          <a:p>
            <a:endParaRPr lang="en-US" dirty="0"/>
          </a:p>
          <a:p>
            <a:r>
              <a:rPr lang="en-US" dirty="0"/>
              <a:t>It takes only about 50 milliseconds for a user to form their first impression of a website, and within 3 seconds they know whether to abandon or continue.</a:t>
            </a:r>
          </a:p>
          <a:p>
            <a:endParaRPr lang="en-US" dirty="0"/>
          </a:p>
          <a:p>
            <a:r>
              <a:rPr lang="en-US" dirty="0"/>
              <a:t>In my use case, I want players to be able to connect to the right server, (optionally set a player name), and join a game.</a:t>
            </a:r>
          </a:p>
          <a:p>
            <a:endParaRPr lang="en-US" dirty="0"/>
          </a:p>
          <a:p>
            <a:r>
              <a:rPr lang="en-US" dirty="0"/>
              <a:t>50ms is generally not fast enough to ping an IP geolocation service before deciding which server to connect to, switching servers takes time, and connecting to all servers is wasteful and does not scale.</a:t>
            </a:r>
          </a:p>
          <a:p>
            <a:endParaRPr lang="en-US" dirty="0"/>
          </a:p>
          <a:p>
            <a:r>
              <a:rPr lang="en-US" dirty="0"/>
              <a:t>Connecting to the right server during the initial page render really counts!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DB3CB4-6C8C-6F4C-A1F2-36BC84EC195E}" type="slidenum">
              <a:rPr lang="en-US" smtClean="0"/>
              <a:t>4</a:t>
            </a:fld>
            <a:endParaRPr lang="en-US"/>
          </a:p>
        </p:txBody>
      </p:sp>
    </p:spTree>
    <p:extLst>
      <p:ext uri="{BB962C8B-B14F-4D97-AF65-F5344CB8AC3E}">
        <p14:creationId xmlns:p14="http://schemas.microsoft.com/office/powerpoint/2010/main" val="61895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built this library because I couldn’t find something that did this already. There are plenty of libraries that do the opposite of what Virgo does (i.e. Location to </a:t>
            </a:r>
            <a:r>
              <a:rPr lang="en-US" dirty="0" err="1"/>
              <a:t>Timezone</a:t>
            </a:r>
            <a:r>
              <a:rPr lang="en-US" dirty="0"/>
              <a:t>).</a:t>
            </a:r>
          </a:p>
          <a:p>
            <a:endParaRPr lang="en-US" dirty="0"/>
          </a:p>
          <a:p>
            <a:r>
              <a:rPr lang="en-US" dirty="0"/>
              <a:t>I found it useful, and it’s a nice bonus if this solves a problem that someone else faces in the future too.</a:t>
            </a:r>
          </a:p>
          <a:p>
            <a:endParaRPr lang="en-US" dirty="0"/>
          </a:p>
          <a:p>
            <a:r>
              <a:rPr lang="en-US" dirty="0"/>
              <a:t>If you’ve enjoyed my presentation, please like and star my project on GitHub and check out my games.</a:t>
            </a:r>
          </a:p>
        </p:txBody>
      </p:sp>
      <p:sp>
        <p:nvSpPr>
          <p:cNvPr id="4" name="Slide Number Placeholder 3"/>
          <p:cNvSpPr>
            <a:spLocks noGrp="1"/>
          </p:cNvSpPr>
          <p:nvPr>
            <p:ph type="sldNum" sz="quarter" idx="5"/>
          </p:nvPr>
        </p:nvSpPr>
        <p:spPr/>
        <p:txBody>
          <a:bodyPr/>
          <a:lstStyle/>
          <a:p>
            <a:fld id="{E1DB3CB4-6C8C-6F4C-A1F2-36BC84EC195E}" type="slidenum">
              <a:rPr lang="en-US" smtClean="0"/>
              <a:t>5</a:t>
            </a:fld>
            <a:endParaRPr lang="en-US"/>
          </a:p>
        </p:txBody>
      </p:sp>
    </p:spTree>
    <p:extLst>
      <p:ext uri="{BB962C8B-B14F-4D97-AF65-F5344CB8AC3E}">
        <p14:creationId xmlns:p14="http://schemas.microsoft.com/office/powerpoint/2010/main" val="165973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BC83-BA85-E5CC-1422-6C1457E571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025549-1E90-E275-9E6D-758BE70FB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E6DD2E-33DF-903C-7702-B137AB4A669F}"/>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29B94188-9D4B-96C2-83AD-32273BC35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4ACC-6F07-93E1-D16F-31F60D8F89BD}"/>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7105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4664-401F-B42F-694B-A524300E76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A38999-6190-7F5D-9EC9-1B2F3E2D97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4C2817-AAE0-1F1F-BED8-34612552A70C}"/>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B6D9D3FD-020C-994F-D00A-0E7777C17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EB21-F0EA-17DD-6AF4-6ED782E65BB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0168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AE193-C9D9-0E67-E5F0-97ADE9A372A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DF4296-E920-C8AF-FF61-F51F3B2641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CF5FB5-C7F3-519D-997F-C15A3CCCE89C}"/>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B558FCA6-A94C-5D6E-F677-70BB7943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CB2F8-C083-4857-180B-1549F597342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20531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A762-4829-17E2-820B-3B6BF65849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493C64-77AC-BD3C-9981-21A59B7199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C6CA10-10A7-D58E-2A45-69E682CD9E3D}"/>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3028B43F-E2B0-34F1-A015-298344CAE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A47B-F1C3-6AD7-444D-2441B3FEB59F}"/>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391339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C597-0931-0A87-6928-56DCC5949B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9E8129-4FDA-CA9B-D5BC-B2B4B3538A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8B4E10-39E6-2BED-5170-4818C716A050}"/>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A43BE99C-D4E5-BDE9-B9B3-564865E3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FF11F-51F8-9BA3-E058-29E801D36B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83255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242-FD5E-CA12-1C90-EA6EAE863C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84B081-AA7D-AE56-A747-F96A675E1B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279D8B-FA0A-6B4A-EB3B-315FC171B0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0ED6DB-7564-5B6A-8F75-81BA95F454F5}"/>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7A81B301-8902-BDF8-2909-B4B23736C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EFE20-C1CA-070B-196E-2F5633F94AEE}"/>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95343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B4E6-3836-3BA4-8694-0687720EB4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824BF6-AC5C-DE99-3F69-CC38628F0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02812D-78DB-A45A-85B1-6A0F65B3B6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AB13A70-9434-7D06-A904-DFC4B4148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6AB05D-192A-6ACD-B888-1E09FBB4EA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15467A-7119-FA38-A381-4DC306B35475}"/>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8" name="Footer Placeholder 7">
            <a:extLst>
              <a:ext uri="{FF2B5EF4-FFF2-40B4-BE49-F238E27FC236}">
                <a16:creationId xmlns:a16="http://schemas.microsoft.com/office/drawing/2014/main" id="{69CE888F-E476-D1DA-57D6-2F151741A6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DE62B-229C-E5EA-A609-8CDF2C33FBE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382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54EC-F831-A2A5-BA26-6B9E7BDAAF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C827DF-107F-E26D-4BDD-EBBDD5AA4BBB}"/>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4" name="Footer Placeholder 3">
            <a:extLst>
              <a:ext uri="{FF2B5EF4-FFF2-40B4-BE49-F238E27FC236}">
                <a16:creationId xmlns:a16="http://schemas.microsoft.com/office/drawing/2014/main" id="{BADAF460-2EF8-3EC3-D8E1-9D4F46EA8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854A3C-9D32-D8B7-E4D1-EDDD2D54D9A3}"/>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48413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DC048-9430-0F6E-1A94-67DD6C8A5723}"/>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3" name="Footer Placeholder 2">
            <a:extLst>
              <a:ext uri="{FF2B5EF4-FFF2-40B4-BE49-F238E27FC236}">
                <a16:creationId xmlns:a16="http://schemas.microsoft.com/office/drawing/2014/main" id="{0D2AFEB2-0AB8-1CA6-ABB7-4E3B47F20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217C6-BF27-E13E-B17E-C430840BCA6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8603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F798-8B5D-8609-2F45-A27153D427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AFCD9FA-EB1F-53E1-6D5E-FA7291BD1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B5F2B0-FE72-11DB-544E-BFB6BB810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22CF75-4611-D17E-5DD2-2016F564F576}"/>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58D71222-5C91-F7B4-658F-EBD89D1C3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9BB11-95F9-9F31-82A8-D07F312E523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96579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4D0B-E4C7-2104-7EF9-5255E20A12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66A9F3-9AF5-7026-52CB-A9D0FD1FE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C0BCC-9BA0-8380-1097-661D0EA56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168954-5161-2D18-5286-D9927F61A567}"/>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452A54F5-AE44-0ACB-520D-769AA99F3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B0403-225C-9B8F-2A41-809F2252EC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0556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5645D-FF86-B795-BC99-D49FEC38C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B3D1CCA-D6BF-F46C-4D47-B8A3818F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ACD388-B43A-6B78-6F5A-C19A3FD6B5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63C0C046-2DA4-7355-EFA0-B488EAD05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87FF8B-98E3-1BE8-501C-08E2BEB48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E84C0-298C-344B-A80A-B2302240D7B8}" type="slidenum">
              <a:rPr lang="en-US" smtClean="0"/>
              <a:t>‹#›</a:t>
            </a:fld>
            <a:endParaRPr lang="en-US"/>
          </a:p>
        </p:txBody>
      </p:sp>
    </p:spTree>
    <p:extLst>
      <p:ext uri="{BB962C8B-B14F-4D97-AF65-F5344CB8AC3E}">
        <p14:creationId xmlns:p14="http://schemas.microsoft.com/office/powerpoint/2010/main" val="368213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ganssle-talks.github.io/pycon-us-2019-language-summit-tz/#/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cteamster.com/"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github.com/mcteamster/virgo" TargetMode="External"/><Relationship Id="rId5" Type="http://schemas.openxmlformats.org/officeDocument/2006/relationships/hyperlink" Target="https://www.npmjs.com/package/@mcteamster/virgo"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rgo">
            <a:extLst>
              <a:ext uri="{FF2B5EF4-FFF2-40B4-BE49-F238E27FC236}">
                <a16:creationId xmlns:a16="http://schemas.microsoft.com/office/drawing/2014/main" id="{6AD6C735-0452-DC2D-2555-4A9F9F1C4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4" t="1104"/>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 Same-side Corner of Rectangle 1">
            <a:extLst>
              <a:ext uri="{FF2B5EF4-FFF2-40B4-BE49-F238E27FC236}">
                <a16:creationId xmlns:a16="http://schemas.microsoft.com/office/drawing/2014/main" id="{DA64CB6C-2EDC-7EFC-3ED3-0749C87C12C4}"/>
              </a:ext>
            </a:extLst>
          </p:cNvPr>
          <p:cNvSpPr/>
          <p:nvPr/>
        </p:nvSpPr>
        <p:spPr>
          <a:xfrm rot="5400000">
            <a:off x="4986416" y="729000"/>
            <a:ext cx="2219167" cy="5400000"/>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5400" dirty="0">
                <a:solidFill>
                  <a:schemeClr val="tx1"/>
                </a:solidFill>
              </a:rPr>
              <a:t>Virgo</a:t>
            </a:r>
            <a:r>
              <a:rPr lang="en-US" sz="4000" dirty="0">
                <a:solidFill>
                  <a:schemeClr val="tx1"/>
                </a:solidFill>
              </a:rPr>
              <a:t>📍</a:t>
            </a:r>
            <a:endParaRPr lang="en-US" dirty="0">
              <a:solidFill>
                <a:schemeClr val="tx1"/>
              </a:solidFill>
            </a:endParaRPr>
          </a:p>
          <a:p>
            <a:pPr algn="ctr"/>
            <a:r>
              <a:rPr lang="en-AU" sz="1200" i="1" dirty="0">
                <a:solidFill>
                  <a:schemeClr val="tx1"/>
                </a:solidFill>
              </a:rPr>
              <a:t>Latin: WIR-go; or Where-Go?</a:t>
            </a:r>
          </a:p>
          <a:p>
            <a:pPr algn="ctr"/>
            <a:endParaRPr lang="en-AU" sz="1200" i="1" dirty="0">
              <a:solidFill>
                <a:schemeClr val="tx1"/>
              </a:solidFill>
            </a:endParaRPr>
          </a:p>
          <a:p>
            <a:pPr algn="ctr"/>
            <a:r>
              <a:rPr lang="en-AU" sz="2000" dirty="0">
                <a:solidFill>
                  <a:schemeClr val="tx1"/>
                </a:solidFill>
              </a:rPr>
              <a:t>A Fast, Private, User Location Library</a:t>
            </a:r>
            <a:endParaRPr lang="en-US" sz="2000" dirty="0">
              <a:solidFill>
                <a:schemeClr val="tx1"/>
              </a:solidFill>
            </a:endParaRPr>
          </a:p>
        </p:txBody>
      </p:sp>
    </p:spTree>
    <p:extLst>
      <p:ext uri="{BB962C8B-B14F-4D97-AF65-F5344CB8AC3E}">
        <p14:creationId xmlns:p14="http://schemas.microsoft.com/office/powerpoint/2010/main" val="19401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3B0B86F-7B1D-EC85-32F7-114DA153D7B4}"/>
              </a:ext>
            </a:extLst>
          </p:cNvPr>
          <p:cNvGrpSpPr/>
          <p:nvPr/>
        </p:nvGrpSpPr>
        <p:grpSpPr>
          <a:xfrm>
            <a:off x="0" y="507600"/>
            <a:ext cx="12192000" cy="1080000"/>
            <a:chOff x="0" y="507600"/>
            <a:chExt cx="12192000" cy="1080000"/>
          </a:xfrm>
        </p:grpSpPr>
        <p:sp>
          <p:nvSpPr>
            <p:cNvPr id="4" name="Round Same-side Corner of Rectangle 3">
              <a:extLst>
                <a:ext uri="{FF2B5EF4-FFF2-40B4-BE49-F238E27FC236}">
                  <a16:creationId xmlns:a16="http://schemas.microsoft.com/office/drawing/2014/main" id="{71801755-DE84-D2B0-00CD-F94D35677343}"/>
                </a:ext>
              </a:extLst>
            </p:cNvPr>
            <p:cNvSpPr/>
            <p:nvPr/>
          </p:nvSpPr>
          <p:spPr>
            <a:xfrm rot="5400000">
              <a:off x="4500000" y="-3992400"/>
              <a:ext cx="1080000" cy="1008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Search for your Suburb or Postcode </a:t>
              </a:r>
              <a:r>
                <a:rPr lang="en-US" sz="3200" dirty="0">
                  <a:solidFill>
                    <a:schemeClr val="tx1"/>
                  </a:solidFill>
                </a:rPr>
                <a:t>🔎 </a:t>
              </a:r>
            </a:p>
          </p:txBody>
        </p:sp>
        <p:sp>
          <p:nvSpPr>
            <p:cNvPr id="13" name="TextBox 12">
              <a:extLst>
                <a:ext uri="{FF2B5EF4-FFF2-40B4-BE49-F238E27FC236}">
                  <a16:creationId xmlns:a16="http://schemas.microsoft.com/office/drawing/2014/main" id="{6BB80F12-95D5-B431-9C19-C1AF9E2F054E}"/>
                </a:ext>
              </a:extLst>
            </p:cNvPr>
            <p:cNvSpPr txBox="1"/>
            <p:nvPr/>
          </p:nvSpPr>
          <p:spPr>
            <a:xfrm>
              <a:off x="10080000" y="847545"/>
              <a:ext cx="2112000" cy="400110"/>
            </a:xfrm>
            <a:prstGeom prst="rect">
              <a:avLst/>
            </a:prstGeom>
            <a:noFill/>
          </p:spPr>
          <p:txBody>
            <a:bodyPr wrap="square">
              <a:spAutoFit/>
            </a:bodyPr>
            <a:lstStyle/>
            <a:p>
              <a:pPr algn="ctr"/>
              <a:r>
                <a:rPr lang="en-US" sz="2000" dirty="0"/>
                <a:t>~10 Interactions</a:t>
              </a:r>
            </a:p>
          </p:txBody>
        </p:sp>
      </p:grpSp>
      <p:grpSp>
        <p:nvGrpSpPr>
          <p:cNvPr id="20" name="Group 19">
            <a:extLst>
              <a:ext uri="{FF2B5EF4-FFF2-40B4-BE49-F238E27FC236}">
                <a16:creationId xmlns:a16="http://schemas.microsoft.com/office/drawing/2014/main" id="{44D5BA1D-2B1E-F9BA-1CFA-261EE5AAD0B4}"/>
              </a:ext>
            </a:extLst>
          </p:cNvPr>
          <p:cNvGrpSpPr/>
          <p:nvPr/>
        </p:nvGrpSpPr>
        <p:grpSpPr>
          <a:xfrm>
            <a:off x="0" y="2095200"/>
            <a:ext cx="12192001" cy="1080000"/>
            <a:chOff x="0" y="2095200"/>
            <a:chExt cx="12192001" cy="1080000"/>
          </a:xfrm>
        </p:grpSpPr>
        <p:sp>
          <p:nvSpPr>
            <p:cNvPr id="5" name="Round Same-side Corner of Rectangle 4">
              <a:extLst>
                <a:ext uri="{FF2B5EF4-FFF2-40B4-BE49-F238E27FC236}">
                  <a16:creationId xmlns:a16="http://schemas.microsoft.com/office/drawing/2014/main" id="{C07E9D7A-94A4-1FD3-E95B-6970374A6A07}"/>
                </a:ext>
              </a:extLst>
            </p:cNvPr>
            <p:cNvSpPr/>
            <p:nvPr/>
          </p:nvSpPr>
          <p:spPr>
            <a:xfrm rot="5400000">
              <a:off x="1980000" y="115200"/>
              <a:ext cx="1080000" cy="504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Select Country </a:t>
              </a:r>
              <a:r>
                <a:rPr lang="en-US" sz="3200" dirty="0">
                  <a:solidFill>
                    <a:schemeClr val="tx1"/>
                  </a:solidFill>
                </a:rPr>
                <a:t>🔽</a:t>
              </a:r>
            </a:p>
          </p:txBody>
        </p:sp>
        <p:sp>
          <p:nvSpPr>
            <p:cNvPr id="14" name="TextBox 13">
              <a:extLst>
                <a:ext uri="{FF2B5EF4-FFF2-40B4-BE49-F238E27FC236}">
                  <a16:creationId xmlns:a16="http://schemas.microsoft.com/office/drawing/2014/main" id="{023574E6-EEDB-131C-9E8B-60DC63C8AB68}"/>
                </a:ext>
              </a:extLst>
            </p:cNvPr>
            <p:cNvSpPr txBox="1"/>
            <p:nvPr/>
          </p:nvSpPr>
          <p:spPr>
            <a:xfrm>
              <a:off x="5040001" y="2342812"/>
              <a:ext cx="7152000" cy="584775"/>
            </a:xfrm>
            <a:prstGeom prst="rect">
              <a:avLst/>
            </a:prstGeom>
            <a:noFill/>
          </p:spPr>
          <p:txBody>
            <a:bodyPr wrap="square">
              <a:spAutoFit/>
            </a:bodyPr>
            <a:lstStyle/>
            <a:p>
              <a:pPr algn="ctr"/>
              <a:r>
                <a:rPr lang="en-US" sz="3200" dirty="0"/>
                <a:t>~2x Improvement</a:t>
              </a:r>
            </a:p>
          </p:txBody>
        </p:sp>
      </p:grpSp>
      <p:grpSp>
        <p:nvGrpSpPr>
          <p:cNvPr id="21" name="Group 20">
            <a:extLst>
              <a:ext uri="{FF2B5EF4-FFF2-40B4-BE49-F238E27FC236}">
                <a16:creationId xmlns:a16="http://schemas.microsoft.com/office/drawing/2014/main" id="{7E2E3DFA-6232-9A66-BF3E-1742C0090B1C}"/>
              </a:ext>
            </a:extLst>
          </p:cNvPr>
          <p:cNvGrpSpPr/>
          <p:nvPr/>
        </p:nvGrpSpPr>
        <p:grpSpPr>
          <a:xfrm>
            <a:off x="0" y="3682800"/>
            <a:ext cx="12192000" cy="1080000"/>
            <a:chOff x="0" y="3682800"/>
            <a:chExt cx="12192000" cy="1080000"/>
          </a:xfrm>
        </p:grpSpPr>
        <p:sp>
          <p:nvSpPr>
            <p:cNvPr id="7" name="Round Same-side Corner of Rectangle 6">
              <a:extLst>
                <a:ext uri="{FF2B5EF4-FFF2-40B4-BE49-F238E27FC236}">
                  <a16:creationId xmlns:a16="http://schemas.microsoft.com/office/drawing/2014/main" id="{0C9F896A-411D-532D-3657-06182B519F3F}"/>
                </a:ext>
              </a:extLst>
            </p:cNvPr>
            <p:cNvSpPr/>
            <p:nvPr/>
          </p:nvSpPr>
          <p:spPr>
            <a:xfrm rot="5400000">
              <a:off x="720000" y="2962800"/>
              <a:ext cx="1080000" cy="252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GPS</a:t>
              </a:r>
              <a:r>
                <a:rPr lang="en-US" sz="4000" dirty="0">
                  <a:solidFill>
                    <a:schemeClr val="tx1"/>
                  </a:solidFill>
                </a:rPr>
                <a:t> </a:t>
              </a:r>
              <a:r>
                <a:rPr lang="en-US" sz="3200" dirty="0">
                  <a:solidFill>
                    <a:schemeClr val="tx1"/>
                  </a:solidFill>
                </a:rPr>
                <a:t>📍</a:t>
              </a:r>
              <a:endParaRPr lang="en-US" sz="4000" dirty="0">
                <a:solidFill>
                  <a:schemeClr val="tx1"/>
                </a:solidFill>
              </a:endParaRPr>
            </a:p>
          </p:txBody>
        </p:sp>
        <p:sp>
          <p:nvSpPr>
            <p:cNvPr id="17" name="TextBox 16">
              <a:extLst>
                <a:ext uri="{FF2B5EF4-FFF2-40B4-BE49-F238E27FC236}">
                  <a16:creationId xmlns:a16="http://schemas.microsoft.com/office/drawing/2014/main" id="{AF3F6216-09A7-8E8B-AAB5-970EF90CCBC0}"/>
                </a:ext>
              </a:extLst>
            </p:cNvPr>
            <p:cNvSpPr txBox="1"/>
            <p:nvPr/>
          </p:nvSpPr>
          <p:spPr>
            <a:xfrm>
              <a:off x="2520000" y="3868857"/>
              <a:ext cx="9672000" cy="707886"/>
            </a:xfrm>
            <a:prstGeom prst="rect">
              <a:avLst/>
            </a:prstGeom>
            <a:noFill/>
          </p:spPr>
          <p:txBody>
            <a:bodyPr wrap="square">
              <a:spAutoFit/>
            </a:bodyPr>
            <a:lstStyle/>
            <a:p>
              <a:pPr algn="ctr"/>
              <a:r>
                <a:rPr lang="en-US" sz="4000" dirty="0"/>
                <a:t>~4x Improvement</a:t>
              </a:r>
            </a:p>
          </p:txBody>
        </p:sp>
      </p:grpSp>
      <p:grpSp>
        <p:nvGrpSpPr>
          <p:cNvPr id="22" name="Group 21">
            <a:extLst>
              <a:ext uri="{FF2B5EF4-FFF2-40B4-BE49-F238E27FC236}">
                <a16:creationId xmlns:a16="http://schemas.microsoft.com/office/drawing/2014/main" id="{04DA5A8D-68E1-F93B-09F9-64A9A8C2C132}"/>
              </a:ext>
            </a:extLst>
          </p:cNvPr>
          <p:cNvGrpSpPr/>
          <p:nvPr/>
        </p:nvGrpSpPr>
        <p:grpSpPr>
          <a:xfrm>
            <a:off x="0" y="5270400"/>
            <a:ext cx="12192000" cy="1251110"/>
            <a:chOff x="0" y="5270400"/>
            <a:chExt cx="12192000" cy="1251110"/>
          </a:xfrm>
        </p:grpSpPr>
        <p:sp>
          <p:nvSpPr>
            <p:cNvPr id="9" name="TextBox 8">
              <a:extLst>
                <a:ext uri="{FF2B5EF4-FFF2-40B4-BE49-F238E27FC236}">
                  <a16:creationId xmlns:a16="http://schemas.microsoft.com/office/drawing/2014/main" id="{FC355F6F-CFCB-4C22-DC0A-9153E6F643B5}"/>
                </a:ext>
              </a:extLst>
            </p:cNvPr>
            <p:cNvSpPr txBox="1"/>
            <p:nvPr/>
          </p:nvSpPr>
          <p:spPr>
            <a:xfrm>
              <a:off x="99184" y="5413514"/>
              <a:ext cx="1709375" cy="1107996"/>
            </a:xfrm>
            <a:prstGeom prst="rect">
              <a:avLst/>
            </a:prstGeom>
            <a:noFill/>
          </p:spPr>
          <p:txBody>
            <a:bodyPr wrap="square">
              <a:spAutoFit/>
            </a:bodyPr>
            <a:lstStyle/>
            <a:p>
              <a:r>
                <a:rPr lang="en-US" sz="6600" dirty="0"/>
                <a:t>🇦🇺</a:t>
              </a:r>
            </a:p>
          </p:txBody>
        </p:sp>
        <p:sp>
          <p:nvSpPr>
            <p:cNvPr id="10" name="Round Same-side Corner of Rectangle 9">
              <a:extLst>
                <a:ext uri="{FF2B5EF4-FFF2-40B4-BE49-F238E27FC236}">
                  <a16:creationId xmlns:a16="http://schemas.microsoft.com/office/drawing/2014/main" id="{0C1541F3-53CB-4369-4879-F8799C0AC582}"/>
                </a:ext>
              </a:extLst>
            </p:cNvPr>
            <p:cNvSpPr/>
            <p:nvPr/>
          </p:nvSpPr>
          <p:spPr>
            <a:xfrm rot="5400000">
              <a:off x="-490408" y="5760808"/>
              <a:ext cx="1080000" cy="99183"/>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endParaRPr lang="en-US" sz="4000" dirty="0">
                <a:solidFill>
                  <a:schemeClr val="tx1"/>
                </a:solidFill>
              </a:endParaRPr>
            </a:p>
          </p:txBody>
        </p:sp>
        <p:sp>
          <p:nvSpPr>
            <p:cNvPr id="18" name="TextBox 17">
              <a:extLst>
                <a:ext uri="{FF2B5EF4-FFF2-40B4-BE49-F238E27FC236}">
                  <a16:creationId xmlns:a16="http://schemas.microsoft.com/office/drawing/2014/main" id="{2D99705B-67D9-3DE2-0C61-FF580AEC0CF2}"/>
                </a:ext>
              </a:extLst>
            </p:cNvPr>
            <p:cNvSpPr txBox="1"/>
            <p:nvPr/>
          </p:nvSpPr>
          <p:spPr>
            <a:xfrm>
              <a:off x="1390493" y="5394900"/>
              <a:ext cx="10801507" cy="830997"/>
            </a:xfrm>
            <a:prstGeom prst="rect">
              <a:avLst/>
            </a:prstGeom>
            <a:noFill/>
          </p:spPr>
          <p:txBody>
            <a:bodyPr wrap="square">
              <a:spAutoFit/>
            </a:bodyPr>
            <a:lstStyle/>
            <a:p>
              <a:pPr algn="ctr"/>
              <a:r>
                <a:rPr lang="en-US" sz="4800" dirty="0"/>
                <a:t>Zero Touch = Infinite Improvement</a:t>
              </a:r>
            </a:p>
          </p:txBody>
        </p:sp>
      </p:grpSp>
    </p:spTree>
    <p:extLst>
      <p:ext uri="{BB962C8B-B14F-4D97-AF65-F5344CB8AC3E}">
        <p14:creationId xmlns:p14="http://schemas.microsoft.com/office/powerpoint/2010/main" val="45376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p of IANA time zones">
            <a:extLst>
              <a:ext uri="{FF2B5EF4-FFF2-40B4-BE49-F238E27FC236}">
                <a16:creationId xmlns:a16="http://schemas.microsoft.com/office/drawing/2014/main" id="{5C822482-6F5B-FBA7-612C-F6D1EFB1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1525"/>
            <a:ext cx="12192000" cy="5313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0CE5E-0942-AA46-EAD5-E1188E0606C2}"/>
              </a:ext>
            </a:extLst>
          </p:cNvPr>
          <p:cNvSpPr txBox="1"/>
          <p:nvPr/>
        </p:nvSpPr>
        <p:spPr>
          <a:xfrm>
            <a:off x="7793813" y="6596390"/>
            <a:ext cx="4398187" cy="261610"/>
          </a:xfrm>
          <a:prstGeom prst="rect">
            <a:avLst/>
          </a:prstGeom>
          <a:noFill/>
        </p:spPr>
        <p:txBody>
          <a:bodyPr wrap="square">
            <a:spAutoFit/>
          </a:bodyPr>
          <a:lstStyle/>
          <a:p>
            <a:pPr algn="r"/>
            <a:r>
              <a:rPr lang="en-US" sz="1050" dirty="0">
                <a:hlinkClick r:id="rId4"/>
              </a:rPr>
              <a:t>https://pganssle-talks.github.io/pycon-us-2019-language-summit-tz/#/3</a:t>
            </a:r>
            <a:r>
              <a:rPr lang="en-US" sz="1050" dirty="0"/>
              <a:t> </a:t>
            </a:r>
          </a:p>
        </p:txBody>
      </p:sp>
      <p:sp>
        <p:nvSpPr>
          <p:cNvPr id="8" name="TextBox 7">
            <a:extLst>
              <a:ext uri="{FF2B5EF4-FFF2-40B4-BE49-F238E27FC236}">
                <a16:creationId xmlns:a16="http://schemas.microsoft.com/office/drawing/2014/main" id="{84616C03-8E5B-3E0A-052D-70377D03B8B7}"/>
              </a:ext>
            </a:extLst>
          </p:cNvPr>
          <p:cNvSpPr txBox="1"/>
          <p:nvPr/>
        </p:nvSpPr>
        <p:spPr>
          <a:xfrm>
            <a:off x="120913" y="120912"/>
            <a:ext cx="3182042" cy="584775"/>
          </a:xfrm>
          <a:prstGeom prst="rect">
            <a:avLst/>
          </a:prstGeom>
          <a:noFill/>
        </p:spPr>
        <p:txBody>
          <a:bodyPr wrap="square">
            <a:spAutoFit/>
          </a:bodyPr>
          <a:lstStyle/>
          <a:p>
            <a:pPr algn="ctr"/>
            <a:r>
              <a:rPr lang="en-US" sz="3200" dirty="0"/>
              <a:t>IANA Time Zones</a:t>
            </a:r>
          </a:p>
        </p:txBody>
      </p:sp>
    </p:spTree>
    <p:extLst>
      <p:ext uri="{BB962C8B-B14F-4D97-AF65-F5344CB8AC3E}">
        <p14:creationId xmlns:p14="http://schemas.microsoft.com/office/powerpoint/2010/main" val="4262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EA140-1F72-9183-7EC7-F590522E4A06}"/>
              </a:ext>
            </a:extLst>
          </p:cNvPr>
          <p:cNvSpPr txBox="1"/>
          <p:nvPr/>
        </p:nvSpPr>
        <p:spPr>
          <a:xfrm>
            <a:off x="464000" y="1982450"/>
            <a:ext cx="5400000" cy="2893100"/>
          </a:xfrm>
          <a:prstGeom prst="rect">
            <a:avLst/>
          </a:prstGeom>
          <a:noFill/>
        </p:spPr>
        <p:txBody>
          <a:bodyPr wrap="square" anchor="ctr">
            <a:spAutoFit/>
          </a:bodyPr>
          <a:lstStyle/>
          <a:p>
            <a:pPr algn="ctr"/>
            <a:r>
              <a:rPr lang="en-US" sz="13800" dirty="0"/>
              <a:t>0.05s</a:t>
            </a:r>
            <a:br>
              <a:rPr lang="en-US" sz="13800" dirty="0"/>
            </a:br>
            <a:r>
              <a:rPr lang="en-US" sz="4400" dirty="0"/>
              <a:t>First Impression</a:t>
            </a:r>
            <a:endParaRPr lang="en-US" sz="13800" dirty="0"/>
          </a:p>
        </p:txBody>
      </p:sp>
      <p:sp>
        <p:nvSpPr>
          <p:cNvPr id="3" name="TextBox 2">
            <a:extLst>
              <a:ext uri="{FF2B5EF4-FFF2-40B4-BE49-F238E27FC236}">
                <a16:creationId xmlns:a16="http://schemas.microsoft.com/office/drawing/2014/main" id="{60955437-40AC-F21F-D062-53BB414DCF5E}"/>
              </a:ext>
            </a:extLst>
          </p:cNvPr>
          <p:cNvSpPr txBox="1"/>
          <p:nvPr/>
        </p:nvSpPr>
        <p:spPr>
          <a:xfrm>
            <a:off x="6328000" y="1982450"/>
            <a:ext cx="5400000" cy="2893100"/>
          </a:xfrm>
          <a:prstGeom prst="rect">
            <a:avLst/>
          </a:prstGeom>
          <a:noFill/>
        </p:spPr>
        <p:txBody>
          <a:bodyPr wrap="square" anchor="ctr">
            <a:spAutoFit/>
          </a:bodyPr>
          <a:lstStyle/>
          <a:p>
            <a:pPr algn="ctr"/>
            <a:r>
              <a:rPr lang="en-US" sz="13800" dirty="0"/>
              <a:t>3s</a:t>
            </a:r>
            <a:br>
              <a:rPr lang="en-US" sz="13800" dirty="0"/>
            </a:br>
            <a:r>
              <a:rPr lang="en-US" sz="4400" dirty="0"/>
              <a:t>Stay or Leave</a:t>
            </a:r>
            <a:endParaRPr lang="en-US" sz="13800" dirty="0"/>
          </a:p>
        </p:txBody>
      </p:sp>
    </p:spTree>
    <p:extLst>
      <p:ext uri="{BB962C8B-B14F-4D97-AF65-F5344CB8AC3E}">
        <p14:creationId xmlns:p14="http://schemas.microsoft.com/office/powerpoint/2010/main" val="82643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971FC11-2BFD-C9A1-2605-85A77AB4E818}"/>
              </a:ext>
            </a:extLst>
          </p:cNvPr>
          <p:cNvGrpSpPr/>
          <p:nvPr/>
        </p:nvGrpSpPr>
        <p:grpSpPr>
          <a:xfrm>
            <a:off x="464000" y="1941402"/>
            <a:ext cx="5400000" cy="3252196"/>
            <a:chOff x="204417" y="1968203"/>
            <a:chExt cx="5400000" cy="3252196"/>
          </a:xfrm>
        </p:grpSpPr>
        <p:sp>
          <p:nvSpPr>
            <p:cNvPr id="4" name="Oval 3">
              <a:hlinkClick r:id="rId3"/>
              <a:extLst>
                <a:ext uri="{FF2B5EF4-FFF2-40B4-BE49-F238E27FC236}">
                  <a16:creationId xmlns:a16="http://schemas.microsoft.com/office/drawing/2014/main" id="{AD765C09-1117-F007-3E51-60E6591D0CB4}"/>
                </a:ext>
              </a:extLst>
            </p:cNvPr>
            <p:cNvSpPr/>
            <p:nvPr/>
          </p:nvSpPr>
          <p:spPr>
            <a:xfrm>
              <a:off x="2004417" y="1968203"/>
              <a:ext cx="1800000" cy="1800000"/>
            </a:xfrm>
            <a:prstGeom prst="ellipse">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14FD49-A3AA-2760-C1D4-FE18B57D0F73}"/>
                </a:ext>
              </a:extLst>
            </p:cNvPr>
            <p:cNvSpPr txBox="1"/>
            <p:nvPr/>
          </p:nvSpPr>
          <p:spPr>
            <a:xfrm>
              <a:off x="204417" y="4081626"/>
              <a:ext cx="5400000" cy="1138773"/>
            </a:xfrm>
            <a:prstGeom prst="rect">
              <a:avLst/>
            </a:prstGeom>
            <a:noFill/>
          </p:spPr>
          <p:txBody>
            <a:bodyPr wrap="square">
              <a:spAutoFit/>
            </a:bodyPr>
            <a:lstStyle/>
            <a:p>
              <a:pPr algn="ctr"/>
              <a:r>
                <a:rPr lang="en-US" sz="3200" dirty="0"/>
                <a:t>Tony Zhang</a:t>
              </a:r>
              <a:br>
                <a:rPr lang="en-US" sz="3200" dirty="0"/>
              </a:br>
              <a:r>
                <a:rPr lang="en-US" dirty="0"/>
                <a:t>Games &amp; Things</a:t>
              </a:r>
              <a:endParaRPr lang="en-US" dirty="0">
                <a:hlinkClick r:id="rId3"/>
              </a:endParaRPr>
            </a:p>
            <a:p>
              <a:pPr algn="ctr"/>
              <a:r>
                <a:rPr lang="en-US" dirty="0">
                  <a:hlinkClick r:id="rId3"/>
                </a:rPr>
                <a:t>https://mcteamster.com</a:t>
              </a:r>
              <a:endParaRPr lang="en-US" dirty="0"/>
            </a:p>
          </p:txBody>
        </p:sp>
      </p:grpSp>
      <p:grpSp>
        <p:nvGrpSpPr>
          <p:cNvPr id="14" name="Group 13">
            <a:extLst>
              <a:ext uri="{FF2B5EF4-FFF2-40B4-BE49-F238E27FC236}">
                <a16:creationId xmlns:a16="http://schemas.microsoft.com/office/drawing/2014/main" id="{4A8949EF-E4FA-B68D-1048-DCC8D192EACA}"/>
              </a:ext>
            </a:extLst>
          </p:cNvPr>
          <p:cNvGrpSpPr/>
          <p:nvPr/>
        </p:nvGrpSpPr>
        <p:grpSpPr>
          <a:xfrm>
            <a:off x="6328000" y="1291652"/>
            <a:ext cx="5400000" cy="4274696"/>
            <a:chOff x="5797876" y="1291653"/>
            <a:chExt cx="5400000" cy="4274696"/>
          </a:xfrm>
        </p:grpSpPr>
        <p:sp>
          <p:nvSpPr>
            <p:cNvPr id="7" name="Round Same-side Corner of Rectangle 6">
              <a:hlinkClick r:id="rId5"/>
              <a:extLst>
                <a:ext uri="{FF2B5EF4-FFF2-40B4-BE49-F238E27FC236}">
                  <a16:creationId xmlns:a16="http://schemas.microsoft.com/office/drawing/2014/main" id="{4532F7CC-0A7E-8189-C942-A12156EFA242}"/>
                </a:ext>
              </a:extLst>
            </p:cNvPr>
            <p:cNvSpPr/>
            <p:nvPr/>
          </p:nvSpPr>
          <p:spPr>
            <a:xfrm rot="5400000">
              <a:off x="8276709" y="-535741"/>
              <a:ext cx="442334" cy="4097121"/>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latin typeface="Courier New" panose="02070309020205020404" pitchFamily="49" charset="0"/>
                  <a:cs typeface="Courier New" panose="02070309020205020404" pitchFamily="49" charset="0"/>
                </a:rPr>
                <a:t>npm</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mcteamster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virgo</a:t>
              </a:r>
              <a:endParaRPr lang="en-US" sz="1400" dirty="0">
                <a:solidFill>
                  <a:schemeClr val="tx1"/>
                </a:solidFill>
                <a:latin typeface="Courier New" panose="02070309020205020404" pitchFamily="49" charset="0"/>
                <a:cs typeface="Courier New" panose="02070309020205020404" pitchFamily="49" charset="0"/>
              </a:endParaRPr>
            </a:p>
          </p:txBody>
        </p:sp>
        <p:grpSp>
          <p:nvGrpSpPr>
            <p:cNvPr id="13" name="Group 12">
              <a:extLst>
                <a:ext uri="{FF2B5EF4-FFF2-40B4-BE49-F238E27FC236}">
                  <a16:creationId xmlns:a16="http://schemas.microsoft.com/office/drawing/2014/main" id="{18797A9D-1329-1F39-1991-1674563BA4F1}"/>
                </a:ext>
              </a:extLst>
            </p:cNvPr>
            <p:cNvGrpSpPr/>
            <p:nvPr/>
          </p:nvGrpSpPr>
          <p:grpSpPr>
            <a:xfrm>
              <a:off x="5797876" y="3025639"/>
              <a:ext cx="5400000" cy="2540710"/>
              <a:chOff x="6193251" y="2375888"/>
              <a:chExt cx="5400000" cy="2540710"/>
            </a:xfrm>
          </p:grpSpPr>
          <p:sp>
            <p:nvSpPr>
              <p:cNvPr id="3" name="TextBox 2">
                <a:extLst>
                  <a:ext uri="{FF2B5EF4-FFF2-40B4-BE49-F238E27FC236}">
                    <a16:creationId xmlns:a16="http://schemas.microsoft.com/office/drawing/2014/main" id="{22EDC3CE-53AF-D6B7-BC05-57657356F0EB}"/>
                  </a:ext>
                </a:extLst>
              </p:cNvPr>
              <p:cNvSpPr txBox="1"/>
              <p:nvPr/>
            </p:nvSpPr>
            <p:spPr>
              <a:xfrm>
                <a:off x="6193251" y="4547266"/>
                <a:ext cx="5400000" cy="369332"/>
              </a:xfrm>
              <a:prstGeom prst="rect">
                <a:avLst/>
              </a:prstGeom>
              <a:noFill/>
            </p:spPr>
            <p:txBody>
              <a:bodyPr wrap="square">
                <a:spAutoFit/>
              </a:bodyPr>
              <a:lstStyle/>
              <a:p>
                <a:pPr algn="ctr"/>
                <a:r>
                  <a:rPr lang="en-US" dirty="0">
                    <a:hlinkClick r:id="rId6"/>
                  </a:rPr>
                  <a:t>https://github.com/mcteamster/virgo</a:t>
                </a:r>
                <a:r>
                  <a:rPr lang="en-US" dirty="0"/>
                  <a:t> </a:t>
                </a:r>
              </a:p>
            </p:txBody>
          </p:sp>
          <p:pic>
            <p:nvPicPr>
              <p:cNvPr id="12" name="Picture 11" descr="A qr code with a few squares&#10;&#10;AI-generated content may be incorrect.">
                <a:extLst>
                  <a:ext uri="{FF2B5EF4-FFF2-40B4-BE49-F238E27FC236}">
                    <a16:creationId xmlns:a16="http://schemas.microsoft.com/office/drawing/2014/main" id="{CDBB2578-C916-8004-695A-764A8DE7D455}"/>
                  </a:ext>
                </a:extLst>
              </p:cNvPr>
              <p:cNvPicPr>
                <a:picLocks noChangeAspect="1"/>
              </p:cNvPicPr>
              <p:nvPr/>
            </p:nvPicPr>
            <p:blipFill>
              <a:blip r:embed="rId7"/>
              <a:stretch>
                <a:fillRect/>
              </a:stretch>
            </p:blipFill>
            <p:spPr>
              <a:xfrm>
                <a:off x="7833188" y="2375888"/>
                <a:ext cx="2120127" cy="2106224"/>
              </a:xfrm>
              <a:prstGeom prst="rect">
                <a:avLst/>
              </a:prstGeom>
            </p:spPr>
          </p:pic>
        </p:grpSp>
      </p:grpSp>
    </p:spTree>
    <p:extLst>
      <p:ext uri="{BB962C8B-B14F-4D97-AF65-F5344CB8AC3E}">
        <p14:creationId xmlns:p14="http://schemas.microsoft.com/office/powerpoint/2010/main" val="2903707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570</Words>
  <Application>Microsoft Macintosh PowerPoint</Application>
  <PresentationFormat>Widescreen</PresentationFormat>
  <Paragraphs>58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Zhang</dc:creator>
  <cp:lastModifiedBy>tonz</cp:lastModifiedBy>
  <cp:revision>29</cp:revision>
  <cp:lastPrinted>2025-07-19T06:26:07Z</cp:lastPrinted>
  <dcterms:created xsi:type="dcterms:W3CDTF">2025-07-01T03:27:17Z</dcterms:created>
  <dcterms:modified xsi:type="dcterms:W3CDTF">2025-07-19T06:54:21Z</dcterms:modified>
</cp:coreProperties>
</file>