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848A-890B-7BED-C1C4-26952D9D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C4851-2DE3-CA98-CE44-423A86D52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EE26-0D2C-709F-A951-A0B72D85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1138-7AAC-4F24-976C-4F4294C976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30A8-7BDB-6DE2-DF48-004F5903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BB6E-7345-EF20-AB34-09D40408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2244-0BE5-46DE-A6D6-686180B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943E-224A-3E6B-8761-4DD46A93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CF096-6158-DFC8-62BE-7B3A2074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FE7C-EA5A-244A-AEE4-9093F2BF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1138-7AAC-4F24-976C-4F4294C976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5652-DB91-F12B-9716-F69D060B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011D-05F5-4A28-952F-7AB980B7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2244-0BE5-46DE-A6D6-686180B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5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FE9BB-77B1-486A-B991-29547D773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155DB-52CF-0B73-7C4A-30E873069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72BBD-A6E9-8185-C8E1-E40A6C2A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1138-7AAC-4F24-976C-4F4294C976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9566-B13C-3C9F-0265-5FA5B4A5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EEA9-B173-3E6D-719B-15B55E82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2244-0BE5-46DE-A6D6-686180B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8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5ED9-A30C-DA71-CD74-44BE129F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D7F7-F15A-32B3-441A-D70B048D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2C1F8-6D2A-789F-E43E-3BC18738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1138-7AAC-4F24-976C-4F4294C976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E315-AC6A-FE50-0FBB-964913E5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FB259-B82A-B6D6-4832-BD64BB1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2244-0BE5-46DE-A6D6-686180B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6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A3BA-35CE-2D50-6F71-16CDFD3F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3608-CFDE-15F5-92EE-09F90CBB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66BB-C85F-591A-43F2-F6439619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1138-7AAC-4F24-976C-4F4294C976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D8CBA-98BC-A21B-FD8D-E6005EBA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F41EE-17FC-DF54-7EAD-579241AA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2244-0BE5-46DE-A6D6-686180B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68AD-1898-10A8-056C-DD2B5B9D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B940-07D6-C793-4CC3-40E9C96AE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06D93-87B8-3828-1757-D3CC4D9BB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8BD88-C886-2EBE-18CD-73885D93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1138-7AAC-4F24-976C-4F4294C976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C51A-EC42-5E19-8812-A8931400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A71CD-8982-1251-8E47-433730C0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2244-0BE5-46DE-A6D6-686180B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5A1B-3A1E-6E2B-1726-C5B150FA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80281-0F1F-BE38-2D27-D5983F31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171DC-8420-3BD9-AE47-713E6EDC3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B377B-D9E6-81CF-DE2A-DA0893115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E0F82-0C82-434C-F5DA-8D4BE2E4F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7E7C5-40F3-75DC-1855-8561F49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1138-7AAC-4F24-976C-4F4294C976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07698-3613-4828-37D5-5FC502C6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16B62-A99B-05DF-8215-C1DC98E0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2244-0BE5-46DE-A6D6-686180B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339D-A5BE-DA0B-4587-6AEA627C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B9E70-CC77-4A1C-39BC-F236978F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1138-7AAC-4F24-976C-4F4294C976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500B-5004-BC98-E18D-BB548113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7E453-5E70-73C3-D612-C8721AA4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2244-0BE5-46DE-A6D6-686180B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EC451-D506-4811-09EF-35081336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1138-7AAC-4F24-976C-4F4294C976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5D981-76D8-9872-77D9-0B86601C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FC428-0DBE-7F09-7C81-F301F234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2244-0BE5-46DE-A6D6-686180B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DA81-4BFC-053B-83D6-E67A6EEC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EDB4-ADEB-6B15-FD1B-D1A59D51F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49660-A3BF-D3FC-B8FD-EB881A3F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27636-1606-FEF0-9F6A-F0717AAA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1138-7AAC-4F24-976C-4F4294C976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E5D08-8F63-0A8E-9D3D-B91AF8C8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92F3-68B5-2288-F6E6-DA70BADE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2244-0BE5-46DE-A6D6-686180B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F8D7-FD31-7616-15A3-A34C6467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A7087-165D-90FE-7519-3D877686F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38D9E-A4CB-9CE6-ED33-F4999570C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6DCD-BC46-5E30-8AA5-12A99F92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1138-7AAC-4F24-976C-4F4294C976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640AB-BC9B-01AE-4C0F-77EA06FB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36C08-B522-9629-2380-4F8E5B0F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2244-0BE5-46DE-A6D6-686180B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01757-C383-4F25-248C-D1B262FA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F893E-AEBF-FB04-6730-8871C8F35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917B-CA85-5B56-92B7-E966B2651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D1138-7AAC-4F24-976C-4F4294C976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7DF3-8E78-AA64-F797-6CAC7F4C2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A4A9-CED0-A2B8-7354-A5207CD0B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2244-0BE5-46DE-A6D6-686180B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28C5-8BFC-F3E9-3BEE-779093FC5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9913"/>
            <a:ext cx="3162300" cy="930049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prstTxWarp prst="textDeflate">
              <a:avLst/>
            </a:prstTxWarp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ALIBABY</a:t>
            </a:r>
          </a:p>
        </p:txBody>
      </p:sp>
    </p:spTree>
    <p:extLst>
      <p:ext uri="{BB962C8B-B14F-4D97-AF65-F5344CB8AC3E}">
        <p14:creationId xmlns:p14="http://schemas.microsoft.com/office/powerpoint/2010/main" val="24284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ALIBABY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ALIBABY</dc:title>
  <dc:creator>Tran</dc:creator>
  <cp:lastModifiedBy>Tran</cp:lastModifiedBy>
  <cp:revision>1</cp:revision>
  <dcterms:created xsi:type="dcterms:W3CDTF">2022-06-14T04:37:51Z</dcterms:created>
  <dcterms:modified xsi:type="dcterms:W3CDTF">2022-06-14T04:39:29Z</dcterms:modified>
</cp:coreProperties>
</file>