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A0AD-CBB9-06F3-26D9-D7931F89B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7C221-572A-BEDF-D4FD-FE4ED3FE3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1029D-B59D-96D6-8DE3-6E9DC376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5200-8624-4934-A804-0D92D60EEAC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8F96B-DA70-7E16-987B-F66A324D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7E82-AE20-28C5-250E-14C2E698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98E8-5489-4FE6-9603-FE54A13A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6AD7-E9C0-3F03-4E9F-C70781D9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88E5-0FE4-8BF4-FB2B-05FCF0508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C92CA-BC16-76C9-7E8F-BC33EF82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5200-8624-4934-A804-0D92D60EEAC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3EF5-E72B-64B5-960B-E92185CC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F2CEC-B936-ED7C-8AFA-427FD03D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98E8-5489-4FE6-9603-FE54A13A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DD146-2B42-24FB-37C3-755949EFC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C6747-647F-2E3E-1E9F-06A0AD787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CB0DA-5554-4A59-0590-B203DBFE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5200-8624-4934-A804-0D92D60EEAC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CE4D-49AF-14A1-77C6-347CD3CE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EFAD-3D34-44AE-2A4D-194C1E0A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98E8-5489-4FE6-9603-FE54A13A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6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04CB-3E4E-EFDD-8C7E-A57560CF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2A0A-12AA-353E-E2A0-AC012576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1D452-6C5F-8DC4-971F-54F06D60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5200-8624-4934-A804-0D92D60EEAC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6A17-F173-B537-1F04-4752F0DE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67F1-73B0-1989-B65D-2BFB1620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98E8-5489-4FE6-9603-FE54A13A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7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F8C6-F9C4-5BB4-F70F-6B9CAB65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1A858-EEEC-B304-8F17-8814B9815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7070D-23B5-356F-AF15-CD3C22EB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5200-8624-4934-A804-0D92D60EEAC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82DE9-8B9E-95CE-7B26-FB9DB395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53E81-A510-FE98-9B9D-CD31EAED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98E8-5489-4FE6-9603-FE54A13A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DE92-0AFF-E3F8-96FA-5E8FAC66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C38F-F63F-74FB-FD6E-A8A63DBF1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523B5-0558-8064-0F87-44B9C2EC3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9E81-72A0-1715-8DC5-E5130F90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5200-8624-4934-A804-0D92D60EEAC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4AD6C-5D90-D78E-6194-EB3119A3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86EC4-FE4A-06DA-A9A1-53040123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98E8-5489-4FE6-9603-FE54A13A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3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89ED-2D4D-B7D9-F90C-8946309B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D3AD-A91B-2FA5-F7CE-810B7843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7924B-E1C6-993C-3A7F-4FDF69F2B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35EAD-1048-09E2-F83A-C1014E810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B119E-8C88-D0B6-6F17-17A3993C3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DCFF7-159B-C6EC-722D-5B0F9C91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5200-8624-4934-A804-0D92D60EEAC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542D7-65FD-731F-1B30-9AFD316E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EDCB6-1ECF-FFEB-1F14-6C958934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98E8-5489-4FE6-9603-FE54A13A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4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D65D-4E73-C01B-5193-D4E4A3BE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66A73-A7CF-B0B7-93E2-A3C8C449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5200-8624-4934-A804-0D92D60EEAC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3671D-6474-9DC8-A92B-1EEC2D81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5D2B-636F-9001-908A-0AE711BD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98E8-5489-4FE6-9603-FE54A13A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2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2D2B4-95C6-E39A-FB56-6099E813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5200-8624-4934-A804-0D92D60EEAC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F0F0-80C3-78C3-FCC0-6ADC3580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F3E8-A91F-BF73-1E9D-8DC5F64A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98E8-5489-4FE6-9603-FE54A13A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89E0-811C-B6EC-6F01-8D59ED13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B3FD-42CF-EB6F-2908-D8EAB8B6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B68C1-2491-91B2-F904-3E47817D5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84DB-D341-73E3-3DCE-923D6916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5200-8624-4934-A804-0D92D60EEAC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EE848-9CA1-1ABE-8DBA-2EAEFC47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10D19-934C-366E-F9AB-0EF4A019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98E8-5489-4FE6-9603-FE54A13A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F8F9-E16D-A8FD-3CA0-B1368A6A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8FD63-6E3A-381B-D597-51C374767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197D7-CEEC-1BFF-E698-0B3590BD4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323B-955E-FBB3-0465-F76E3EB1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5200-8624-4934-A804-0D92D60EEAC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C787A-DD63-439C-54AC-A1FCAC0D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42F72-0BED-BABB-9F57-B5FE92E1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98E8-5489-4FE6-9603-FE54A13A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15BC-CC0C-4E68-9DE0-C7CFDB5A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956B0-7C22-CC9E-207A-19703F51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7DE4C-C616-85A1-5979-61725DCEA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5200-8624-4934-A804-0D92D60EEAC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0170-0E04-9009-7A10-B357328EC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4673F-BB09-A8C2-8540-440EEC6A1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98E8-5489-4FE6-9603-FE54A13A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7695-7AD5-3633-5491-DC2548319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THỜI TRANG</a:t>
            </a:r>
          </a:p>
        </p:txBody>
      </p:sp>
    </p:spTree>
    <p:extLst>
      <p:ext uri="{BB962C8B-B14F-4D97-AF65-F5344CB8AC3E}">
        <p14:creationId xmlns:p14="http://schemas.microsoft.com/office/powerpoint/2010/main" val="346586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WEBSITE THỜI TRANG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THỜI TRANG</dc:title>
  <dc:creator>Tran Thanh Hien</dc:creator>
  <cp:lastModifiedBy>Tran Thanh Hien</cp:lastModifiedBy>
  <cp:revision>1</cp:revision>
  <dcterms:created xsi:type="dcterms:W3CDTF">2023-07-30T09:58:43Z</dcterms:created>
  <dcterms:modified xsi:type="dcterms:W3CDTF">2023-07-30T10:01:11Z</dcterms:modified>
</cp:coreProperties>
</file>