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3" r:id="rId4"/>
  </p:sldMasterIdLst>
  <p:sldIdLst>
    <p:sldId id="257" r:id="rId5"/>
    <p:sldId id="260" r:id="rId6"/>
    <p:sldId id="258" r:id="rId7"/>
    <p:sldId id="261"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17864-BA7D-42FF-8A56-09C7571177A5}" v="19" dt="2024-10-30T02:30:18.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81" d="100"/>
          <a:sy n="81" d="100"/>
        </p:scale>
        <p:origin x="72"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y Lak" userId="3abf38fb441b3412" providerId="LiveId" clId="{19F17864-BA7D-42FF-8A56-09C7571177A5}"/>
    <pc:docChg chg="undo custSel delSld modSld">
      <pc:chgData name="Ady Lak" userId="3abf38fb441b3412" providerId="LiveId" clId="{19F17864-BA7D-42FF-8A56-09C7571177A5}" dt="2024-10-30T02:42:15.519" v="385" actId="255"/>
      <pc:docMkLst>
        <pc:docMk/>
      </pc:docMkLst>
      <pc:sldChg chg="addSp delSp modSp mod setBg setClrOvrMap delDesignElem">
        <pc:chgData name="Ady Lak" userId="3abf38fb441b3412" providerId="LiveId" clId="{19F17864-BA7D-42FF-8A56-09C7571177A5}" dt="2024-10-30T02:24:47.623" v="307"/>
        <pc:sldMkLst>
          <pc:docMk/>
          <pc:sldMk cId="2475805559" sldId="257"/>
        </pc:sldMkLst>
        <pc:spChg chg="mod">
          <ac:chgData name="Ady Lak" userId="3abf38fb441b3412" providerId="LiveId" clId="{19F17864-BA7D-42FF-8A56-09C7571177A5}" dt="2024-10-30T02:21:33.427" v="238" actId="26606"/>
          <ac:spMkLst>
            <pc:docMk/>
            <pc:sldMk cId="2475805559" sldId="257"/>
            <ac:spMk id="2" creationId="{1C21E816-31F5-48BB-BD02-D15F2F18B48A}"/>
          </ac:spMkLst>
        </pc:spChg>
        <pc:spChg chg="mod ord">
          <ac:chgData name="Ady Lak" userId="3abf38fb441b3412" providerId="LiveId" clId="{19F17864-BA7D-42FF-8A56-09C7571177A5}" dt="2024-10-30T02:23:45.118" v="302" actId="20577"/>
          <ac:spMkLst>
            <pc:docMk/>
            <pc:sldMk cId="2475805559" sldId="257"/>
            <ac:spMk id="3" creationId="{835D6E6B-3353-491C-A3C6-F278D6CED8B3}"/>
          </ac:spMkLst>
        </pc:spChg>
        <pc:spChg chg="add del">
          <ac:chgData name="Ady Lak" userId="3abf38fb441b3412" providerId="LiveId" clId="{19F17864-BA7D-42FF-8A56-09C7571177A5}" dt="2024-10-30T02:21:27.116" v="233" actId="26606"/>
          <ac:spMkLst>
            <pc:docMk/>
            <pc:sldMk cId="2475805559" sldId="257"/>
            <ac:spMk id="17" creationId="{989BE678-777B-482A-A616-FEDC47B162E5}"/>
          </ac:spMkLst>
        </pc:spChg>
        <pc:spChg chg="add del">
          <ac:chgData name="Ady Lak" userId="3abf38fb441b3412" providerId="LiveId" clId="{19F17864-BA7D-42FF-8A56-09C7571177A5}" dt="2024-10-30T01:58:46.196" v="189" actId="26606"/>
          <ac:spMkLst>
            <pc:docMk/>
            <pc:sldMk cId="2475805559" sldId="257"/>
            <ac:spMk id="18" creationId="{D6D7A0BC-0046-4CAA-8E7F-DCAFE511EA0E}"/>
          </ac:spMkLst>
        </pc:spChg>
        <pc:spChg chg="add del">
          <ac:chgData name="Ady Lak" userId="3abf38fb441b3412" providerId="LiveId" clId="{19F17864-BA7D-42FF-8A56-09C7571177A5}" dt="2024-10-30T01:58:46.196" v="189" actId="26606"/>
          <ac:spMkLst>
            <pc:docMk/>
            <pc:sldMk cId="2475805559" sldId="257"/>
            <ac:spMk id="20" creationId="{E7C6334F-6411-41EC-AD7D-179EDD8B58CB}"/>
          </ac:spMkLst>
        </pc:spChg>
        <pc:spChg chg="add del">
          <ac:chgData name="Ady Lak" userId="3abf38fb441b3412" providerId="LiveId" clId="{19F17864-BA7D-42FF-8A56-09C7571177A5}" dt="2024-10-30T01:58:46.196" v="189" actId="26606"/>
          <ac:spMkLst>
            <pc:docMk/>
            <pc:sldMk cId="2475805559" sldId="257"/>
            <ac:spMk id="22" creationId="{E6B02CEE-3AF8-4349-9B3E-8970E6DF62B3}"/>
          </ac:spMkLst>
        </pc:spChg>
        <pc:spChg chg="add del">
          <ac:chgData name="Ady Lak" userId="3abf38fb441b3412" providerId="LiveId" clId="{19F17864-BA7D-42FF-8A56-09C7571177A5}" dt="2024-10-30T02:21:27.116" v="233" actId="26606"/>
          <ac:spMkLst>
            <pc:docMk/>
            <pc:sldMk cId="2475805559" sldId="257"/>
            <ac:spMk id="23" creationId="{D28BE0C3-2102-4820-B88B-A448B1840D14}"/>
          </ac:spMkLst>
        </pc:spChg>
        <pc:spChg chg="add del">
          <ac:chgData name="Ady Lak" userId="3abf38fb441b3412" providerId="LiveId" clId="{19F17864-BA7D-42FF-8A56-09C7571177A5}" dt="2024-10-30T01:58:46.196" v="189" actId="26606"/>
          <ac:spMkLst>
            <pc:docMk/>
            <pc:sldMk cId="2475805559" sldId="257"/>
            <ac:spMk id="24" creationId="{AAA01CF0-3FB5-44EB-B7DE-F2E86374C2FB}"/>
          </ac:spMkLst>
        </pc:spChg>
        <pc:spChg chg="add del">
          <ac:chgData name="Ady Lak" userId="3abf38fb441b3412" providerId="LiveId" clId="{19F17864-BA7D-42FF-8A56-09C7571177A5}" dt="2024-10-30T02:21:27.116" v="233" actId="26606"/>
          <ac:spMkLst>
            <pc:docMk/>
            <pc:sldMk cId="2475805559" sldId="257"/>
            <ac:spMk id="25" creationId="{29787B81-C7DF-412B-A405-EF4454012DEE}"/>
          </ac:spMkLst>
        </pc:spChg>
        <pc:spChg chg="add del">
          <ac:chgData name="Ady Lak" userId="3abf38fb441b3412" providerId="LiveId" clId="{19F17864-BA7D-42FF-8A56-09C7571177A5}" dt="2024-10-30T01:58:37.212" v="182" actId="26606"/>
          <ac:spMkLst>
            <pc:docMk/>
            <pc:sldMk cId="2475805559" sldId="257"/>
            <ac:spMk id="29" creationId="{007891EC-4501-44ED-A8C8-B11B6DB767AB}"/>
          </ac:spMkLst>
        </pc:spChg>
        <pc:spChg chg="add del">
          <ac:chgData name="Ady Lak" userId="3abf38fb441b3412" providerId="LiveId" clId="{19F17864-BA7D-42FF-8A56-09C7571177A5}" dt="2024-10-30T02:21:30.074" v="235" actId="26606"/>
          <ac:spMkLst>
            <pc:docMk/>
            <pc:sldMk cId="2475805559" sldId="257"/>
            <ac:spMk id="30" creationId="{989BE678-777B-482A-A616-FEDC47B162E5}"/>
          </ac:spMkLst>
        </pc:spChg>
        <pc:spChg chg="add del">
          <ac:chgData name="Ady Lak" userId="3abf38fb441b3412" providerId="LiveId" clId="{19F17864-BA7D-42FF-8A56-09C7571177A5}" dt="2024-10-30T01:58:38.854" v="184" actId="26606"/>
          <ac:spMkLst>
            <pc:docMk/>
            <pc:sldMk cId="2475805559" sldId="257"/>
            <ac:spMk id="33" creationId="{10AE8D57-436A-4073-9A75-15BB5949F8B4}"/>
          </ac:spMkLst>
        </pc:spChg>
        <pc:spChg chg="add del">
          <ac:chgData name="Ady Lak" userId="3abf38fb441b3412" providerId="LiveId" clId="{19F17864-BA7D-42FF-8A56-09C7571177A5}" dt="2024-10-30T01:58:38.854" v="184" actId="26606"/>
          <ac:spMkLst>
            <pc:docMk/>
            <pc:sldMk cId="2475805559" sldId="257"/>
            <ac:spMk id="34" creationId="{DD651B61-325E-4E73-8445-38B0DE8AAAB6}"/>
          </ac:spMkLst>
        </pc:spChg>
        <pc:spChg chg="add del">
          <ac:chgData name="Ady Lak" userId="3abf38fb441b3412" providerId="LiveId" clId="{19F17864-BA7D-42FF-8A56-09C7571177A5}" dt="2024-10-30T01:58:38.854" v="184" actId="26606"/>
          <ac:spMkLst>
            <pc:docMk/>
            <pc:sldMk cId="2475805559" sldId="257"/>
            <ac:spMk id="35" creationId="{3CED7894-4F62-4A6C-8DB5-DB5BE08E9C03}"/>
          </ac:spMkLst>
        </pc:spChg>
        <pc:spChg chg="add del">
          <ac:chgData name="Ady Lak" userId="3abf38fb441b3412" providerId="LiveId" clId="{19F17864-BA7D-42FF-8A56-09C7571177A5}" dt="2024-10-30T01:58:38.854" v="184" actId="26606"/>
          <ac:spMkLst>
            <pc:docMk/>
            <pc:sldMk cId="2475805559" sldId="257"/>
            <ac:spMk id="36" creationId="{B42E5253-D3AC-4AC2-B766-8B34F13C2F5E}"/>
          </ac:spMkLst>
        </pc:spChg>
        <pc:spChg chg="add del">
          <ac:chgData name="Ady Lak" userId="3abf38fb441b3412" providerId="LiveId" clId="{19F17864-BA7D-42FF-8A56-09C7571177A5}" dt="2024-10-30T01:58:38.854" v="184" actId="26606"/>
          <ac:spMkLst>
            <pc:docMk/>
            <pc:sldMk cId="2475805559" sldId="257"/>
            <ac:spMk id="37" creationId="{E536F3B4-50F6-4C52-8F76-4EB1214719DC}"/>
          </ac:spMkLst>
        </pc:spChg>
        <pc:spChg chg="add del">
          <ac:chgData name="Ady Lak" userId="3abf38fb441b3412" providerId="LiveId" clId="{19F17864-BA7D-42FF-8A56-09C7571177A5}" dt="2024-10-30T01:58:42.076" v="186" actId="26606"/>
          <ac:spMkLst>
            <pc:docMk/>
            <pc:sldMk cId="2475805559" sldId="257"/>
            <ac:spMk id="39" creationId="{B1D4C7A0-6DF2-4F2D-A45D-F111582974C7}"/>
          </ac:spMkLst>
        </pc:spChg>
        <pc:spChg chg="add del">
          <ac:chgData name="Ady Lak" userId="3abf38fb441b3412" providerId="LiveId" clId="{19F17864-BA7D-42FF-8A56-09C7571177A5}" dt="2024-10-30T01:58:42.076" v="186" actId="26606"/>
          <ac:spMkLst>
            <pc:docMk/>
            <pc:sldMk cId="2475805559" sldId="257"/>
            <ac:spMk id="40" creationId="{DD651B61-325E-4E73-8445-38B0DE8AAAB6}"/>
          </ac:spMkLst>
        </pc:spChg>
        <pc:spChg chg="add del">
          <ac:chgData name="Ady Lak" userId="3abf38fb441b3412" providerId="LiveId" clId="{19F17864-BA7D-42FF-8A56-09C7571177A5}" dt="2024-10-30T01:58:42.076" v="186" actId="26606"/>
          <ac:spMkLst>
            <pc:docMk/>
            <pc:sldMk cId="2475805559" sldId="257"/>
            <ac:spMk id="41" creationId="{DBF3943D-BCB6-4B31-809D-A005686483B4}"/>
          </ac:spMkLst>
        </pc:spChg>
        <pc:spChg chg="add del">
          <ac:chgData name="Ady Lak" userId="3abf38fb441b3412" providerId="LiveId" clId="{19F17864-BA7D-42FF-8A56-09C7571177A5}" dt="2024-10-30T01:58:42.076" v="186" actId="26606"/>
          <ac:spMkLst>
            <pc:docMk/>
            <pc:sldMk cId="2475805559" sldId="257"/>
            <ac:spMk id="42" creationId="{B42E5253-D3AC-4AC2-B766-8B34F13C2F5E}"/>
          </ac:spMkLst>
        </pc:spChg>
        <pc:spChg chg="add del">
          <ac:chgData name="Ady Lak" userId="3abf38fb441b3412" providerId="LiveId" clId="{19F17864-BA7D-42FF-8A56-09C7571177A5}" dt="2024-10-30T01:58:42.076" v="186" actId="26606"/>
          <ac:spMkLst>
            <pc:docMk/>
            <pc:sldMk cId="2475805559" sldId="257"/>
            <ac:spMk id="43" creationId="{39373A6F-2E1F-4613-8E1D-D68057D29F31}"/>
          </ac:spMkLst>
        </pc:spChg>
        <pc:spChg chg="add del">
          <ac:chgData name="Ady Lak" userId="3abf38fb441b3412" providerId="LiveId" clId="{19F17864-BA7D-42FF-8A56-09C7571177A5}" dt="2024-10-30T01:58:42.076" v="186" actId="26606"/>
          <ac:spMkLst>
            <pc:docMk/>
            <pc:sldMk cId="2475805559" sldId="257"/>
            <ac:spMk id="44" creationId="{10AE8D57-436A-4073-9A75-15BB5949F8B4}"/>
          </ac:spMkLst>
        </pc:spChg>
        <pc:spChg chg="add del">
          <ac:chgData name="Ady Lak" userId="3abf38fb441b3412" providerId="LiveId" clId="{19F17864-BA7D-42FF-8A56-09C7571177A5}" dt="2024-10-30T01:58:42.076" v="186" actId="26606"/>
          <ac:spMkLst>
            <pc:docMk/>
            <pc:sldMk cId="2475805559" sldId="257"/>
            <ac:spMk id="45" creationId="{E9751CB9-7B25-4EB8-9A6F-82F822549F12}"/>
          </ac:spMkLst>
        </pc:spChg>
        <pc:spChg chg="add del">
          <ac:chgData name="Ady Lak" userId="3abf38fb441b3412" providerId="LiveId" clId="{19F17864-BA7D-42FF-8A56-09C7571177A5}" dt="2024-10-30T01:58:42.076" v="186" actId="26606"/>
          <ac:spMkLst>
            <pc:docMk/>
            <pc:sldMk cId="2475805559" sldId="257"/>
            <ac:spMk id="46" creationId="{E1317383-CF3B-4B02-9512-BECBEF6362A4}"/>
          </ac:spMkLst>
        </pc:spChg>
        <pc:spChg chg="add del">
          <ac:chgData name="Ady Lak" userId="3abf38fb441b3412" providerId="LiveId" clId="{19F17864-BA7D-42FF-8A56-09C7571177A5}" dt="2024-10-30T02:21:30.074" v="235" actId="26606"/>
          <ac:spMkLst>
            <pc:docMk/>
            <pc:sldMk cId="2475805559" sldId="257"/>
            <ac:spMk id="47" creationId="{D28BE0C3-2102-4820-B88B-A448B1840D14}"/>
          </ac:spMkLst>
        </pc:spChg>
        <pc:spChg chg="add del">
          <ac:chgData name="Ady Lak" userId="3abf38fb441b3412" providerId="LiveId" clId="{19F17864-BA7D-42FF-8A56-09C7571177A5}" dt="2024-10-30T01:58:46.072" v="188" actId="26606"/>
          <ac:spMkLst>
            <pc:docMk/>
            <pc:sldMk cId="2475805559" sldId="257"/>
            <ac:spMk id="48" creationId="{E6C8E6EB-4C59-429B-97E4-72A058CFC4FB}"/>
          </ac:spMkLst>
        </pc:spChg>
        <pc:spChg chg="add del">
          <ac:chgData name="Ady Lak" userId="3abf38fb441b3412" providerId="LiveId" clId="{19F17864-BA7D-42FF-8A56-09C7571177A5}" dt="2024-10-30T01:58:46.072" v="188" actId="26606"/>
          <ac:spMkLst>
            <pc:docMk/>
            <pc:sldMk cId="2475805559" sldId="257"/>
            <ac:spMk id="49" creationId="{B5B90362-AFCC-46A9-B41C-A257A8C5B314}"/>
          </ac:spMkLst>
        </pc:spChg>
        <pc:spChg chg="add del">
          <ac:chgData name="Ady Lak" userId="3abf38fb441b3412" providerId="LiveId" clId="{19F17864-BA7D-42FF-8A56-09C7571177A5}" dt="2024-10-30T01:58:46.072" v="188" actId="26606"/>
          <ac:spMkLst>
            <pc:docMk/>
            <pc:sldMk cId="2475805559" sldId="257"/>
            <ac:spMk id="50" creationId="{F71EF7F1-38BA-471D-8CD4-2A9AE8E35527}"/>
          </ac:spMkLst>
        </pc:spChg>
        <pc:spChg chg="add del">
          <ac:chgData name="Ady Lak" userId="3abf38fb441b3412" providerId="LiveId" clId="{19F17864-BA7D-42FF-8A56-09C7571177A5}" dt="2024-10-30T01:58:46.072" v="188" actId="26606"/>
          <ac:spMkLst>
            <pc:docMk/>
            <pc:sldMk cId="2475805559" sldId="257"/>
            <ac:spMk id="51" creationId="{FAAAB002-E48E-4009-828A-511F7A828053}"/>
          </ac:spMkLst>
        </pc:spChg>
        <pc:spChg chg="add del">
          <ac:chgData name="Ady Lak" userId="3abf38fb441b3412" providerId="LiveId" clId="{19F17864-BA7D-42FF-8A56-09C7571177A5}" dt="2024-10-30T01:58:46.072" v="188" actId="26606"/>
          <ac:spMkLst>
            <pc:docMk/>
            <pc:sldMk cId="2475805559" sldId="257"/>
            <ac:spMk id="52" creationId="{97EF55D5-23F0-4398-B16B-AEF5778C3048}"/>
          </ac:spMkLst>
        </pc:spChg>
        <pc:spChg chg="add del">
          <ac:chgData name="Ady Lak" userId="3abf38fb441b3412" providerId="LiveId" clId="{19F17864-BA7D-42FF-8A56-09C7571177A5}" dt="2024-10-30T01:58:46.072" v="188" actId="26606"/>
          <ac:spMkLst>
            <pc:docMk/>
            <pc:sldMk cId="2475805559" sldId="257"/>
            <ac:spMk id="53" creationId="{FDF32581-CAA1-43C6-8532-DC56C8435C25}"/>
          </ac:spMkLst>
        </pc:spChg>
        <pc:spChg chg="add del">
          <ac:chgData name="Ady Lak" userId="3abf38fb441b3412" providerId="LiveId" clId="{19F17864-BA7D-42FF-8A56-09C7571177A5}" dt="2024-10-30T02:21:30.074" v="235" actId="26606"/>
          <ac:spMkLst>
            <pc:docMk/>
            <pc:sldMk cId="2475805559" sldId="257"/>
            <ac:spMk id="54" creationId="{A26E2FAE-FA60-497B-B2CB-7702C6FF3A3F}"/>
          </ac:spMkLst>
        </pc:spChg>
        <pc:spChg chg="add del">
          <ac:chgData name="Ady Lak" userId="3abf38fb441b3412" providerId="LiveId" clId="{19F17864-BA7D-42FF-8A56-09C7571177A5}" dt="2024-10-30T02:18:02.984" v="196" actId="26606"/>
          <ac:spMkLst>
            <pc:docMk/>
            <pc:sldMk cId="2475805559" sldId="257"/>
            <ac:spMk id="55" creationId="{E6C8E6EB-4C59-429B-97E4-72A058CFC4FB}"/>
          </ac:spMkLst>
        </pc:spChg>
        <pc:spChg chg="add del">
          <ac:chgData name="Ady Lak" userId="3abf38fb441b3412" providerId="LiveId" clId="{19F17864-BA7D-42FF-8A56-09C7571177A5}" dt="2024-10-30T02:18:02.984" v="196" actId="26606"/>
          <ac:spMkLst>
            <pc:docMk/>
            <pc:sldMk cId="2475805559" sldId="257"/>
            <ac:spMk id="56" creationId="{B5B90362-AFCC-46A9-B41C-A257A8C5B314}"/>
          </ac:spMkLst>
        </pc:spChg>
        <pc:spChg chg="add del">
          <ac:chgData name="Ady Lak" userId="3abf38fb441b3412" providerId="LiveId" clId="{19F17864-BA7D-42FF-8A56-09C7571177A5}" dt="2024-10-30T02:18:02.984" v="196" actId="26606"/>
          <ac:spMkLst>
            <pc:docMk/>
            <pc:sldMk cId="2475805559" sldId="257"/>
            <ac:spMk id="57" creationId="{F71EF7F1-38BA-471D-8CD4-2A9AE8E35527}"/>
          </ac:spMkLst>
        </pc:spChg>
        <pc:spChg chg="add del">
          <ac:chgData name="Ady Lak" userId="3abf38fb441b3412" providerId="LiveId" clId="{19F17864-BA7D-42FF-8A56-09C7571177A5}" dt="2024-10-30T02:18:02.984" v="196" actId="26606"/>
          <ac:spMkLst>
            <pc:docMk/>
            <pc:sldMk cId="2475805559" sldId="257"/>
            <ac:spMk id="58" creationId="{B8DD2392-397B-48BF-BEFA-EA1FB881CA85}"/>
          </ac:spMkLst>
        </pc:spChg>
        <pc:spChg chg="add del">
          <ac:chgData name="Ady Lak" userId="3abf38fb441b3412" providerId="LiveId" clId="{19F17864-BA7D-42FF-8A56-09C7571177A5}" dt="2024-10-30T02:21:33.281" v="237" actId="26606"/>
          <ac:spMkLst>
            <pc:docMk/>
            <pc:sldMk cId="2475805559" sldId="257"/>
            <ac:spMk id="59" creationId="{757B325C-3E35-45CF-9D07-3BCB281F3B9C}"/>
          </ac:spMkLst>
        </pc:spChg>
        <pc:spChg chg="add del">
          <ac:chgData name="Ady Lak" userId="3abf38fb441b3412" providerId="LiveId" clId="{19F17864-BA7D-42FF-8A56-09C7571177A5}" dt="2024-10-30T02:21:33.281" v="237" actId="26606"/>
          <ac:spMkLst>
            <pc:docMk/>
            <pc:sldMk cId="2475805559" sldId="257"/>
            <ac:spMk id="60" creationId="{C24BEC42-AFF3-40D1-93A2-A27A42E1E23C}"/>
          </ac:spMkLst>
        </pc:spChg>
        <pc:spChg chg="add del">
          <ac:chgData name="Ady Lak" userId="3abf38fb441b3412" providerId="LiveId" clId="{19F17864-BA7D-42FF-8A56-09C7571177A5}" dt="2024-10-30T02:21:33.281" v="237" actId="26606"/>
          <ac:spMkLst>
            <pc:docMk/>
            <pc:sldMk cId="2475805559" sldId="257"/>
            <ac:spMk id="61" creationId="{608F427C-1EC9-4280-9367-F2B3AA063E82}"/>
          </ac:spMkLst>
        </pc:spChg>
        <pc:spChg chg="add del">
          <ac:chgData name="Ady Lak" userId="3abf38fb441b3412" providerId="LiveId" clId="{19F17864-BA7D-42FF-8A56-09C7571177A5}" dt="2024-10-30T02:21:33.281" v="237" actId="26606"/>
          <ac:spMkLst>
            <pc:docMk/>
            <pc:sldMk cId="2475805559" sldId="257"/>
            <ac:spMk id="62" creationId="{F98810A7-E114-447A-A7D6-69B27CFB5650}"/>
          </ac:spMkLst>
        </pc:spChg>
        <pc:spChg chg="add del">
          <ac:chgData name="Ady Lak" userId="3abf38fb441b3412" providerId="LiveId" clId="{19F17864-BA7D-42FF-8A56-09C7571177A5}" dt="2024-10-30T02:18:26.097" v="201" actId="26606"/>
          <ac:spMkLst>
            <pc:docMk/>
            <pc:sldMk cId="2475805559" sldId="257"/>
            <ac:spMk id="63" creationId="{E6C8E6EB-4C59-429B-97E4-72A058CFC4FB}"/>
          </ac:spMkLst>
        </pc:spChg>
        <pc:spChg chg="add del">
          <ac:chgData name="Ady Lak" userId="3abf38fb441b3412" providerId="LiveId" clId="{19F17864-BA7D-42FF-8A56-09C7571177A5}" dt="2024-10-30T02:18:26.097" v="201" actId="26606"/>
          <ac:spMkLst>
            <pc:docMk/>
            <pc:sldMk cId="2475805559" sldId="257"/>
            <ac:spMk id="65" creationId="{B5B90362-AFCC-46A9-B41C-A257A8C5B314}"/>
          </ac:spMkLst>
        </pc:spChg>
        <pc:spChg chg="add del">
          <ac:chgData name="Ady Lak" userId="3abf38fb441b3412" providerId="LiveId" clId="{19F17864-BA7D-42FF-8A56-09C7571177A5}" dt="2024-10-30T02:18:26.097" v="201" actId="26606"/>
          <ac:spMkLst>
            <pc:docMk/>
            <pc:sldMk cId="2475805559" sldId="257"/>
            <ac:spMk id="67" creationId="{F71EF7F1-38BA-471D-8CD4-2A9AE8E35527}"/>
          </ac:spMkLst>
        </pc:spChg>
        <pc:spChg chg="add del">
          <ac:chgData name="Ady Lak" userId="3abf38fb441b3412" providerId="LiveId" clId="{19F17864-BA7D-42FF-8A56-09C7571177A5}" dt="2024-10-30T02:24:47.623" v="307"/>
          <ac:spMkLst>
            <pc:docMk/>
            <pc:sldMk cId="2475805559" sldId="257"/>
            <ac:spMk id="68" creationId="{989BE678-777B-482A-A616-FEDC47B162E5}"/>
          </ac:spMkLst>
        </pc:spChg>
        <pc:spChg chg="add del">
          <ac:chgData name="Ady Lak" userId="3abf38fb441b3412" providerId="LiveId" clId="{19F17864-BA7D-42FF-8A56-09C7571177A5}" dt="2024-10-30T02:18:26.097" v="201" actId="26606"/>
          <ac:spMkLst>
            <pc:docMk/>
            <pc:sldMk cId="2475805559" sldId="257"/>
            <ac:spMk id="69" creationId="{1BB56EB9-078F-4952-AC1F-149C7A0AE4D5}"/>
          </ac:spMkLst>
        </pc:spChg>
        <pc:spChg chg="add del">
          <ac:chgData name="Ady Lak" userId="3abf38fb441b3412" providerId="LiveId" clId="{19F17864-BA7D-42FF-8A56-09C7571177A5}" dt="2024-10-30T02:18:26.097" v="201" actId="26606"/>
          <ac:spMkLst>
            <pc:docMk/>
            <pc:sldMk cId="2475805559" sldId="257"/>
            <ac:spMk id="71" creationId="{D3772EE4-ED5E-4D3A-A306-B22CF866786D}"/>
          </ac:spMkLst>
        </pc:spChg>
        <pc:spChg chg="add del">
          <ac:chgData name="Ady Lak" userId="3abf38fb441b3412" providerId="LiveId" clId="{19F17864-BA7D-42FF-8A56-09C7571177A5}" dt="2024-10-30T02:18:26.097" v="201" actId="26606"/>
          <ac:spMkLst>
            <pc:docMk/>
            <pc:sldMk cId="2475805559" sldId="257"/>
            <ac:spMk id="73" creationId="{10058680-D07C-4893-B2B7-91543F18AB32}"/>
          </ac:spMkLst>
        </pc:spChg>
        <pc:spChg chg="add del">
          <ac:chgData name="Ady Lak" userId="3abf38fb441b3412" providerId="LiveId" clId="{19F17864-BA7D-42FF-8A56-09C7571177A5}" dt="2024-10-30T02:24:47.623" v="307"/>
          <ac:spMkLst>
            <pc:docMk/>
            <pc:sldMk cId="2475805559" sldId="257"/>
            <ac:spMk id="74" creationId="{D28BE0C3-2102-4820-B88B-A448B1840D14}"/>
          </ac:spMkLst>
        </pc:spChg>
        <pc:spChg chg="add del">
          <ac:chgData name="Ady Lak" userId="3abf38fb441b3412" providerId="LiveId" clId="{19F17864-BA7D-42FF-8A56-09C7571177A5}" dt="2024-10-30T02:18:26.097" v="201" actId="26606"/>
          <ac:spMkLst>
            <pc:docMk/>
            <pc:sldMk cId="2475805559" sldId="257"/>
            <ac:spMk id="75" creationId="{7B42427A-0A1F-4A55-8705-D9179F1E0CFB}"/>
          </ac:spMkLst>
        </pc:spChg>
        <pc:spChg chg="add del">
          <ac:chgData name="Ady Lak" userId="3abf38fb441b3412" providerId="LiveId" clId="{19F17864-BA7D-42FF-8A56-09C7571177A5}" dt="2024-10-30T02:24:47.623" v="307"/>
          <ac:spMkLst>
            <pc:docMk/>
            <pc:sldMk cId="2475805559" sldId="257"/>
            <ac:spMk id="76" creationId="{A93A089E-0A16-452C-B341-0F769780D262}"/>
          </ac:spMkLst>
        </pc:spChg>
        <pc:spChg chg="add del">
          <ac:chgData name="Ady Lak" userId="3abf38fb441b3412" providerId="LiveId" clId="{19F17864-BA7D-42FF-8A56-09C7571177A5}" dt="2024-10-30T02:18:26.097" v="201" actId="26606"/>
          <ac:spMkLst>
            <pc:docMk/>
            <pc:sldMk cId="2475805559" sldId="257"/>
            <ac:spMk id="77" creationId="{EE54A6FE-D8CB-48A3-900B-053D4EBD3B85}"/>
          </ac:spMkLst>
        </pc:spChg>
        <pc:spChg chg="add del">
          <ac:chgData name="Ady Lak" userId="3abf38fb441b3412" providerId="LiveId" clId="{19F17864-BA7D-42FF-8A56-09C7571177A5}" dt="2024-10-30T02:18:21.075" v="198" actId="26606"/>
          <ac:spMkLst>
            <pc:docMk/>
            <pc:sldMk cId="2475805559" sldId="257"/>
            <ac:spMk id="82" creationId="{E6C8E6EB-4C59-429B-97E4-72A058CFC4FB}"/>
          </ac:spMkLst>
        </pc:spChg>
        <pc:spChg chg="add del">
          <ac:chgData name="Ady Lak" userId="3abf38fb441b3412" providerId="LiveId" clId="{19F17864-BA7D-42FF-8A56-09C7571177A5}" dt="2024-10-30T02:18:21.075" v="198" actId="26606"/>
          <ac:spMkLst>
            <pc:docMk/>
            <pc:sldMk cId="2475805559" sldId="257"/>
            <ac:spMk id="84" creationId="{B5B90362-AFCC-46A9-B41C-A257A8C5B314}"/>
          </ac:spMkLst>
        </pc:spChg>
        <pc:spChg chg="add del">
          <ac:chgData name="Ady Lak" userId="3abf38fb441b3412" providerId="LiveId" clId="{19F17864-BA7D-42FF-8A56-09C7571177A5}" dt="2024-10-30T02:18:21.075" v="198" actId="26606"/>
          <ac:spMkLst>
            <pc:docMk/>
            <pc:sldMk cId="2475805559" sldId="257"/>
            <ac:spMk id="86" creationId="{F71EF7F1-38BA-471D-8CD4-2A9AE8E35527}"/>
          </ac:spMkLst>
        </pc:spChg>
        <pc:spChg chg="add del">
          <ac:chgData name="Ady Lak" userId="3abf38fb441b3412" providerId="LiveId" clId="{19F17864-BA7D-42FF-8A56-09C7571177A5}" dt="2024-10-30T02:18:21.075" v="198" actId="26606"/>
          <ac:spMkLst>
            <pc:docMk/>
            <pc:sldMk cId="2475805559" sldId="257"/>
            <ac:spMk id="88" creationId="{B8DD2392-397B-48BF-BEFA-EA1FB881CA85}"/>
          </ac:spMkLst>
        </pc:spChg>
        <pc:spChg chg="add del">
          <ac:chgData name="Ady Lak" userId="3abf38fb441b3412" providerId="LiveId" clId="{19F17864-BA7D-42FF-8A56-09C7571177A5}" dt="2024-10-30T02:18:26.073" v="200" actId="26606"/>
          <ac:spMkLst>
            <pc:docMk/>
            <pc:sldMk cId="2475805559" sldId="257"/>
            <ac:spMk id="90" creationId="{26B4480E-B7FF-4481-890E-043A69AE6FE2}"/>
          </ac:spMkLst>
        </pc:spChg>
        <pc:spChg chg="add del">
          <ac:chgData name="Ady Lak" userId="3abf38fb441b3412" providerId="LiveId" clId="{19F17864-BA7D-42FF-8A56-09C7571177A5}" dt="2024-10-30T02:18:26.073" v="200" actId="26606"/>
          <ac:spMkLst>
            <pc:docMk/>
            <pc:sldMk cId="2475805559" sldId="257"/>
            <ac:spMk id="91" creationId="{8C2840C6-6494-4E12-A428-2012DA7DDF8A}"/>
          </ac:spMkLst>
        </pc:spChg>
        <pc:spChg chg="add del">
          <ac:chgData name="Ady Lak" userId="3abf38fb441b3412" providerId="LiveId" clId="{19F17864-BA7D-42FF-8A56-09C7571177A5}" dt="2024-10-30T02:18:26.073" v="200" actId="26606"/>
          <ac:spMkLst>
            <pc:docMk/>
            <pc:sldMk cId="2475805559" sldId="257"/>
            <ac:spMk id="92" creationId="{8CF5084D-B617-4011-8406-A93B64723187}"/>
          </ac:spMkLst>
        </pc:spChg>
        <pc:spChg chg="add del">
          <ac:chgData name="Ady Lak" userId="3abf38fb441b3412" providerId="LiveId" clId="{19F17864-BA7D-42FF-8A56-09C7571177A5}" dt="2024-10-30T02:21:21.726" v="228"/>
          <ac:spMkLst>
            <pc:docMk/>
            <pc:sldMk cId="2475805559" sldId="257"/>
            <ac:spMk id="94" creationId="{7B42427A-0A1F-4A55-8705-D9179F1E0CFB}"/>
          </ac:spMkLst>
        </pc:spChg>
        <pc:spChg chg="add del">
          <ac:chgData name="Ady Lak" userId="3abf38fb441b3412" providerId="LiveId" clId="{19F17864-BA7D-42FF-8A56-09C7571177A5}" dt="2024-10-30T02:21:21.726" v="228"/>
          <ac:spMkLst>
            <pc:docMk/>
            <pc:sldMk cId="2475805559" sldId="257"/>
            <ac:spMk id="95" creationId="{E6C8E6EB-4C59-429B-97E4-72A058CFC4FB}"/>
          </ac:spMkLst>
        </pc:spChg>
        <pc:spChg chg="add del">
          <ac:chgData name="Ady Lak" userId="3abf38fb441b3412" providerId="LiveId" clId="{19F17864-BA7D-42FF-8A56-09C7571177A5}" dt="2024-10-30T02:21:21.726" v="228"/>
          <ac:spMkLst>
            <pc:docMk/>
            <pc:sldMk cId="2475805559" sldId="257"/>
            <ac:spMk id="96" creationId="{EE54A6FE-D8CB-48A3-900B-053D4EBD3B85}"/>
          </ac:spMkLst>
        </pc:spChg>
        <pc:spChg chg="add del">
          <ac:chgData name="Ady Lak" userId="3abf38fb441b3412" providerId="LiveId" clId="{19F17864-BA7D-42FF-8A56-09C7571177A5}" dt="2024-10-30T02:21:21.726" v="228"/>
          <ac:spMkLst>
            <pc:docMk/>
            <pc:sldMk cId="2475805559" sldId="257"/>
            <ac:spMk id="97" creationId="{B5B90362-AFCC-46A9-B41C-A257A8C5B314}"/>
          </ac:spMkLst>
        </pc:spChg>
        <pc:spChg chg="add del">
          <ac:chgData name="Ady Lak" userId="3abf38fb441b3412" providerId="LiveId" clId="{19F17864-BA7D-42FF-8A56-09C7571177A5}" dt="2024-10-30T02:21:21.726" v="228"/>
          <ac:spMkLst>
            <pc:docMk/>
            <pc:sldMk cId="2475805559" sldId="257"/>
            <ac:spMk id="98" creationId="{F71EF7F1-38BA-471D-8CD4-2A9AE8E35527}"/>
          </ac:spMkLst>
        </pc:spChg>
        <pc:spChg chg="add del">
          <ac:chgData name="Ady Lak" userId="3abf38fb441b3412" providerId="LiveId" clId="{19F17864-BA7D-42FF-8A56-09C7571177A5}" dt="2024-10-30T02:21:21.726" v="228"/>
          <ac:spMkLst>
            <pc:docMk/>
            <pc:sldMk cId="2475805559" sldId="257"/>
            <ac:spMk id="99" creationId="{1BB56EB9-078F-4952-AC1F-149C7A0AE4D5}"/>
          </ac:spMkLst>
        </pc:spChg>
        <pc:spChg chg="add del">
          <ac:chgData name="Ady Lak" userId="3abf38fb441b3412" providerId="LiveId" clId="{19F17864-BA7D-42FF-8A56-09C7571177A5}" dt="2024-10-30T02:21:21.726" v="228"/>
          <ac:spMkLst>
            <pc:docMk/>
            <pc:sldMk cId="2475805559" sldId="257"/>
            <ac:spMk id="100" creationId="{D3772EE4-ED5E-4D3A-A306-B22CF866786D}"/>
          </ac:spMkLst>
        </pc:spChg>
        <pc:spChg chg="add del">
          <ac:chgData name="Ady Lak" userId="3abf38fb441b3412" providerId="LiveId" clId="{19F17864-BA7D-42FF-8A56-09C7571177A5}" dt="2024-10-30T02:21:21.726" v="228"/>
          <ac:spMkLst>
            <pc:docMk/>
            <pc:sldMk cId="2475805559" sldId="257"/>
            <ac:spMk id="101" creationId="{10058680-D07C-4893-B2B7-91543F18AB32}"/>
          </ac:spMkLst>
        </pc:spChg>
        <pc:picChg chg="add del mod ord">
          <ac:chgData name="Ady Lak" userId="3abf38fb441b3412" providerId="LiveId" clId="{19F17864-BA7D-42FF-8A56-09C7571177A5}" dt="2024-10-30T02:17:58.157" v="194" actId="478"/>
          <ac:picMkLst>
            <pc:docMk/>
            <pc:sldMk cId="2475805559" sldId="257"/>
            <ac:picMk id="5" creationId="{129E6B79-66D5-C84C-51F3-7D12FD8990A9}"/>
          </ac:picMkLst>
        </pc:picChg>
        <pc:picChg chg="del">
          <ac:chgData name="Ady Lak" userId="3abf38fb441b3412" providerId="LiveId" clId="{19F17864-BA7D-42FF-8A56-09C7571177A5}" dt="2024-10-30T01:58:06.126" v="178" actId="478"/>
          <ac:picMkLst>
            <pc:docMk/>
            <pc:sldMk cId="2475805559" sldId="257"/>
            <ac:picMk id="6" creationId="{F1A8C364-94D4-4630-BAD0-78722F347055}"/>
          </ac:picMkLst>
        </pc:picChg>
        <pc:picChg chg="add mod ord">
          <ac:chgData name="Ady Lak" userId="3abf38fb441b3412" providerId="LiveId" clId="{19F17864-BA7D-42FF-8A56-09C7571177A5}" dt="2024-10-30T02:21:33.427" v="238" actId="26606"/>
          <ac:picMkLst>
            <pc:docMk/>
            <pc:sldMk cId="2475805559" sldId="257"/>
            <ac:picMk id="8" creationId="{A135D3D8-6FDD-493B-C55C-93C7501C9C8B}"/>
          </ac:picMkLst>
        </pc:picChg>
        <pc:picChg chg="add del">
          <ac:chgData name="Ady Lak" userId="3abf38fb441b3412" providerId="LiveId" clId="{19F17864-BA7D-42FF-8A56-09C7571177A5}" dt="2024-10-30T02:21:27.116" v="233" actId="26606"/>
          <ac:picMkLst>
            <pc:docMk/>
            <pc:sldMk cId="2475805559" sldId="257"/>
            <ac:picMk id="13" creationId="{DF19BAF3-7E20-4B9D-B544-BABAEEA1FA75}"/>
          </ac:picMkLst>
        </pc:picChg>
        <pc:picChg chg="add del">
          <ac:chgData name="Ady Lak" userId="3abf38fb441b3412" providerId="LiveId" clId="{19F17864-BA7D-42FF-8A56-09C7571177A5}" dt="2024-10-30T02:21:27.116" v="233" actId="26606"/>
          <ac:picMkLst>
            <pc:docMk/>
            <pc:sldMk cId="2475805559" sldId="257"/>
            <ac:picMk id="15" creationId="{950648F4-ABCD-4DF0-8641-76CFB2354721}"/>
          </ac:picMkLst>
        </pc:picChg>
        <pc:picChg chg="add del">
          <ac:chgData name="Ady Lak" userId="3abf38fb441b3412" providerId="LiveId" clId="{19F17864-BA7D-42FF-8A56-09C7571177A5}" dt="2024-10-30T02:21:27.116" v="233" actId="26606"/>
          <ac:picMkLst>
            <pc:docMk/>
            <pc:sldMk cId="2475805559" sldId="257"/>
            <ac:picMk id="19" creationId="{CF1EB4BD-9C7E-4AA3-9681-C7EB0DA6250B}"/>
          </ac:picMkLst>
        </pc:picChg>
        <pc:picChg chg="add del">
          <ac:chgData name="Ady Lak" userId="3abf38fb441b3412" providerId="LiveId" clId="{19F17864-BA7D-42FF-8A56-09C7571177A5}" dt="2024-10-30T02:21:27.116" v="233" actId="26606"/>
          <ac:picMkLst>
            <pc:docMk/>
            <pc:sldMk cId="2475805559" sldId="257"/>
            <ac:picMk id="21" creationId="{94AAE3AA-3759-4D28-B0EF-575F25A5146C}"/>
          </ac:picMkLst>
        </pc:picChg>
        <pc:picChg chg="add del">
          <ac:chgData name="Ady Lak" userId="3abf38fb441b3412" providerId="LiveId" clId="{19F17864-BA7D-42FF-8A56-09C7571177A5}" dt="2024-10-30T02:21:30.074" v="235" actId="26606"/>
          <ac:picMkLst>
            <pc:docMk/>
            <pc:sldMk cId="2475805559" sldId="257"/>
            <ac:picMk id="27" creationId="{DF19BAF3-7E20-4B9D-B544-BABAEEA1FA75}"/>
          </ac:picMkLst>
        </pc:picChg>
        <pc:picChg chg="add del">
          <ac:chgData name="Ady Lak" userId="3abf38fb441b3412" providerId="LiveId" clId="{19F17864-BA7D-42FF-8A56-09C7571177A5}" dt="2024-10-30T02:21:30.074" v="235" actId="26606"/>
          <ac:picMkLst>
            <pc:docMk/>
            <pc:sldMk cId="2475805559" sldId="257"/>
            <ac:picMk id="28" creationId="{950648F4-ABCD-4DF0-8641-76CFB2354721}"/>
          </ac:picMkLst>
        </pc:picChg>
        <pc:picChg chg="add del">
          <ac:chgData name="Ady Lak" userId="3abf38fb441b3412" providerId="LiveId" clId="{19F17864-BA7D-42FF-8A56-09C7571177A5}" dt="2024-10-30T02:21:30.074" v="235" actId="26606"/>
          <ac:picMkLst>
            <pc:docMk/>
            <pc:sldMk cId="2475805559" sldId="257"/>
            <ac:picMk id="32" creationId="{CF1EB4BD-9C7E-4AA3-9681-C7EB0DA6250B}"/>
          </ac:picMkLst>
        </pc:picChg>
        <pc:picChg chg="add del">
          <ac:chgData name="Ady Lak" userId="3abf38fb441b3412" providerId="LiveId" clId="{19F17864-BA7D-42FF-8A56-09C7571177A5}" dt="2024-10-30T02:21:30.074" v="235" actId="26606"/>
          <ac:picMkLst>
            <pc:docMk/>
            <pc:sldMk cId="2475805559" sldId="257"/>
            <ac:picMk id="38" creationId="{94AAE3AA-3759-4D28-B0EF-575F25A5146C}"/>
          </ac:picMkLst>
        </pc:picChg>
        <pc:picChg chg="add del">
          <ac:chgData name="Ady Lak" userId="3abf38fb441b3412" providerId="LiveId" clId="{19F17864-BA7D-42FF-8A56-09C7571177A5}" dt="2024-10-30T02:24:47.623" v="307"/>
          <ac:picMkLst>
            <pc:docMk/>
            <pc:sldMk cId="2475805559" sldId="257"/>
            <ac:picMk id="64" creationId="{DF19BAF3-7E20-4B9D-B544-BABAEEA1FA75}"/>
          </ac:picMkLst>
        </pc:picChg>
        <pc:picChg chg="add del">
          <ac:chgData name="Ady Lak" userId="3abf38fb441b3412" providerId="LiveId" clId="{19F17864-BA7D-42FF-8A56-09C7571177A5}" dt="2024-10-30T02:24:47.623" v="307"/>
          <ac:picMkLst>
            <pc:docMk/>
            <pc:sldMk cId="2475805559" sldId="257"/>
            <ac:picMk id="66" creationId="{950648F4-ABCD-4DF0-8641-76CFB2354721}"/>
          </ac:picMkLst>
        </pc:picChg>
        <pc:picChg chg="add del">
          <ac:chgData name="Ady Lak" userId="3abf38fb441b3412" providerId="LiveId" clId="{19F17864-BA7D-42FF-8A56-09C7571177A5}" dt="2024-10-30T02:24:47.623" v="307"/>
          <ac:picMkLst>
            <pc:docMk/>
            <pc:sldMk cId="2475805559" sldId="257"/>
            <ac:picMk id="70" creationId="{CF1EB4BD-9C7E-4AA3-9681-C7EB0DA6250B}"/>
          </ac:picMkLst>
        </pc:picChg>
        <pc:picChg chg="add del">
          <ac:chgData name="Ady Lak" userId="3abf38fb441b3412" providerId="LiveId" clId="{19F17864-BA7D-42FF-8A56-09C7571177A5}" dt="2024-10-30T02:24:47.623" v="307"/>
          <ac:picMkLst>
            <pc:docMk/>
            <pc:sldMk cId="2475805559" sldId="257"/>
            <ac:picMk id="72" creationId="{94AAE3AA-3759-4D28-B0EF-575F25A5146C}"/>
          </ac:picMkLst>
        </pc:picChg>
        <pc:cxnChg chg="add del">
          <ac:chgData name="Ady Lak" userId="3abf38fb441b3412" providerId="LiveId" clId="{19F17864-BA7D-42FF-8A56-09C7571177A5}" dt="2024-10-30T01:58:37.212" v="182" actId="26606"/>
          <ac:cxnSpMkLst>
            <pc:docMk/>
            <pc:sldMk cId="2475805559" sldId="257"/>
            <ac:cxnSpMk id="31" creationId="{34E5597F-CE67-4085-9548-E6A8036DA3BB}"/>
          </ac:cxnSpMkLst>
        </pc:cxnChg>
      </pc:sldChg>
      <pc:sldChg chg="addSp delSp modSp mod setBg delDesignElem">
        <pc:chgData name="Ady Lak" userId="3abf38fb441b3412" providerId="LiveId" clId="{19F17864-BA7D-42FF-8A56-09C7571177A5}" dt="2024-10-30T02:29:47.740" v="352"/>
        <pc:sldMkLst>
          <pc:docMk/>
          <pc:sldMk cId="263784652" sldId="258"/>
        </pc:sldMkLst>
        <pc:spChg chg="mod">
          <ac:chgData name="Ady Lak" userId="3abf38fb441b3412" providerId="LiveId" clId="{19F17864-BA7D-42FF-8A56-09C7571177A5}" dt="2024-10-30T02:29:00.861" v="342" actId="26606"/>
          <ac:spMkLst>
            <pc:docMk/>
            <pc:sldMk cId="263784652" sldId="258"/>
            <ac:spMk id="2" creationId="{5E562972-3449-42D1-8185-B4BEFD52AB44}"/>
          </ac:spMkLst>
        </pc:spChg>
        <pc:spChg chg="add del mod">
          <ac:chgData name="Ady Lak" userId="3abf38fb441b3412" providerId="LiveId" clId="{19F17864-BA7D-42FF-8A56-09C7571177A5}" dt="2024-10-30T02:29:00.861" v="342" actId="26606"/>
          <ac:spMkLst>
            <pc:docMk/>
            <pc:sldMk cId="263784652" sldId="258"/>
            <ac:spMk id="5" creationId="{ED88BB66-7F76-66BF-CFE2-99EF15B79FB0}"/>
          </ac:spMkLst>
        </pc:spChg>
        <pc:spChg chg="add del">
          <ac:chgData name="Ady Lak" userId="3abf38fb441b3412" providerId="LiveId" clId="{19F17864-BA7D-42FF-8A56-09C7571177A5}" dt="2024-10-30T02:29:47.740" v="352"/>
          <ac:spMkLst>
            <pc:docMk/>
            <pc:sldMk cId="263784652" sldId="258"/>
            <ac:spMk id="11" creationId="{BACC6370-2D7E-4714-9D71-7542949D7D5D}"/>
          </ac:spMkLst>
        </pc:spChg>
        <pc:spChg chg="add del">
          <ac:chgData name="Ady Lak" userId="3abf38fb441b3412" providerId="LiveId" clId="{19F17864-BA7D-42FF-8A56-09C7571177A5}" dt="2024-10-30T02:29:00.738" v="341" actId="26606"/>
          <ac:spMkLst>
            <pc:docMk/>
            <pc:sldMk cId="263784652" sldId="258"/>
            <ac:spMk id="12" creationId="{B50AB553-2A96-4A92-96F2-93548E096954}"/>
          </ac:spMkLst>
        </pc:spChg>
        <pc:spChg chg="add del">
          <ac:chgData name="Ady Lak" userId="3abf38fb441b3412" providerId="LiveId" clId="{19F17864-BA7D-42FF-8A56-09C7571177A5}" dt="2024-10-30T02:29:47.740" v="352"/>
          <ac:spMkLst>
            <pc:docMk/>
            <pc:sldMk cId="263784652" sldId="258"/>
            <ac:spMk id="13" creationId="{F68B3F68-107C-434F-AA38-110D5EA91B85}"/>
          </ac:spMkLst>
        </pc:spChg>
        <pc:spChg chg="add del">
          <ac:chgData name="Ady Lak" userId="3abf38fb441b3412" providerId="LiveId" clId="{19F17864-BA7D-42FF-8A56-09C7571177A5}" dt="2024-10-30T02:29:47.740" v="352"/>
          <ac:spMkLst>
            <pc:docMk/>
            <pc:sldMk cId="263784652" sldId="258"/>
            <ac:spMk id="15" creationId="{AAD0DBB9-1A4B-4391-81D4-CB19F9AB918A}"/>
          </ac:spMkLst>
        </pc:spChg>
        <pc:spChg chg="add del">
          <ac:chgData name="Ady Lak" userId="3abf38fb441b3412" providerId="LiveId" clId="{19F17864-BA7D-42FF-8A56-09C7571177A5}" dt="2024-10-30T02:29:47.740" v="352"/>
          <ac:spMkLst>
            <pc:docMk/>
            <pc:sldMk cId="263784652" sldId="258"/>
            <ac:spMk id="17" creationId="{063BBA22-50EA-4C4D-BE05-F1CE4E63AA56}"/>
          </ac:spMkLst>
        </pc:spChg>
        <pc:graphicFrameChg chg="add del">
          <ac:chgData name="Ady Lak" userId="3abf38fb441b3412" providerId="LiveId" clId="{19F17864-BA7D-42FF-8A56-09C7571177A5}" dt="2024-10-30T02:29:00.738" v="341" actId="26606"/>
          <ac:graphicFrameMkLst>
            <pc:docMk/>
            <pc:sldMk cId="263784652" sldId="258"/>
            <ac:graphicFrameMk id="7" creationId="{E212CB8B-2834-1252-B1C2-47D0781961BE}"/>
          </ac:graphicFrameMkLst>
        </pc:graphicFrameChg>
        <pc:graphicFrameChg chg="add mod">
          <ac:chgData name="Ady Lak" userId="3abf38fb441b3412" providerId="LiveId" clId="{19F17864-BA7D-42FF-8A56-09C7571177A5}" dt="2024-10-30T02:29:12.707" v="347" actId="20577"/>
          <ac:graphicFrameMkLst>
            <pc:docMk/>
            <pc:sldMk cId="263784652" sldId="258"/>
            <ac:graphicFrameMk id="14" creationId="{23C4916A-BD94-1834-7204-DBB093AE52D9}"/>
          </ac:graphicFrameMkLst>
        </pc:graphicFrameChg>
        <pc:picChg chg="add del">
          <ac:chgData name="Ady Lak" userId="3abf38fb441b3412" providerId="LiveId" clId="{19F17864-BA7D-42FF-8A56-09C7571177A5}" dt="2024-10-30T02:29:00.738" v="341" actId="26606"/>
          <ac:picMkLst>
            <pc:docMk/>
            <pc:sldMk cId="263784652" sldId="258"/>
            <ac:picMk id="8" creationId="{0D4D6657-7B62-F5CB-5AC2-3E8C66A97EB2}"/>
          </ac:picMkLst>
        </pc:picChg>
      </pc:sldChg>
      <pc:sldChg chg="addSp delSp modSp mod setBg delDesignElem">
        <pc:chgData name="Ady Lak" userId="3abf38fb441b3412" providerId="LiveId" clId="{19F17864-BA7D-42FF-8A56-09C7571177A5}" dt="2024-10-30T02:42:15.519" v="385" actId="255"/>
        <pc:sldMkLst>
          <pc:docMk/>
          <pc:sldMk cId="1876711987" sldId="259"/>
        </pc:sldMkLst>
        <pc:spChg chg="mod">
          <ac:chgData name="Ady Lak" userId="3abf38fb441b3412" providerId="LiveId" clId="{19F17864-BA7D-42FF-8A56-09C7571177A5}" dt="2024-10-30T02:42:15.519" v="385" actId="255"/>
          <ac:spMkLst>
            <pc:docMk/>
            <pc:sldMk cId="1876711987" sldId="259"/>
            <ac:spMk id="2" creationId="{5E562972-3449-42D1-8185-B4BEFD52AB44}"/>
          </ac:spMkLst>
        </pc:spChg>
        <pc:spChg chg="mod">
          <ac:chgData name="Ady Lak" userId="3abf38fb441b3412" providerId="LiveId" clId="{19F17864-BA7D-42FF-8A56-09C7571177A5}" dt="2024-10-30T02:41:38.324" v="383" actId="33524"/>
          <ac:spMkLst>
            <pc:docMk/>
            <pc:sldMk cId="1876711987" sldId="259"/>
            <ac:spMk id="5" creationId="{ED88BB66-7F76-66BF-CFE2-99EF15B79FB0}"/>
          </ac:spMkLst>
        </pc:spChg>
        <pc:spChg chg="add del">
          <ac:chgData name="Ady Lak" userId="3abf38fb441b3412" providerId="LiveId" clId="{19F17864-BA7D-42FF-8A56-09C7571177A5}" dt="2024-10-30T02:21:21.726" v="228"/>
          <ac:spMkLst>
            <pc:docMk/>
            <pc:sldMk cId="1876711987" sldId="259"/>
            <ac:spMk id="10" creationId="{3CED7894-4F62-4A6C-8DB5-DB5BE08E9C03}"/>
          </ac:spMkLst>
        </pc:spChg>
        <pc:spChg chg="add del">
          <ac:chgData name="Ady Lak" userId="3abf38fb441b3412" providerId="LiveId" clId="{19F17864-BA7D-42FF-8A56-09C7571177A5}" dt="2024-10-30T02:21:21.726" v="228"/>
          <ac:spMkLst>
            <pc:docMk/>
            <pc:sldMk cId="1876711987" sldId="259"/>
            <ac:spMk id="12" creationId="{E536F3B4-50F6-4C52-8F76-4EB1214719DC}"/>
          </ac:spMkLst>
        </pc:spChg>
        <pc:picChg chg="add mod">
          <ac:chgData name="Ady Lak" userId="3abf38fb441b3412" providerId="LiveId" clId="{19F17864-BA7D-42FF-8A56-09C7571177A5}" dt="2024-10-30T01:49:23.166" v="154" actId="26606"/>
          <ac:picMkLst>
            <pc:docMk/>
            <pc:sldMk cId="1876711987" sldId="259"/>
            <ac:picMk id="4" creationId="{6580FC05-83BD-2F97-5849-FC320AE38DC2}"/>
          </ac:picMkLst>
        </pc:picChg>
        <pc:picChg chg="del">
          <ac:chgData name="Ady Lak" userId="3abf38fb441b3412" providerId="LiveId" clId="{19F17864-BA7D-42FF-8A56-09C7571177A5}" dt="2024-10-30T01:49:17.638" v="152" actId="478"/>
          <ac:picMkLst>
            <pc:docMk/>
            <pc:sldMk cId="1876711987" sldId="259"/>
            <ac:picMk id="7" creationId="{2173D696-63DC-1E8F-B319-23E79BD7AB16}"/>
          </ac:picMkLst>
        </pc:picChg>
      </pc:sldChg>
      <pc:sldChg chg="addSp delSp modSp mod setBg addAnim setClrOvrMap delDesignElem">
        <pc:chgData name="Ady Lak" userId="3abf38fb441b3412" providerId="LiveId" clId="{19F17864-BA7D-42FF-8A56-09C7571177A5}" dt="2024-10-30T02:30:22.490" v="354" actId="26606"/>
        <pc:sldMkLst>
          <pc:docMk/>
          <pc:sldMk cId="1076126906" sldId="260"/>
        </pc:sldMkLst>
        <pc:spChg chg="mod ord">
          <ac:chgData name="Ady Lak" userId="3abf38fb441b3412" providerId="LiveId" clId="{19F17864-BA7D-42FF-8A56-09C7571177A5}" dt="2024-10-30T02:30:22.490" v="354" actId="26606"/>
          <ac:spMkLst>
            <pc:docMk/>
            <pc:sldMk cId="1076126906" sldId="260"/>
            <ac:spMk id="2" creationId="{5E562972-3449-42D1-8185-B4BEFD52AB44}"/>
          </ac:spMkLst>
        </pc:spChg>
        <pc:spChg chg="add del">
          <ac:chgData name="Ady Lak" userId="3abf38fb441b3412" providerId="LiveId" clId="{19F17864-BA7D-42FF-8A56-09C7571177A5}" dt="2024-10-30T02:24:57.219" v="309" actId="26606"/>
          <ac:spMkLst>
            <pc:docMk/>
            <pc:sldMk cId="1076126906" sldId="260"/>
            <ac:spMk id="6" creationId="{4FA533C5-33E3-4611-AF9F-72811D8B26A6}"/>
          </ac:spMkLst>
        </pc:spChg>
        <pc:spChg chg="add del">
          <ac:chgData name="Ady Lak" userId="3abf38fb441b3412" providerId="LiveId" clId="{19F17864-BA7D-42FF-8A56-09C7571177A5}" dt="2024-10-30T02:24:47.623" v="307"/>
          <ac:spMkLst>
            <pc:docMk/>
            <pc:sldMk cId="1076126906" sldId="260"/>
            <ac:spMk id="11" creationId="{4FA533C5-33E3-4611-AF9F-72811D8B26A6}"/>
          </ac:spMkLst>
        </pc:spChg>
        <pc:spChg chg="add del">
          <ac:chgData name="Ady Lak" userId="3abf38fb441b3412" providerId="LiveId" clId="{19F17864-BA7D-42FF-8A56-09C7571177A5}" dt="2024-10-30T02:24:57.219" v="309" actId="26606"/>
          <ac:spMkLst>
            <pc:docMk/>
            <pc:sldMk cId="1076126906" sldId="260"/>
            <ac:spMk id="12" creationId="{87F0FDC4-AD8C-47D9-9131-623C98ADB0AE}"/>
          </ac:spMkLst>
        </pc:spChg>
        <pc:spChg chg="add del">
          <ac:chgData name="Ady Lak" userId="3abf38fb441b3412" providerId="LiveId" clId="{19F17864-BA7D-42FF-8A56-09C7571177A5}" dt="2024-10-30T02:24:57.219" v="309" actId="26606"/>
          <ac:spMkLst>
            <pc:docMk/>
            <pc:sldMk cId="1076126906" sldId="260"/>
            <ac:spMk id="14" creationId="{E6A222EB-A81E-4238-B08D-AAB1828C8E0B}"/>
          </ac:spMkLst>
        </pc:spChg>
        <pc:spChg chg="add del">
          <ac:chgData name="Ady Lak" userId="3abf38fb441b3412" providerId="LiveId" clId="{19F17864-BA7D-42FF-8A56-09C7571177A5}" dt="2024-10-30T02:24:57.219" v="309" actId="26606"/>
          <ac:spMkLst>
            <pc:docMk/>
            <pc:sldMk cId="1076126906" sldId="260"/>
            <ac:spMk id="16" creationId="{E014676C-074B-475A-8346-9C901C86CB97}"/>
          </ac:spMkLst>
        </pc:spChg>
        <pc:spChg chg="add del">
          <ac:chgData name="Ady Lak" userId="3abf38fb441b3412" providerId="LiveId" clId="{19F17864-BA7D-42FF-8A56-09C7571177A5}" dt="2024-10-30T02:24:47.623" v="307"/>
          <ac:spMkLst>
            <pc:docMk/>
            <pc:sldMk cId="1076126906" sldId="260"/>
            <ac:spMk id="17" creationId="{87F0FDC4-AD8C-47D9-9131-623C98ADB0AE}"/>
          </ac:spMkLst>
        </pc:spChg>
        <pc:spChg chg="add del">
          <ac:chgData name="Ady Lak" userId="3abf38fb441b3412" providerId="LiveId" clId="{19F17864-BA7D-42FF-8A56-09C7571177A5}" dt="2024-10-30T02:24:47.623" v="307"/>
          <ac:spMkLst>
            <pc:docMk/>
            <pc:sldMk cId="1076126906" sldId="260"/>
            <ac:spMk id="19" creationId="{E6A222EB-A81E-4238-B08D-AAB1828C8E0B}"/>
          </ac:spMkLst>
        </pc:spChg>
        <pc:spChg chg="add del">
          <ac:chgData name="Ady Lak" userId="3abf38fb441b3412" providerId="LiveId" clId="{19F17864-BA7D-42FF-8A56-09C7571177A5}" dt="2024-10-30T02:24:47.623" v="307"/>
          <ac:spMkLst>
            <pc:docMk/>
            <pc:sldMk cId="1076126906" sldId="260"/>
            <ac:spMk id="21" creationId="{E014676C-074B-475A-8346-9C901C86CB97}"/>
          </ac:spMkLst>
        </pc:spChg>
        <pc:spChg chg="add del">
          <ac:chgData name="Ady Lak" userId="3abf38fb441b3412" providerId="LiveId" clId="{19F17864-BA7D-42FF-8A56-09C7571177A5}" dt="2024-10-30T02:25:01.608" v="311" actId="26606"/>
          <ac:spMkLst>
            <pc:docMk/>
            <pc:sldMk cId="1076126906" sldId="260"/>
            <ac:spMk id="24" creationId="{4FA533C5-33E3-4611-AF9F-72811D8B26A6}"/>
          </ac:spMkLst>
        </pc:spChg>
        <pc:spChg chg="add del">
          <ac:chgData name="Ady Lak" userId="3abf38fb441b3412" providerId="LiveId" clId="{19F17864-BA7D-42FF-8A56-09C7571177A5}" dt="2024-10-30T02:25:01.608" v="311" actId="26606"/>
          <ac:spMkLst>
            <pc:docMk/>
            <pc:sldMk cId="1076126906" sldId="260"/>
            <ac:spMk id="27" creationId="{87F0FDC4-AD8C-47D9-9131-623C98ADB0AE}"/>
          </ac:spMkLst>
        </pc:spChg>
        <pc:spChg chg="add del">
          <ac:chgData name="Ady Lak" userId="3abf38fb441b3412" providerId="LiveId" clId="{19F17864-BA7D-42FF-8A56-09C7571177A5}" dt="2024-10-30T02:25:01.608" v="311" actId="26606"/>
          <ac:spMkLst>
            <pc:docMk/>
            <pc:sldMk cId="1076126906" sldId="260"/>
            <ac:spMk id="28" creationId="{59EC6FFF-3949-4638-A265-B1515909B9FA}"/>
          </ac:spMkLst>
        </pc:spChg>
        <pc:spChg chg="add del">
          <ac:chgData name="Ady Lak" userId="3abf38fb441b3412" providerId="LiveId" clId="{19F17864-BA7D-42FF-8A56-09C7571177A5}" dt="2024-10-30T02:25:01.608" v="311" actId="26606"/>
          <ac:spMkLst>
            <pc:docMk/>
            <pc:sldMk cId="1076126906" sldId="260"/>
            <ac:spMk id="29" creationId="{8C05BC5F-3118-49D0-B18C-5D9CC922C23D}"/>
          </ac:spMkLst>
        </pc:spChg>
        <pc:spChg chg="add del">
          <ac:chgData name="Ady Lak" userId="3abf38fb441b3412" providerId="LiveId" clId="{19F17864-BA7D-42FF-8A56-09C7571177A5}" dt="2024-10-30T02:25:01.608" v="311" actId="26606"/>
          <ac:spMkLst>
            <pc:docMk/>
            <pc:sldMk cId="1076126906" sldId="260"/>
            <ac:spMk id="30" creationId="{9A4B1E59-3C8A-453C-B841-6AB3B0CF7069}"/>
          </ac:spMkLst>
        </pc:spChg>
        <pc:spChg chg="add del">
          <ac:chgData name="Ady Lak" userId="3abf38fb441b3412" providerId="LiveId" clId="{19F17864-BA7D-42FF-8A56-09C7571177A5}" dt="2024-10-30T02:25:41.864" v="324" actId="26606"/>
          <ac:spMkLst>
            <pc:docMk/>
            <pc:sldMk cId="1076126906" sldId="260"/>
            <ac:spMk id="31" creationId="{66B332A4-D438-4773-A77F-5ED49A448D9D}"/>
          </ac:spMkLst>
        </pc:spChg>
        <pc:spChg chg="add del">
          <ac:chgData name="Ady Lak" userId="3abf38fb441b3412" providerId="LiveId" clId="{19F17864-BA7D-42FF-8A56-09C7571177A5}" dt="2024-10-30T02:25:06.294" v="313" actId="26606"/>
          <ac:spMkLst>
            <pc:docMk/>
            <pc:sldMk cId="1076126906" sldId="260"/>
            <ac:spMk id="34" creationId="{4FA533C5-33E3-4611-AF9F-72811D8B26A6}"/>
          </ac:spMkLst>
        </pc:spChg>
        <pc:spChg chg="add del">
          <ac:chgData name="Ady Lak" userId="3abf38fb441b3412" providerId="LiveId" clId="{19F17864-BA7D-42FF-8A56-09C7571177A5}" dt="2024-10-30T02:25:06.294" v="313" actId="26606"/>
          <ac:spMkLst>
            <pc:docMk/>
            <pc:sldMk cId="1076126906" sldId="260"/>
            <ac:spMk id="37" creationId="{87F0FDC4-AD8C-47D9-9131-623C98ADB0AE}"/>
          </ac:spMkLst>
        </pc:spChg>
        <pc:spChg chg="add del">
          <ac:chgData name="Ady Lak" userId="3abf38fb441b3412" providerId="LiveId" clId="{19F17864-BA7D-42FF-8A56-09C7571177A5}" dt="2024-10-30T02:25:06.294" v="313" actId="26606"/>
          <ac:spMkLst>
            <pc:docMk/>
            <pc:sldMk cId="1076126906" sldId="260"/>
            <ac:spMk id="38" creationId="{DE27238C-8EAF-4098-86E6-7723B7DAE601}"/>
          </ac:spMkLst>
        </pc:spChg>
        <pc:spChg chg="add del">
          <ac:chgData name="Ady Lak" userId="3abf38fb441b3412" providerId="LiveId" clId="{19F17864-BA7D-42FF-8A56-09C7571177A5}" dt="2024-10-30T02:25:06.294" v="313" actId="26606"/>
          <ac:spMkLst>
            <pc:docMk/>
            <pc:sldMk cId="1076126906" sldId="260"/>
            <ac:spMk id="39" creationId="{992F97B1-1891-4FCC-9E5F-BA97EDB48F89}"/>
          </ac:spMkLst>
        </pc:spChg>
        <pc:spChg chg="add del">
          <ac:chgData name="Ady Lak" userId="3abf38fb441b3412" providerId="LiveId" clId="{19F17864-BA7D-42FF-8A56-09C7571177A5}" dt="2024-10-30T02:25:06.294" v="313" actId="26606"/>
          <ac:spMkLst>
            <pc:docMk/>
            <pc:sldMk cId="1076126906" sldId="260"/>
            <ac:spMk id="40" creationId="{78C6C821-FEE1-4EB6-9590-C021440C77DE}"/>
          </ac:spMkLst>
        </pc:spChg>
        <pc:spChg chg="add del">
          <ac:chgData name="Ady Lak" userId="3abf38fb441b3412" providerId="LiveId" clId="{19F17864-BA7D-42FF-8A56-09C7571177A5}" dt="2024-10-30T02:25:06.294" v="313" actId="26606"/>
          <ac:spMkLst>
            <pc:docMk/>
            <pc:sldMk cId="1076126906" sldId="260"/>
            <ac:spMk id="41" creationId="{B61A74B3-E247-44D4-8C48-FAE8E2056401}"/>
          </ac:spMkLst>
        </pc:spChg>
        <pc:spChg chg="add del">
          <ac:chgData name="Ady Lak" userId="3abf38fb441b3412" providerId="LiveId" clId="{19F17864-BA7D-42FF-8A56-09C7571177A5}" dt="2024-10-30T02:25:41.864" v="324" actId="26606"/>
          <ac:spMkLst>
            <pc:docMk/>
            <pc:sldMk cId="1076126906" sldId="260"/>
            <ac:spMk id="42" creationId="{DF9AD32D-FF05-44F4-BD4D-9CEE89B71EB9}"/>
          </ac:spMkLst>
        </pc:spChg>
        <pc:spChg chg="add del">
          <ac:chgData name="Ady Lak" userId="3abf38fb441b3412" providerId="LiveId" clId="{19F17864-BA7D-42FF-8A56-09C7571177A5}" dt="2024-10-30T02:25:10.076" v="315" actId="26606"/>
          <ac:spMkLst>
            <pc:docMk/>
            <pc:sldMk cId="1076126906" sldId="260"/>
            <ac:spMk id="45" creationId="{4FA533C5-33E3-4611-AF9F-72811D8B26A6}"/>
          </ac:spMkLst>
        </pc:spChg>
        <pc:spChg chg="add del">
          <ac:chgData name="Ady Lak" userId="3abf38fb441b3412" providerId="LiveId" clId="{19F17864-BA7D-42FF-8A56-09C7571177A5}" dt="2024-10-30T02:25:10.076" v="315" actId="26606"/>
          <ac:spMkLst>
            <pc:docMk/>
            <pc:sldMk cId="1076126906" sldId="260"/>
            <ac:spMk id="48" creationId="{87F0FDC4-AD8C-47D9-9131-623C98ADB0AE}"/>
          </ac:spMkLst>
        </pc:spChg>
        <pc:spChg chg="add del">
          <ac:chgData name="Ady Lak" userId="3abf38fb441b3412" providerId="LiveId" clId="{19F17864-BA7D-42FF-8A56-09C7571177A5}" dt="2024-10-30T02:25:10.076" v="315" actId="26606"/>
          <ac:spMkLst>
            <pc:docMk/>
            <pc:sldMk cId="1076126906" sldId="260"/>
            <ac:spMk id="49" creationId="{E6A222EB-A81E-4238-B08D-AAB1828C8E0B}"/>
          </ac:spMkLst>
        </pc:spChg>
        <pc:spChg chg="add del">
          <ac:chgData name="Ady Lak" userId="3abf38fb441b3412" providerId="LiveId" clId="{19F17864-BA7D-42FF-8A56-09C7571177A5}" dt="2024-10-30T02:25:10.076" v="315" actId="26606"/>
          <ac:spMkLst>
            <pc:docMk/>
            <pc:sldMk cId="1076126906" sldId="260"/>
            <ac:spMk id="50" creationId="{E014676C-074B-475A-8346-9C901C86CB97}"/>
          </ac:spMkLst>
        </pc:spChg>
        <pc:spChg chg="add del">
          <ac:chgData name="Ady Lak" userId="3abf38fb441b3412" providerId="LiveId" clId="{19F17864-BA7D-42FF-8A56-09C7571177A5}" dt="2024-10-30T02:28:06.213" v="328" actId="26606"/>
          <ac:spMkLst>
            <pc:docMk/>
            <pc:sldMk cId="1076126906" sldId="260"/>
            <ac:spMk id="52" creationId="{6F5A5072-7B47-4D32-B52A-4EBBF590B8A5}"/>
          </ac:spMkLst>
        </pc:spChg>
        <pc:spChg chg="add del">
          <ac:chgData name="Ady Lak" userId="3abf38fb441b3412" providerId="LiveId" clId="{19F17864-BA7D-42FF-8A56-09C7571177A5}" dt="2024-10-30T02:25:12.101" v="317" actId="26606"/>
          <ac:spMkLst>
            <pc:docMk/>
            <pc:sldMk cId="1076126906" sldId="260"/>
            <ac:spMk id="55" creationId="{4FA533C5-33E3-4611-AF9F-72811D8B26A6}"/>
          </ac:spMkLst>
        </pc:spChg>
        <pc:spChg chg="add del">
          <ac:chgData name="Ady Lak" userId="3abf38fb441b3412" providerId="LiveId" clId="{19F17864-BA7D-42FF-8A56-09C7571177A5}" dt="2024-10-30T02:25:12.101" v="317" actId="26606"/>
          <ac:spMkLst>
            <pc:docMk/>
            <pc:sldMk cId="1076126906" sldId="260"/>
            <ac:spMk id="58" creationId="{87F0FDC4-AD8C-47D9-9131-623C98ADB0AE}"/>
          </ac:spMkLst>
        </pc:spChg>
        <pc:spChg chg="add del">
          <ac:chgData name="Ady Lak" userId="3abf38fb441b3412" providerId="LiveId" clId="{19F17864-BA7D-42FF-8A56-09C7571177A5}" dt="2024-10-30T02:25:12.101" v="317" actId="26606"/>
          <ac:spMkLst>
            <pc:docMk/>
            <pc:sldMk cId="1076126906" sldId="260"/>
            <ac:spMk id="59" creationId="{C28D0172-F2E0-4763-9C35-F022664959D8}"/>
          </ac:spMkLst>
        </pc:spChg>
        <pc:spChg chg="add del">
          <ac:chgData name="Ady Lak" userId="3abf38fb441b3412" providerId="LiveId" clId="{19F17864-BA7D-42FF-8A56-09C7571177A5}" dt="2024-10-30T02:25:12.101" v="317" actId="26606"/>
          <ac:spMkLst>
            <pc:docMk/>
            <pc:sldMk cId="1076126906" sldId="260"/>
            <ac:spMk id="60" creationId="{9F2851FB-E841-4509-8A6D-A416376EA380}"/>
          </ac:spMkLst>
        </pc:spChg>
        <pc:spChg chg="add del">
          <ac:chgData name="Ady Lak" userId="3abf38fb441b3412" providerId="LiveId" clId="{19F17864-BA7D-42FF-8A56-09C7571177A5}" dt="2024-10-30T02:25:12.101" v="317" actId="26606"/>
          <ac:spMkLst>
            <pc:docMk/>
            <pc:sldMk cId="1076126906" sldId="260"/>
            <ac:spMk id="61" creationId="{DF6FB2B2-CE21-407F-B22E-302DADC2C3D3}"/>
          </ac:spMkLst>
        </pc:spChg>
        <pc:spChg chg="add del">
          <ac:chgData name="Ady Lak" userId="3abf38fb441b3412" providerId="LiveId" clId="{19F17864-BA7D-42FF-8A56-09C7571177A5}" dt="2024-10-30T02:28:06.213" v="328" actId="26606"/>
          <ac:spMkLst>
            <pc:docMk/>
            <pc:sldMk cId="1076126906" sldId="260"/>
            <ac:spMk id="62" creationId="{9715DAF0-AE1B-46C9-8A6B-DB2AA05AB91D}"/>
          </ac:spMkLst>
        </pc:spChg>
        <pc:spChg chg="add del">
          <ac:chgData name="Ady Lak" userId="3abf38fb441b3412" providerId="LiveId" clId="{19F17864-BA7D-42FF-8A56-09C7571177A5}" dt="2024-10-30T02:25:14.229" v="319" actId="26606"/>
          <ac:spMkLst>
            <pc:docMk/>
            <pc:sldMk cId="1076126906" sldId="260"/>
            <ac:spMk id="65" creationId="{4FA533C5-33E3-4611-AF9F-72811D8B26A6}"/>
          </ac:spMkLst>
        </pc:spChg>
        <pc:spChg chg="add del">
          <ac:chgData name="Ady Lak" userId="3abf38fb441b3412" providerId="LiveId" clId="{19F17864-BA7D-42FF-8A56-09C7571177A5}" dt="2024-10-30T02:25:14.229" v="319" actId="26606"/>
          <ac:spMkLst>
            <pc:docMk/>
            <pc:sldMk cId="1076126906" sldId="260"/>
            <ac:spMk id="68" creationId="{87F0FDC4-AD8C-47D9-9131-623C98ADB0AE}"/>
          </ac:spMkLst>
        </pc:spChg>
        <pc:spChg chg="add del">
          <ac:chgData name="Ady Lak" userId="3abf38fb441b3412" providerId="LiveId" clId="{19F17864-BA7D-42FF-8A56-09C7571177A5}" dt="2024-10-30T02:25:14.229" v="319" actId="26606"/>
          <ac:spMkLst>
            <pc:docMk/>
            <pc:sldMk cId="1076126906" sldId="260"/>
            <ac:spMk id="69" creationId="{8A0B882D-4FEF-4E28-9811-11D57386D4F4}"/>
          </ac:spMkLst>
        </pc:spChg>
        <pc:spChg chg="add del">
          <ac:chgData name="Ady Lak" userId="3abf38fb441b3412" providerId="LiveId" clId="{19F17864-BA7D-42FF-8A56-09C7571177A5}" dt="2024-10-30T02:25:14.229" v="319" actId="26606"/>
          <ac:spMkLst>
            <pc:docMk/>
            <pc:sldMk cId="1076126906" sldId="260"/>
            <ac:spMk id="70" creationId="{E8DA6D14-0849-4180-8DEF-F2F6BF123206}"/>
          </ac:spMkLst>
        </pc:spChg>
        <pc:spChg chg="add del">
          <ac:chgData name="Ady Lak" userId="3abf38fb441b3412" providerId="LiveId" clId="{19F17864-BA7D-42FF-8A56-09C7571177A5}" dt="2024-10-30T02:28:06.213" v="328" actId="26606"/>
          <ac:spMkLst>
            <pc:docMk/>
            <pc:sldMk cId="1076126906" sldId="260"/>
            <ac:spMk id="71" creationId="{6016219D-510E-4184-9090-6D5578A87BD1}"/>
          </ac:spMkLst>
        </pc:spChg>
        <pc:spChg chg="add del">
          <ac:chgData name="Ady Lak" userId="3abf38fb441b3412" providerId="LiveId" clId="{19F17864-BA7D-42FF-8A56-09C7571177A5}" dt="2024-10-30T02:25:30.755" v="322"/>
          <ac:spMkLst>
            <pc:docMk/>
            <pc:sldMk cId="1076126906" sldId="260"/>
            <ac:spMk id="74" creationId="{4FA533C5-33E3-4611-AF9F-72811D8B26A6}"/>
          </ac:spMkLst>
        </pc:spChg>
        <pc:spChg chg="add del">
          <ac:chgData name="Ady Lak" userId="3abf38fb441b3412" providerId="LiveId" clId="{19F17864-BA7D-42FF-8A56-09C7571177A5}" dt="2024-10-30T02:25:30.755" v="322"/>
          <ac:spMkLst>
            <pc:docMk/>
            <pc:sldMk cId="1076126906" sldId="260"/>
            <ac:spMk id="77" creationId="{87F0FDC4-AD8C-47D9-9131-623C98ADB0AE}"/>
          </ac:spMkLst>
        </pc:spChg>
        <pc:spChg chg="add del">
          <ac:chgData name="Ady Lak" userId="3abf38fb441b3412" providerId="LiveId" clId="{19F17864-BA7D-42FF-8A56-09C7571177A5}" dt="2024-10-30T02:25:30.755" v="322"/>
          <ac:spMkLst>
            <pc:docMk/>
            <pc:sldMk cId="1076126906" sldId="260"/>
            <ac:spMk id="78" creationId="{DE27238C-8EAF-4098-86E6-7723B7DAE601}"/>
          </ac:spMkLst>
        </pc:spChg>
        <pc:spChg chg="add del">
          <ac:chgData name="Ady Lak" userId="3abf38fb441b3412" providerId="LiveId" clId="{19F17864-BA7D-42FF-8A56-09C7571177A5}" dt="2024-10-30T02:25:30.755" v="322"/>
          <ac:spMkLst>
            <pc:docMk/>
            <pc:sldMk cId="1076126906" sldId="260"/>
            <ac:spMk id="79" creationId="{992F97B1-1891-4FCC-9E5F-BA97EDB48F89}"/>
          </ac:spMkLst>
        </pc:spChg>
        <pc:spChg chg="add del">
          <ac:chgData name="Ady Lak" userId="3abf38fb441b3412" providerId="LiveId" clId="{19F17864-BA7D-42FF-8A56-09C7571177A5}" dt="2024-10-30T02:25:30.755" v="322"/>
          <ac:spMkLst>
            <pc:docMk/>
            <pc:sldMk cId="1076126906" sldId="260"/>
            <ac:spMk id="80" creationId="{78C6C821-FEE1-4EB6-9590-C021440C77DE}"/>
          </ac:spMkLst>
        </pc:spChg>
        <pc:spChg chg="add del">
          <ac:chgData name="Ady Lak" userId="3abf38fb441b3412" providerId="LiveId" clId="{19F17864-BA7D-42FF-8A56-09C7571177A5}" dt="2024-10-30T02:25:30.755" v="322"/>
          <ac:spMkLst>
            <pc:docMk/>
            <pc:sldMk cId="1076126906" sldId="260"/>
            <ac:spMk id="81" creationId="{B61A74B3-E247-44D4-8C48-FAE8E2056401}"/>
          </ac:spMkLst>
        </pc:spChg>
        <pc:spChg chg="add del">
          <ac:chgData name="Ady Lak" userId="3abf38fb441b3412" providerId="LiveId" clId="{19F17864-BA7D-42FF-8A56-09C7571177A5}" dt="2024-10-30T02:28:06.213" v="328" actId="26606"/>
          <ac:spMkLst>
            <pc:docMk/>
            <pc:sldMk cId="1076126906" sldId="260"/>
            <ac:spMk id="82" creationId="{AFF4A713-7B75-4B21-90D7-5AB19547C728}"/>
          </ac:spMkLst>
        </pc:spChg>
        <pc:spChg chg="add del">
          <ac:chgData name="Ady Lak" userId="3abf38fb441b3412" providerId="LiveId" clId="{19F17864-BA7D-42FF-8A56-09C7571177A5}" dt="2024-10-30T02:28:06.213" v="328" actId="26606"/>
          <ac:spMkLst>
            <pc:docMk/>
            <pc:sldMk cId="1076126906" sldId="260"/>
            <ac:spMk id="83" creationId="{DC631C0B-6DA6-4E57-8231-CE32B3434A7E}"/>
          </ac:spMkLst>
        </pc:spChg>
        <pc:spChg chg="add del">
          <ac:chgData name="Ady Lak" userId="3abf38fb441b3412" providerId="LiveId" clId="{19F17864-BA7D-42FF-8A56-09C7571177A5}" dt="2024-10-30T02:28:06.213" v="328" actId="26606"/>
          <ac:spMkLst>
            <pc:docMk/>
            <pc:sldMk cId="1076126906" sldId="260"/>
            <ac:spMk id="84" creationId="{C29501E6-A978-4A61-9689-9085AF97A53A}"/>
          </ac:spMkLst>
        </pc:spChg>
        <pc:spChg chg="add">
          <ac:chgData name="Ady Lak" userId="3abf38fb441b3412" providerId="LiveId" clId="{19F17864-BA7D-42FF-8A56-09C7571177A5}" dt="2024-10-30T02:30:22.490" v="354" actId="26606"/>
          <ac:spMkLst>
            <pc:docMk/>
            <pc:sldMk cId="1076126906" sldId="260"/>
            <ac:spMk id="2054" creationId="{989BE678-777B-482A-A616-FEDC47B162E5}"/>
          </ac:spMkLst>
        </pc:spChg>
        <pc:spChg chg="add del">
          <ac:chgData name="Ady Lak" userId="3abf38fb441b3412" providerId="LiveId" clId="{19F17864-BA7D-42FF-8A56-09C7571177A5}" dt="2024-10-30T02:28:29.361" v="339" actId="26606"/>
          <ac:spMkLst>
            <pc:docMk/>
            <pc:sldMk cId="1076126906" sldId="260"/>
            <ac:spMk id="2055" creationId="{0671A8AE-40A1-4631-A6B8-581AFF065482}"/>
          </ac:spMkLst>
        </pc:spChg>
        <pc:spChg chg="add del">
          <ac:chgData name="Ady Lak" userId="3abf38fb441b3412" providerId="LiveId" clId="{19F17864-BA7D-42FF-8A56-09C7571177A5}" dt="2024-10-30T02:28:29.361" v="339" actId="26606"/>
          <ac:spMkLst>
            <pc:docMk/>
            <pc:sldMk cId="1076126906" sldId="260"/>
            <ac:spMk id="2057" creationId="{AB58EF07-17C2-48CF-ABB0-EEF1F17CB8F0}"/>
          </ac:spMkLst>
        </pc:spChg>
        <pc:spChg chg="add del">
          <ac:chgData name="Ady Lak" userId="3abf38fb441b3412" providerId="LiveId" clId="{19F17864-BA7D-42FF-8A56-09C7571177A5}" dt="2024-10-30T02:28:29.361" v="339" actId="26606"/>
          <ac:spMkLst>
            <pc:docMk/>
            <pc:sldMk cId="1076126906" sldId="260"/>
            <ac:spMk id="2059" creationId="{AF2F604E-43BE-4DC3-B983-E071523364F8}"/>
          </ac:spMkLst>
        </pc:spChg>
        <pc:spChg chg="add">
          <ac:chgData name="Ady Lak" userId="3abf38fb441b3412" providerId="LiveId" clId="{19F17864-BA7D-42FF-8A56-09C7571177A5}" dt="2024-10-30T02:30:22.490" v="354" actId="26606"/>
          <ac:spMkLst>
            <pc:docMk/>
            <pc:sldMk cId="1076126906" sldId="260"/>
            <ac:spMk id="2060" creationId="{D28BE0C3-2102-4820-B88B-A448B1840D14}"/>
          </ac:spMkLst>
        </pc:spChg>
        <pc:spChg chg="add del">
          <ac:chgData name="Ady Lak" userId="3abf38fb441b3412" providerId="LiveId" clId="{19F17864-BA7D-42FF-8A56-09C7571177A5}" dt="2024-10-30T02:28:29.361" v="339" actId="26606"/>
          <ac:spMkLst>
            <pc:docMk/>
            <pc:sldMk cId="1076126906" sldId="260"/>
            <ac:spMk id="2061" creationId="{08C9B587-E65E-4B52-B37C-ABEBB6E87928}"/>
          </ac:spMkLst>
        </pc:spChg>
        <pc:spChg chg="add del">
          <ac:chgData name="Ady Lak" userId="3abf38fb441b3412" providerId="LiveId" clId="{19F17864-BA7D-42FF-8A56-09C7571177A5}" dt="2024-10-30T02:28:29.311" v="338" actId="26606"/>
          <ac:spMkLst>
            <pc:docMk/>
            <pc:sldMk cId="1076126906" sldId="260"/>
            <ac:spMk id="2063" creationId="{9203DE33-2CD4-4CA8-9AF3-37C3B65133B0}"/>
          </ac:spMkLst>
        </pc:spChg>
        <pc:spChg chg="add del">
          <ac:chgData name="Ady Lak" userId="3abf38fb441b3412" providerId="LiveId" clId="{19F17864-BA7D-42FF-8A56-09C7571177A5}" dt="2024-10-30T02:28:29.311" v="338" actId="26606"/>
          <ac:spMkLst>
            <pc:docMk/>
            <pc:sldMk cId="1076126906" sldId="260"/>
            <ac:spMk id="2064" creationId="{0AF57B88-1D4C-41FA-A761-EC1DD10C35CB}"/>
          </ac:spMkLst>
        </pc:spChg>
        <pc:spChg chg="add del">
          <ac:chgData name="Ady Lak" userId="3abf38fb441b3412" providerId="LiveId" clId="{19F17864-BA7D-42FF-8A56-09C7571177A5}" dt="2024-10-30T02:28:29.311" v="338" actId="26606"/>
          <ac:spMkLst>
            <pc:docMk/>
            <pc:sldMk cId="1076126906" sldId="260"/>
            <ac:spMk id="2065" creationId="{D2548F45-5164-4ABB-8212-7F293FDED8D4}"/>
          </ac:spMkLst>
        </pc:spChg>
        <pc:spChg chg="add del">
          <ac:chgData name="Ady Lak" userId="3abf38fb441b3412" providerId="LiveId" clId="{19F17864-BA7D-42FF-8A56-09C7571177A5}" dt="2024-10-30T02:28:17.758" v="331" actId="26606"/>
          <ac:spMkLst>
            <pc:docMk/>
            <pc:sldMk cId="1076126906" sldId="260"/>
            <ac:spMk id="2066" creationId="{0671A8AE-40A1-4631-A6B8-581AFF065482}"/>
          </ac:spMkLst>
        </pc:spChg>
        <pc:spChg chg="add del">
          <ac:chgData name="Ady Lak" userId="3abf38fb441b3412" providerId="LiveId" clId="{19F17864-BA7D-42FF-8A56-09C7571177A5}" dt="2024-10-30T02:28:29.311" v="338" actId="26606"/>
          <ac:spMkLst>
            <pc:docMk/>
            <pc:sldMk cId="1076126906" sldId="260"/>
            <ac:spMk id="2067" creationId="{5E81CCFB-7BEF-4186-86FB-D09450B4D02D}"/>
          </ac:spMkLst>
        </pc:spChg>
        <pc:spChg chg="add del">
          <ac:chgData name="Ady Lak" userId="3abf38fb441b3412" providerId="LiveId" clId="{19F17864-BA7D-42FF-8A56-09C7571177A5}" dt="2024-10-30T02:28:17.758" v="331" actId="26606"/>
          <ac:spMkLst>
            <pc:docMk/>
            <pc:sldMk cId="1076126906" sldId="260"/>
            <ac:spMk id="2068" creationId="{AB58EF07-17C2-48CF-ABB0-EEF1F17CB8F0}"/>
          </ac:spMkLst>
        </pc:spChg>
        <pc:spChg chg="add del">
          <ac:chgData name="Ady Lak" userId="3abf38fb441b3412" providerId="LiveId" clId="{19F17864-BA7D-42FF-8A56-09C7571177A5}" dt="2024-10-30T02:29:47.740" v="352"/>
          <ac:spMkLst>
            <pc:docMk/>
            <pc:sldMk cId="1076126906" sldId="260"/>
            <ac:spMk id="2069" creationId="{5964CBE2-084A-47DF-A704-CF5F6217B569}"/>
          </ac:spMkLst>
        </pc:spChg>
        <pc:spChg chg="add del">
          <ac:chgData name="Ady Lak" userId="3abf38fb441b3412" providerId="LiveId" clId="{19F17864-BA7D-42FF-8A56-09C7571177A5}" dt="2024-10-30T02:28:17.758" v="331" actId="26606"/>
          <ac:spMkLst>
            <pc:docMk/>
            <pc:sldMk cId="1076126906" sldId="260"/>
            <ac:spMk id="2070" creationId="{AF2F604E-43BE-4DC3-B983-E071523364F8}"/>
          </ac:spMkLst>
        </pc:spChg>
        <pc:spChg chg="add del">
          <ac:chgData name="Ady Lak" userId="3abf38fb441b3412" providerId="LiveId" clId="{19F17864-BA7D-42FF-8A56-09C7571177A5}" dt="2024-10-30T02:29:47.740" v="352"/>
          <ac:spMkLst>
            <pc:docMk/>
            <pc:sldMk cId="1076126906" sldId="260"/>
            <ac:spMk id="2071" creationId="{686A5CBB-E03B-4019-8BCD-78975D39E48C}"/>
          </ac:spMkLst>
        </pc:spChg>
        <pc:spChg chg="add del">
          <ac:chgData name="Ady Lak" userId="3abf38fb441b3412" providerId="LiveId" clId="{19F17864-BA7D-42FF-8A56-09C7571177A5}" dt="2024-10-30T02:28:17.758" v="331" actId="26606"/>
          <ac:spMkLst>
            <pc:docMk/>
            <pc:sldMk cId="1076126906" sldId="260"/>
            <ac:spMk id="2072" creationId="{08C9B587-E65E-4B52-B37C-ABEBB6E87928}"/>
          </ac:spMkLst>
        </pc:spChg>
        <pc:spChg chg="add del">
          <ac:chgData name="Ady Lak" userId="3abf38fb441b3412" providerId="LiveId" clId="{19F17864-BA7D-42FF-8A56-09C7571177A5}" dt="2024-10-30T02:29:47.740" v="352"/>
          <ac:spMkLst>
            <pc:docMk/>
            <pc:sldMk cId="1076126906" sldId="260"/>
            <ac:spMk id="2073" creationId="{94993204-9792-4E61-A83C-73D4379E2B1C}"/>
          </ac:spMkLst>
        </pc:spChg>
        <pc:spChg chg="add del">
          <ac:chgData name="Ady Lak" userId="3abf38fb441b3412" providerId="LiveId" clId="{19F17864-BA7D-42FF-8A56-09C7571177A5}" dt="2024-10-30T02:28:25.473" v="333" actId="26606"/>
          <ac:spMkLst>
            <pc:docMk/>
            <pc:sldMk cId="1076126906" sldId="260"/>
            <ac:spMk id="2074" creationId="{5964CBE2-084A-47DF-A704-CF5F6217B569}"/>
          </ac:spMkLst>
        </pc:spChg>
        <pc:spChg chg="add del">
          <ac:chgData name="Ady Lak" userId="3abf38fb441b3412" providerId="LiveId" clId="{19F17864-BA7D-42FF-8A56-09C7571177A5}" dt="2024-10-30T02:28:25.473" v="333" actId="26606"/>
          <ac:spMkLst>
            <pc:docMk/>
            <pc:sldMk cId="1076126906" sldId="260"/>
            <ac:spMk id="2075" creationId="{686A5CBB-E03B-4019-8BCD-78975D39E48C}"/>
          </ac:spMkLst>
        </pc:spChg>
        <pc:spChg chg="add del">
          <ac:chgData name="Ady Lak" userId="3abf38fb441b3412" providerId="LiveId" clId="{19F17864-BA7D-42FF-8A56-09C7571177A5}" dt="2024-10-30T02:28:25.473" v="333" actId="26606"/>
          <ac:spMkLst>
            <pc:docMk/>
            <pc:sldMk cId="1076126906" sldId="260"/>
            <ac:spMk id="2076" creationId="{94993204-9792-4E61-A83C-73D4379E2B1C}"/>
          </ac:spMkLst>
        </pc:spChg>
        <pc:picChg chg="add del">
          <ac:chgData name="Ady Lak" userId="3abf38fb441b3412" providerId="LiveId" clId="{19F17864-BA7D-42FF-8A56-09C7571177A5}" dt="2024-10-30T02:24:57.219" v="309" actId="26606"/>
          <ac:picMkLst>
            <pc:docMk/>
            <pc:sldMk cId="1076126906" sldId="260"/>
            <ac:picMk id="4" creationId="{91B28F63-CF00-448F-B141-FE33C33B1891}"/>
          </ac:picMkLst>
        </pc:picChg>
        <pc:picChg chg="add del">
          <ac:chgData name="Ady Lak" userId="3abf38fb441b3412" providerId="LiveId" clId="{19F17864-BA7D-42FF-8A56-09C7571177A5}" dt="2024-10-30T02:24:57.219" v="309" actId="26606"/>
          <ac:picMkLst>
            <pc:docMk/>
            <pc:sldMk cId="1076126906" sldId="260"/>
            <ac:picMk id="5" creationId="{2AE609E2-8522-44E4-9077-980E5BCF3E14}"/>
          </ac:picMkLst>
        </pc:picChg>
        <pc:picChg chg="add del">
          <ac:chgData name="Ady Lak" userId="3abf38fb441b3412" providerId="LiveId" clId="{19F17864-BA7D-42FF-8A56-09C7571177A5}" dt="2024-10-30T02:24:47.623" v="307"/>
          <ac:picMkLst>
            <pc:docMk/>
            <pc:sldMk cId="1076126906" sldId="260"/>
            <ac:picMk id="7" creationId="{91B28F63-CF00-448F-B141-FE33C33B1891}"/>
          </ac:picMkLst>
        </pc:picChg>
        <pc:picChg chg="add del">
          <ac:chgData name="Ady Lak" userId="3abf38fb441b3412" providerId="LiveId" clId="{19F17864-BA7D-42FF-8A56-09C7571177A5}" dt="2024-10-30T02:24:57.219" v="309" actId="26606"/>
          <ac:picMkLst>
            <pc:docMk/>
            <pc:sldMk cId="1076126906" sldId="260"/>
            <ac:picMk id="8" creationId="{8949AD42-25FD-4C3D-9EEE-B7FEC5809988}"/>
          </ac:picMkLst>
        </pc:picChg>
        <pc:picChg chg="add del">
          <ac:chgData name="Ady Lak" userId="3abf38fb441b3412" providerId="LiveId" clId="{19F17864-BA7D-42FF-8A56-09C7571177A5}" dt="2024-10-30T02:24:47.623" v="307"/>
          <ac:picMkLst>
            <pc:docMk/>
            <pc:sldMk cId="1076126906" sldId="260"/>
            <ac:picMk id="9" creationId="{2AE609E2-8522-44E4-9077-980E5BCF3E14}"/>
          </ac:picMkLst>
        </pc:picChg>
        <pc:picChg chg="add del">
          <ac:chgData name="Ady Lak" userId="3abf38fb441b3412" providerId="LiveId" clId="{19F17864-BA7D-42FF-8A56-09C7571177A5}" dt="2024-10-30T02:24:57.219" v="309" actId="26606"/>
          <ac:picMkLst>
            <pc:docMk/>
            <pc:sldMk cId="1076126906" sldId="260"/>
            <ac:picMk id="10" creationId="{6AC7D913-60B7-4603-881B-831DA5D3A940}"/>
          </ac:picMkLst>
        </pc:picChg>
        <pc:picChg chg="add del">
          <ac:chgData name="Ady Lak" userId="3abf38fb441b3412" providerId="LiveId" clId="{19F17864-BA7D-42FF-8A56-09C7571177A5}" dt="2024-10-30T02:24:47.623" v="307"/>
          <ac:picMkLst>
            <pc:docMk/>
            <pc:sldMk cId="1076126906" sldId="260"/>
            <ac:picMk id="13" creationId="{8949AD42-25FD-4C3D-9EEE-B7FEC5809988}"/>
          </ac:picMkLst>
        </pc:picChg>
        <pc:picChg chg="add del">
          <ac:chgData name="Ady Lak" userId="3abf38fb441b3412" providerId="LiveId" clId="{19F17864-BA7D-42FF-8A56-09C7571177A5}" dt="2024-10-30T02:24:47.623" v="307"/>
          <ac:picMkLst>
            <pc:docMk/>
            <pc:sldMk cId="1076126906" sldId="260"/>
            <ac:picMk id="15" creationId="{6AC7D913-60B7-4603-881B-831DA5D3A940}"/>
          </ac:picMkLst>
        </pc:picChg>
        <pc:picChg chg="add del">
          <ac:chgData name="Ady Lak" userId="3abf38fb441b3412" providerId="LiveId" clId="{19F17864-BA7D-42FF-8A56-09C7571177A5}" dt="2024-10-30T02:25:01.608" v="311" actId="26606"/>
          <ac:picMkLst>
            <pc:docMk/>
            <pc:sldMk cId="1076126906" sldId="260"/>
            <ac:picMk id="20" creationId="{91B28F63-CF00-448F-B141-FE33C33B1891}"/>
          </ac:picMkLst>
        </pc:picChg>
        <pc:picChg chg="add del">
          <ac:chgData name="Ady Lak" userId="3abf38fb441b3412" providerId="LiveId" clId="{19F17864-BA7D-42FF-8A56-09C7571177A5}" dt="2024-10-30T02:25:01.608" v="311" actId="26606"/>
          <ac:picMkLst>
            <pc:docMk/>
            <pc:sldMk cId="1076126906" sldId="260"/>
            <ac:picMk id="22" creationId="{2AE609E2-8522-44E4-9077-980E5BCF3E14}"/>
          </ac:picMkLst>
        </pc:picChg>
        <pc:picChg chg="add del">
          <ac:chgData name="Ady Lak" userId="3abf38fb441b3412" providerId="LiveId" clId="{19F17864-BA7D-42FF-8A56-09C7571177A5}" dt="2024-10-30T02:25:01.608" v="311" actId="26606"/>
          <ac:picMkLst>
            <pc:docMk/>
            <pc:sldMk cId="1076126906" sldId="260"/>
            <ac:picMk id="25" creationId="{8949AD42-25FD-4C3D-9EEE-B7FEC5809988}"/>
          </ac:picMkLst>
        </pc:picChg>
        <pc:picChg chg="add del">
          <ac:chgData name="Ady Lak" userId="3abf38fb441b3412" providerId="LiveId" clId="{19F17864-BA7D-42FF-8A56-09C7571177A5}" dt="2024-10-30T02:25:01.608" v="311" actId="26606"/>
          <ac:picMkLst>
            <pc:docMk/>
            <pc:sldMk cId="1076126906" sldId="260"/>
            <ac:picMk id="26" creationId="{6AC7D913-60B7-4603-881B-831DA5D3A940}"/>
          </ac:picMkLst>
        </pc:picChg>
        <pc:picChg chg="add del">
          <ac:chgData name="Ady Lak" userId="3abf38fb441b3412" providerId="LiveId" clId="{19F17864-BA7D-42FF-8A56-09C7571177A5}" dt="2024-10-30T02:25:06.294" v="313" actId="26606"/>
          <ac:picMkLst>
            <pc:docMk/>
            <pc:sldMk cId="1076126906" sldId="260"/>
            <ac:picMk id="32" creationId="{91B28F63-CF00-448F-B141-FE33C33B1891}"/>
          </ac:picMkLst>
        </pc:picChg>
        <pc:picChg chg="add del">
          <ac:chgData name="Ady Lak" userId="3abf38fb441b3412" providerId="LiveId" clId="{19F17864-BA7D-42FF-8A56-09C7571177A5}" dt="2024-10-30T02:25:06.294" v="313" actId="26606"/>
          <ac:picMkLst>
            <pc:docMk/>
            <pc:sldMk cId="1076126906" sldId="260"/>
            <ac:picMk id="33" creationId="{2AE609E2-8522-44E4-9077-980E5BCF3E14}"/>
          </ac:picMkLst>
        </pc:picChg>
        <pc:picChg chg="add del">
          <ac:chgData name="Ady Lak" userId="3abf38fb441b3412" providerId="LiveId" clId="{19F17864-BA7D-42FF-8A56-09C7571177A5}" dt="2024-10-30T02:25:06.294" v="313" actId="26606"/>
          <ac:picMkLst>
            <pc:docMk/>
            <pc:sldMk cId="1076126906" sldId="260"/>
            <ac:picMk id="35" creationId="{8949AD42-25FD-4C3D-9EEE-B7FEC5809988}"/>
          </ac:picMkLst>
        </pc:picChg>
        <pc:picChg chg="add del">
          <ac:chgData name="Ady Lak" userId="3abf38fb441b3412" providerId="LiveId" clId="{19F17864-BA7D-42FF-8A56-09C7571177A5}" dt="2024-10-30T02:25:06.294" v="313" actId="26606"/>
          <ac:picMkLst>
            <pc:docMk/>
            <pc:sldMk cId="1076126906" sldId="260"/>
            <ac:picMk id="36" creationId="{6AC7D913-60B7-4603-881B-831DA5D3A940}"/>
          </ac:picMkLst>
        </pc:picChg>
        <pc:picChg chg="add del">
          <ac:chgData name="Ady Lak" userId="3abf38fb441b3412" providerId="LiveId" clId="{19F17864-BA7D-42FF-8A56-09C7571177A5}" dt="2024-10-30T02:25:10.076" v="315" actId="26606"/>
          <ac:picMkLst>
            <pc:docMk/>
            <pc:sldMk cId="1076126906" sldId="260"/>
            <ac:picMk id="43" creationId="{91B28F63-CF00-448F-B141-FE33C33B1891}"/>
          </ac:picMkLst>
        </pc:picChg>
        <pc:picChg chg="add del">
          <ac:chgData name="Ady Lak" userId="3abf38fb441b3412" providerId="LiveId" clId="{19F17864-BA7D-42FF-8A56-09C7571177A5}" dt="2024-10-30T02:25:10.076" v="315" actId="26606"/>
          <ac:picMkLst>
            <pc:docMk/>
            <pc:sldMk cId="1076126906" sldId="260"/>
            <ac:picMk id="44" creationId="{2AE609E2-8522-44E4-9077-980E5BCF3E14}"/>
          </ac:picMkLst>
        </pc:picChg>
        <pc:picChg chg="add del">
          <ac:chgData name="Ady Lak" userId="3abf38fb441b3412" providerId="LiveId" clId="{19F17864-BA7D-42FF-8A56-09C7571177A5}" dt="2024-10-30T02:25:10.076" v="315" actId="26606"/>
          <ac:picMkLst>
            <pc:docMk/>
            <pc:sldMk cId="1076126906" sldId="260"/>
            <ac:picMk id="46" creationId="{8949AD42-25FD-4C3D-9EEE-B7FEC5809988}"/>
          </ac:picMkLst>
        </pc:picChg>
        <pc:picChg chg="add del">
          <ac:chgData name="Ady Lak" userId="3abf38fb441b3412" providerId="LiveId" clId="{19F17864-BA7D-42FF-8A56-09C7571177A5}" dt="2024-10-30T02:25:10.076" v="315" actId="26606"/>
          <ac:picMkLst>
            <pc:docMk/>
            <pc:sldMk cId="1076126906" sldId="260"/>
            <ac:picMk id="47" creationId="{6AC7D913-60B7-4603-881B-831DA5D3A940}"/>
          </ac:picMkLst>
        </pc:picChg>
        <pc:picChg chg="add del">
          <ac:chgData name="Ady Lak" userId="3abf38fb441b3412" providerId="LiveId" clId="{19F17864-BA7D-42FF-8A56-09C7571177A5}" dt="2024-10-30T02:25:12.101" v="317" actId="26606"/>
          <ac:picMkLst>
            <pc:docMk/>
            <pc:sldMk cId="1076126906" sldId="260"/>
            <ac:picMk id="53" creationId="{91B28F63-CF00-448F-B141-FE33C33B1891}"/>
          </ac:picMkLst>
        </pc:picChg>
        <pc:picChg chg="add del">
          <ac:chgData name="Ady Lak" userId="3abf38fb441b3412" providerId="LiveId" clId="{19F17864-BA7D-42FF-8A56-09C7571177A5}" dt="2024-10-30T02:25:12.101" v="317" actId="26606"/>
          <ac:picMkLst>
            <pc:docMk/>
            <pc:sldMk cId="1076126906" sldId="260"/>
            <ac:picMk id="54" creationId="{2AE609E2-8522-44E4-9077-980E5BCF3E14}"/>
          </ac:picMkLst>
        </pc:picChg>
        <pc:picChg chg="add del">
          <ac:chgData name="Ady Lak" userId="3abf38fb441b3412" providerId="LiveId" clId="{19F17864-BA7D-42FF-8A56-09C7571177A5}" dt="2024-10-30T02:25:12.101" v="317" actId="26606"/>
          <ac:picMkLst>
            <pc:docMk/>
            <pc:sldMk cId="1076126906" sldId="260"/>
            <ac:picMk id="56" creationId="{8949AD42-25FD-4C3D-9EEE-B7FEC5809988}"/>
          </ac:picMkLst>
        </pc:picChg>
        <pc:picChg chg="add del">
          <ac:chgData name="Ady Lak" userId="3abf38fb441b3412" providerId="LiveId" clId="{19F17864-BA7D-42FF-8A56-09C7571177A5}" dt="2024-10-30T02:25:12.101" v="317" actId="26606"/>
          <ac:picMkLst>
            <pc:docMk/>
            <pc:sldMk cId="1076126906" sldId="260"/>
            <ac:picMk id="57" creationId="{6AC7D913-60B7-4603-881B-831DA5D3A940}"/>
          </ac:picMkLst>
        </pc:picChg>
        <pc:picChg chg="add del">
          <ac:chgData name="Ady Lak" userId="3abf38fb441b3412" providerId="LiveId" clId="{19F17864-BA7D-42FF-8A56-09C7571177A5}" dt="2024-10-30T02:25:14.229" v="319" actId="26606"/>
          <ac:picMkLst>
            <pc:docMk/>
            <pc:sldMk cId="1076126906" sldId="260"/>
            <ac:picMk id="63" creationId="{91B28F63-CF00-448F-B141-FE33C33B1891}"/>
          </ac:picMkLst>
        </pc:picChg>
        <pc:picChg chg="add del">
          <ac:chgData name="Ady Lak" userId="3abf38fb441b3412" providerId="LiveId" clId="{19F17864-BA7D-42FF-8A56-09C7571177A5}" dt="2024-10-30T02:25:14.229" v="319" actId="26606"/>
          <ac:picMkLst>
            <pc:docMk/>
            <pc:sldMk cId="1076126906" sldId="260"/>
            <ac:picMk id="64" creationId="{2AE609E2-8522-44E4-9077-980E5BCF3E14}"/>
          </ac:picMkLst>
        </pc:picChg>
        <pc:picChg chg="add del">
          <ac:chgData name="Ady Lak" userId="3abf38fb441b3412" providerId="LiveId" clId="{19F17864-BA7D-42FF-8A56-09C7571177A5}" dt="2024-10-30T02:25:14.229" v="319" actId="26606"/>
          <ac:picMkLst>
            <pc:docMk/>
            <pc:sldMk cId="1076126906" sldId="260"/>
            <ac:picMk id="66" creationId="{8949AD42-25FD-4C3D-9EEE-B7FEC5809988}"/>
          </ac:picMkLst>
        </pc:picChg>
        <pc:picChg chg="add del">
          <ac:chgData name="Ady Lak" userId="3abf38fb441b3412" providerId="LiveId" clId="{19F17864-BA7D-42FF-8A56-09C7571177A5}" dt="2024-10-30T02:25:14.229" v="319" actId="26606"/>
          <ac:picMkLst>
            <pc:docMk/>
            <pc:sldMk cId="1076126906" sldId="260"/>
            <ac:picMk id="67" creationId="{6AC7D913-60B7-4603-881B-831DA5D3A940}"/>
          </ac:picMkLst>
        </pc:picChg>
        <pc:picChg chg="add del">
          <ac:chgData name="Ady Lak" userId="3abf38fb441b3412" providerId="LiveId" clId="{19F17864-BA7D-42FF-8A56-09C7571177A5}" dt="2024-10-30T02:25:30.755" v="322"/>
          <ac:picMkLst>
            <pc:docMk/>
            <pc:sldMk cId="1076126906" sldId="260"/>
            <ac:picMk id="72" creationId="{91B28F63-CF00-448F-B141-FE33C33B1891}"/>
          </ac:picMkLst>
        </pc:picChg>
        <pc:picChg chg="add del">
          <ac:chgData name="Ady Lak" userId="3abf38fb441b3412" providerId="LiveId" clId="{19F17864-BA7D-42FF-8A56-09C7571177A5}" dt="2024-10-30T02:25:30.755" v="322"/>
          <ac:picMkLst>
            <pc:docMk/>
            <pc:sldMk cId="1076126906" sldId="260"/>
            <ac:picMk id="73" creationId="{2AE609E2-8522-44E4-9077-980E5BCF3E14}"/>
          </ac:picMkLst>
        </pc:picChg>
        <pc:picChg chg="add del">
          <ac:chgData name="Ady Lak" userId="3abf38fb441b3412" providerId="LiveId" clId="{19F17864-BA7D-42FF-8A56-09C7571177A5}" dt="2024-10-30T02:25:30.755" v="322"/>
          <ac:picMkLst>
            <pc:docMk/>
            <pc:sldMk cId="1076126906" sldId="260"/>
            <ac:picMk id="75" creationId="{8949AD42-25FD-4C3D-9EEE-B7FEC5809988}"/>
          </ac:picMkLst>
        </pc:picChg>
        <pc:picChg chg="add del">
          <ac:chgData name="Ady Lak" userId="3abf38fb441b3412" providerId="LiveId" clId="{19F17864-BA7D-42FF-8A56-09C7571177A5}" dt="2024-10-30T02:25:30.755" v="322"/>
          <ac:picMkLst>
            <pc:docMk/>
            <pc:sldMk cId="1076126906" sldId="260"/>
            <ac:picMk id="76" creationId="{6AC7D913-60B7-4603-881B-831DA5D3A940}"/>
          </ac:picMkLst>
        </pc:picChg>
        <pc:picChg chg="add mod ord">
          <ac:chgData name="Ady Lak" userId="3abf38fb441b3412" providerId="LiveId" clId="{19F17864-BA7D-42FF-8A56-09C7571177A5}" dt="2024-10-30T02:30:22.490" v="354" actId="26606"/>
          <ac:picMkLst>
            <pc:docMk/>
            <pc:sldMk cId="1076126906" sldId="260"/>
            <ac:picMk id="2050" creationId="{543BE60D-E977-A3B0-CA11-10CFCF06BB13}"/>
          </ac:picMkLst>
        </pc:picChg>
        <pc:picChg chg="add">
          <ac:chgData name="Ady Lak" userId="3abf38fb441b3412" providerId="LiveId" clId="{19F17864-BA7D-42FF-8A56-09C7571177A5}" dt="2024-10-30T02:30:22.490" v="354" actId="26606"/>
          <ac:picMkLst>
            <pc:docMk/>
            <pc:sldMk cId="1076126906" sldId="260"/>
            <ac:picMk id="2052" creationId="{DF19BAF3-7E20-4B9D-B544-BABAEEA1FA75}"/>
          </ac:picMkLst>
        </pc:picChg>
        <pc:picChg chg="add">
          <ac:chgData name="Ady Lak" userId="3abf38fb441b3412" providerId="LiveId" clId="{19F17864-BA7D-42FF-8A56-09C7571177A5}" dt="2024-10-30T02:30:22.490" v="354" actId="26606"/>
          <ac:picMkLst>
            <pc:docMk/>
            <pc:sldMk cId="1076126906" sldId="260"/>
            <ac:picMk id="2053" creationId="{950648F4-ABCD-4DF0-8641-76CFB2354721}"/>
          </ac:picMkLst>
        </pc:picChg>
        <pc:picChg chg="add">
          <ac:chgData name="Ady Lak" userId="3abf38fb441b3412" providerId="LiveId" clId="{19F17864-BA7D-42FF-8A56-09C7571177A5}" dt="2024-10-30T02:30:22.490" v="354" actId="26606"/>
          <ac:picMkLst>
            <pc:docMk/>
            <pc:sldMk cId="1076126906" sldId="260"/>
            <ac:picMk id="2056" creationId="{CF1EB4BD-9C7E-4AA3-9681-C7EB0DA6250B}"/>
          </ac:picMkLst>
        </pc:picChg>
        <pc:picChg chg="add">
          <ac:chgData name="Ady Lak" userId="3abf38fb441b3412" providerId="LiveId" clId="{19F17864-BA7D-42FF-8A56-09C7571177A5}" dt="2024-10-30T02:30:22.490" v="354" actId="26606"/>
          <ac:picMkLst>
            <pc:docMk/>
            <pc:sldMk cId="1076126906" sldId="260"/>
            <ac:picMk id="2058" creationId="{94AAE3AA-3759-4D28-B0EF-575F25A5146C}"/>
          </ac:picMkLst>
        </pc:picChg>
        <pc:cxnChg chg="add del">
          <ac:chgData name="Ady Lak" userId="3abf38fb441b3412" providerId="LiveId" clId="{19F17864-BA7D-42FF-8A56-09C7571177A5}" dt="2024-10-30T02:24:57.219" v="309" actId="26606"/>
          <ac:cxnSpMkLst>
            <pc:docMk/>
            <pc:sldMk cId="1076126906" sldId="260"/>
            <ac:cxnSpMk id="18" creationId="{179C4C8E-197B-4679-AE96-B5147F971C90}"/>
          </ac:cxnSpMkLst>
        </pc:cxnChg>
        <pc:cxnChg chg="add del">
          <ac:chgData name="Ady Lak" userId="3abf38fb441b3412" providerId="LiveId" clId="{19F17864-BA7D-42FF-8A56-09C7571177A5}" dt="2024-10-30T02:24:47.623" v="307"/>
          <ac:cxnSpMkLst>
            <pc:docMk/>
            <pc:sldMk cId="1076126906" sldId="260"/>
            <ac:cxnSpMk id="23" creationId="{179C4C8E-197B-4679-AE96-B5147F971C90}"/>
          </ac:cxnSpMkLst>
        </pc:cxnChg>
        <pc:cxnChg chg="add del">
          <ac:chgData name="Ady Lak" userId="3abf38fb441b3412" providerId="LiveId" clId="{19F17864-BA7D-42FF-8A56-09C7571177A5}" dt="2024-10-30T02:25:10.076" v="315" actId="26606"/>
          <ac:cxnSpMkLst>
            <pc:docMk/>
            <pc:sldMk cId="1076126906" sldId="260"/>
            <ac:cxnSpMk id="51" creationId="{179C4C8E-197B-4679-AE96-B5147F971C90}"/>
          </ac:cxnSpMkLst>
        </pc:cxnChg>
      </pc:sldChg>
      <pc:sldChg chg="addSp delSp modSp mod setBg setClrOvrMap delDesignElem">
        <pc:chgData name="Ady Lak" userId="3abf38fb441b3412" providerId="LiveId" clId="{19F17864-BA7D-42FF-8A56-09C7571177A5}" dt="2024-10-30T02:29:43.668" v="349" actId="27636"/>
        <pc:sldMkLst>
          <pc:docMk/>
          <pc:sldMk cId="1970096776" sldId="261"/>
        </pc:sldMkLst>
        <pc:spChg chg="mod">
          <ac:chgData name="Ady Lak" userId="3abf38fb441b3412" providerId="LiveId" clId="{19F17864-BA7D-42FF-8A56-09C7571177A5}" dt="2024-10-30T02:29:43.668" v="349" actId="27636"/>
          <ac:spMkLst>
            <pc:docMk/>
            <pc:sldMk cId="1970096776" sldId="261"/>
            <ac:spMk id="2" creationId="{5E562972-3449-42D1-8185-B4BEFD52AB44}"/>
          </ac:spMkLst>
        </pc:spChg>
        <pc:spChg chg="mod">
          <ac:chgData name="Ady Lak" userId="3abf38fb441b3412" providerId="LiveId" clId="{19F17864-BA7D-42FF-8A56-09C7571177A5}" dt="2024-10-30T01:48:53.244" v="151" actId="20577"/>
          <ac:spMkLst>
            <pc:docMk/>
            <pc:sldMk cId="1970096776" sldId="261"/>
            <ac:spMk id="5" creationId="{ED88BB66-7F76-66BF-CFE2-99EF15B79FB0}"/>
          </ac:spMkLst>
        </pc:spChg>
        <pc:spChg chg="add">
          <ac:chgData name="Ady Lak" userId="3abf38fb441b3412" providerId="LiveId" clId="{19F17864-BA7D-42FF-8A56-09C7571177A5}" dt="2024-10-30T01:47:53.523" v="61"/>
          <ac:spMkLst>
            <pc:docMk/>
            <pc:sldMk cId="1970096776" sldId="261"/>
            <ac:spMk id="6" creationId="{E9D5B992-996E-1F1A-D7BA-5B383808496E}"/>
          </ac:spMkLst>
        </pc:spChg>
        <pc:spChg chg="add mod">
          <ac:chgData name="Ady Lak" userId="3abf38fb441b3412" providerId="LiveId" clId="{19F17864-BA7D-42FF-8A56-09C7571177A5}" dt="2024-10-30T01:48:02.997" v="64"/>
          <ac:spMkLst>
            <pc:docMk/>
            <pc:sldMk cId="1970096776" sldId="261"/>
            <ac:spMk id="7" creationId="{86E8DE64-3902-BB88-F63C-F7FF5924F8F0}"/>
          </ac:spMkLst>
        </pc:spChg>
        <pc:spChg chg="ord">
          <ac:chgData name="Ady Lak" userId="3abf38fb441b3412" providerId="LiveId" clId="{19F17864-BA7D-42FF-8A56-09C7571177A5}" dt="2024-10-30T01:46:52.218" v="52" actId="26606"/>
          <ac:spMkLst>
            <pc:docMk/>
            <pc:sldMk cId="1970096776" sldId="261"/>
            <ac:spMk id="13" creationId="{397C4301-D3DA-C943-A8B7-8FDA3C3EAE3C}"/>
          </ac:spMkLst>
        </pc:spChg>
        <pc:spChg chg="add del">
          <ac:chgData name="Ady Lak" userId="3abf38fb441b3412" providerId="LiveId" clId="{19F17864-BA7D-42FF-8A56-09C7571177A5}" dt="2024-10-30T02:21:21.726" v="228"/>
          <ac:spMkLst>
            <pc:docMk/>
            <pc:sldMk cId="1970096776" sldId="261"/>
            <ac:spMk id="18" creationId="{E9751CB9-7B25-4EB8-9A6F-82F822549F12}"/>
          </ac:spMkLst>
        </pc:spChg>
        <pc:spChg chg="add del">
          <ac:chgData name="Ady Lak" userId="3abf38fb441b3412" providerId="LiveId" clId="{19F17864-BA7D-42FF-8A56-09C7571177A5}" dt="2024-10-30T02:21:21.726" v="228"/>
          <ac:spMkLst>
            <pc:docMk/>
            <pc:sldMk cId="1970096776" sldId="261"/>
            <ac:spMk id="20" creationId="{E1317383-CF3B-4B02-9512-BECBEF6362A4}"/>
          </ac:spMkLst>
        </pc:spChg>
        <pc:spChg chg="add del">
          <ac:chgData name="Ady Lak" userId="3abf38fb441b3412" providerId="LiveId" clId="{19F17864-BA7D-42FF-8A56-09C7571177A5}" dt="2024-10-30T02:21:21.726" v="228"/>
          <ac:spMkLst>
            <pc:docMk/>
            <pc:sldMk cId="1970096776" sldId="261"/>
            <ac:spMk id="22" creationId="{B1D4C7A0-6DF2-4F2D-A45D-F111582974C7}"/>
          </ac:spMkLst>
        </pc:spChg>
        <pc:spChg chg="add del">
          <ac:chgData name="Ady Lak" userId="3abf38fb441b3412" providerId="LiveId" clId="{19F17864-BA7D-42FF-8A56-09C7571177A5}" dt="2024-10-30T02:21:21.726" v="228"/>
          <ac:spMkLst>
            <pc:docMk/>
            <pc:sldMk cId="1970096776" sldId="261"/>
            <ac:spMk id="24" creationId="{DBF3943D-BCB6-4B31-809D-A005686483B4}"/>
          </ac:spMkLst>
        </pc:spChg>
        <pc:spChg chg="add del">
          <ac:chgData name="Ady Lak" userId="3abf38fb441b3412" providerId="LiveId" clId="{19F17864-BA7D-42FF-8A56-09C7571177A5}" dt="2024-10-30T02:21:21.726" v="228"/>
          <ac:spMkLst>
            <pc:docMk/>
            <pc:sldMk cId="1970096776" sldId="261"/>
            <ac:spMk id="26" creationId="{39373A6F-2E1F-4613-8E1D-D68057D29F31}"/>
          </ac:spMkLst>
        </pc:spChg>
        <pc:picChg chg="add mod">
          <ac:chgData name="Ady Lak" userId="3abf38fb441b3412" providerId="LiveId" clId="{19F17864-BA7D-42FF-8A56-09C7571177A5}" dt="2024-10-30T01:46:52.218" v="52" actId="26606"/>
          <ac:picMkLst>
            <pc:docMk/>
            <pc:sldMk cId="1970096776" sldId="261"/>
            <ac:picMk id="4" creationId="{D87BD633-301F-573A-FD14-5CF52D3C0927}"/>
          </ac:picMkLst>
        </pc:picChg>
        <pc:picChg chg="del">
          <ac:chgData name="Ady Lak" userId="3abf38fb441b3412" providerId="LiveId" clId="{19F17864-BA7D-42FF-8A56-09C7571177A5}" dt="2024-10-30T01:46:25.353" v="50" actId="478"/>
          <ac:picMkLst>
            <pc:docMk/>
            <pc:sldMk cId="1970096776" sldId="261"/>
            <ac:picMk id="16" creationId="{A1DDF371-9A6C-1CEF-5379-8D7ACF53F9E3}"/>
          </ac:picMkLst>
        </pc:picChg>
      </pc:sldChg>
      <pc:sldChg chg="del">
        <pc:chgData name="Ady Lak" userId="3abf38fb441b3412" providerId="LiveId" clId="{19F17864-BA7D-42FF-8A56-09C7571177A5}" dt="2024-10-30T01:49:43.239" v="155" actId="47"/>
        <pc:sldMkLst>
          <pc:docMk/>
          <pc:sldMk cId="1292292438" sldId="262"/>
        </pc:sldMkLst>
      </pc:sldChg>
      <pc:sldChg chg="del">
        <pc:chgData name="Ady Lak" userId="3abf38fb441b3412" providerId="LiveId" clId="{19F17864-BA7D-42FF-8A56-09C7571177A5}" dt="2024-10-30T01:49:43.239" v="155" actId="47"/>
        <pc:sldMkLst>
          <pc:docMk/>
          <pc:sldMk cId="317902331" sldId="263"/>
        </pc:sldMkLst>
      </pc:sldChg>
      <pc:sldChg chg="del">
        <pc:chgData name="Ady Lak" userId="3abf38fb441b3412" providerId="LiveId" clId="{19F17864-BA7D-42FF-8A56-09C7571177A5}" dt="2024-10-30T01:49:43.239" v="155" actId="47"/>
        <pc:sldMkLst>
          <pc:docMk/>
          <pc:sldMk cId="1197916074" sldId="264"/>
        </pc:sldMkLst>
      </pc:sldChg>
      <pc:sldChg chg="del">
        <pc:chgData name="Ady Lak" userId="3abf38fb441b3412" providerId="LiveId" clId="{19F17864-BA7D-42FF-8A56-09C7571177A5}" dt="2024-10-30T01:49:43.239" v="155" actId="47"/>
        <pc:sldMkLst>
          <pc:docMk/>
          <pc:sldMk cId="2828043329" sldId="265"/>
        </pc:sldMkLst>
      </pc:sldChg>
      <pc:sldChg chg="del">
        <pc:chgData name="Ady Lak" userId="3abf38fb441b3412" providerId="LiveId" clId="{19F17864-BA7D-42FF-8A56-09C7571177A5}" dt="2024-10-30T01:49:43.239" v="155" actId="47"/>
        <pc:sldMkLst>
          <pc:docMk/>
          <pc:sldMk cId="2726121488" sldId="266"/>
        </pc:sldMkLst>
      </pc:sldChg>
      <pc:sldChg chg="del">
        <pc:chgData name="Ady Lak" userId="3abf38fb441b3412" providerId="LiveId" clId="{19F17864-BA7D-42FF-8A56-09C7571177A5}" dt="2024-10-30T01:49:43.239" v="155" actId="47"/>
        <pc:sldMkLst>
          <pc:docMk/>
          <pc:sldMk cId="1408892972" sldId="2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D0077B-3A42-4ADA-83F2-E7F00634FFB0}"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0986C199-1661-4DBA-A839-D9252071678F}">
      <dgm:prSet/>
      <dgm:spPr/>
      <dgm:t>
        <a:bodyPr/>
        <a:lstStyle/>
        <a:p>
          <a:r>
            <a:rPr lang="en-US"/>
            <a:t>The FDA is a US government agency which is part of the Department of Health and Human Services. The FDA's mission is to protect public health by regulating and ensuring the safety, efficacy, and security of many products. One of these products include food items.</a:t>
          </a:r>
        </a:p>
      </dgm:t>
    </dgm:pt>
    <dgm:pt modelId="{D40DE62D-D1CA-4FB9-9E5A-C67288CC6BA8}" type="parTrans" cxnId="{9A7754AA-A47A-4A66-803F-00494B0960F2}">
      <dgm:prSet/>
      <dgm:spPr/>
      <dgm:t>
        <a:bodyPr/>
        <a:lstStyle/>
        <a:p>
          <a:endParaRPr lang="en-US"/>
        </a:p>
      </dgm:t>
    </dgm:pt>
    <dgm:pt modelId="{53E003BC-911C-4579-8921-3D1DBFFD870E}" type="sibTrans" cxnId="{9A7754AA-A47A-4A66-803F-00494B0960F2}">
      <dgm:prSet phldrT="01" phldr="0"/>
      <dgm:spPr/>
      <dgm:t>
        <a:bodyPr/>
        <a:lstStyle/>
        <a:p>
          <a:r>
            <a:rPr lang="en-US" dirty="0"/>
            <a:t>01</a:t>
          </a:r>
        </a:p>
      </dgm:t>
    </dgm:pt>
    <dgm:pt modelId="{24A8D64A-DBBC-43BC-8021-0AFA0D81253C}">
      <dgm:prSet/>
      <dgm:spPr/>
      <dgm:t>
        <a:bodyPr/>
        <a:lstStyle/>
        <a:p>
          <a:r>
            <a:rPr lang="en-US"/>
            <a:t>Drug items in violation of the US FDA regulations are recalled, which removes the recalled food item from the market.</a:t>
          </a:r>
        </a:p>
      </dgm:t>
    </dgm:pt>
    <dgm:pt modelId="{D4CB2F85-B756-4736-A42C-5F8CF762D48B}" type="parTrans" cxnId="{6A9158B2-1A7F-4214-BF8B-443D3E031BE3}">
      <dgm:prSet/>
      <dgm:spPr/>
      <dgm:t>
        <a:bodyPr/>
        <a:lstStyle/>
        <a:p>
          <a:endParaRPr lang="en-US"/>
        </a:p>
      </dgm:t>
    </dgm:pt>
    <dgm:pt modelId="{71C457AF-6DB8-4FDF-BF27-1FD500259B06}" type="sibTrans" cxnId="{6A9158B2-1A7F-4214-BF8B-443D3E031BE3}">
      <dgm:prSet phldrT="02" phldr="0"/>
      <dgm:spPr/>
      <dgm:t>
        <a:bodyPr/>
        <a:lstStyle/>
        <a:p>
          <a:r>
            <a:rPr lang="en-US"/>
            <a:t>02</a:t>
          </a:r>
        </a:p>
      </dgm:t>
    </dgm:pt>
    <dgm:pt modelId="{469BB67F-422E-429D-A530-240D6CD9D358}">
      <dgm:prSet/>
      <dgm:spPr/>
      <dgm:t>
        <a:bodyPr/>
        <a:lstStyle/>
        <a:p>
          <a:r>
            <a:rPr lang="en-US" dirty="0"/>
            <a:t>We analyzed 500 recalled Drugs from the FDA for the time period of Jan-2020 – Aug-2024.</a:t>
          </a:r>
        </a:p>
      </dgm:t>
    </dgm:pt>
    <dgm:pt modelId="{1CB278AE-749F-4014-82FF-859AF35181A6}" type="parTrans" cxnId="{4A205D40-8F36-47AF-8FD0-8B35B06DDE79}">
      <dgm:prSet/>
      <dgm:spPr/>
      <dgm:t>
        <a:bodyPr/>
        <a:lstStyle/>
        <a:p>
          <a:endParaRPr lang="en-US"/>
        </a:p>
      </dgm:t>
    </dgm:pt>
    <dgm:pt modelId="{C567D3DC-A26B-43ED-98B7-A183D7316A0C}" type="sibTrans" cxnId="{4A205D40-8F36-47AF-8FD0-8B35B06DDE79}">
      <dgm:prSet phldrT="03" phldr="0"/>
      <dgm:spPr/>
      <dgm:t>
        <a:bodyPr/>
        <a:lstStyle/>
        <a:p>
          <a:r>
            <a:rPr lang="en-US"/>
            <a:t>03</a:t>
          </a:r>
        </a:p>
      </dgm:t>
    </dgm:pt>
    <dgm:pt modelId="{0CD85E58-5756-4CAA-B08D-0128DEACD696}" type="pres">
      <dgm:prSet presAssocID="{A0D0077B-3A42-4ADA-83F2-E7F00634FFB0}" presName="Name0" presStyleCnt="0">
        <dgm:presLayoutVars>
          <dgm:animLvl val="lvl"/>
          <dgm:resizeHandles val="exact"/>
        </dgm:presLayoutVars>
      </dgm:prSet>
      <dgm:spPr/>
    </dgm:pt>
    <dgm:pt modelId="{7879F1FA-BDC2-430E-A86B-35AA06776376}" type="pres">
      <dgm:prSet presAssocID="{0986C199-1661-4DBA-A839-D9252071678F}" presName="compositeNode" presStyleCnt="0">
        <dgm:presLayoutVars>
          <dgm:bulletEnabled val="1"/>
        </dgm:presLayoutVars>
      </dgm:prSet>
      <dgm:spPr/>
    </dgm:pt>
    <dgm:pt modelId="{36F85EBB-99CF-4E14-8C41-4DA61ED1F8AD}" type="pres">
      <dgm:prSet presAssocID="{0986C199-1661-4DBA-A839-D9252071678F}" presName="bgRect" presStyleLbl="alignNode1" presStyleIdx="0" presStyleCnt="3"/>
      <dgm:spPr/>
    </dgm:pt>
    <dgm:pt modelId="{27623C3A-FC93-4C14-85C6-1ACB7CE1BB01}" type="pres">
      <dgm:prSet presAssocID="{53E003BC-911C-4579-8921-3D1DBFFD870E}" presName="sibTransNodeRect" presStyleLbl="alignNode1" presStyleIdx="0" presStyleCnt="3">
        <dgm:presLayoutVars>
          <dgm:chMax val="0"/>
          <dgm:bulletEnabled val="1"/>
        </dgm:presLayoutVars>
      </dgm:prSet>
      <dgm:spPr/>
    </dgm:pt>
    <dgm:pt modelId="{A3420EB6-0986-4E00-89A4-20268E00644B}" type="pres">
      <dgm:prSet presAssocID="{0986C199-1661-4DBA-A839-D9252071678F}" presName="nodeRect" presStyleLbl="alignNode1" presStyleIdx="0" presStyleCnt="3">
        <dgm:presLayoutVars>
          <dgm:bulletEnabled val="1"/>
        </dgm:presLayoutVars>
      </dgm:prSet>
      <dgm:spPr/>
    </dgm:pt>
    <dgm:pt modelId="{32499EAA-0375-44B0-B550-07944FE39517}" type="pres">
      <dgm:prSet presAssocID="{53E003BC-911C-4579-8921-3D1DBFFD870E}" presName="sibTrans" presStyleCnt="0"/>
      <dgm:spPr/>
    </dgm:pt>
    <dgm:pt modelId="{2770E330-5C35-4DAA-A64C-0AC727C48EEA}" type="pres">
      <dgm:prSet presAssocID="{24A8D64A-DBBC-43BC-8021-0AFA0D81253C}" presName="compositeNode" presStyleCnt="0">
        <dgm:presLayoutVars>
          <dgm:bulletEnabled val="1"/>
        </dgm:presLayoutVars>
      </dgm:prSet>
      <dgm:spPr/>
    </dgm:pt>
    <dgm:pt modelId="{93F0F97A-62EE-4CCF-8CC6-90957B4ECB2F}" type="pres">
      <dgm:prSet presAssocID="{24A8D64A-DBBC-43BC-8021-0AFA0D81253C}" presName="bgRect" presStyleLbl="alignNode1" presStyleIdx="1" presStyleCnt="3"/>
      <dgm:spPr/>
    </dgm:pt>
    <dgm:pt modelId="{ED0B732A-27F1-4B1A-AEFC-CA8EA8E08482}" type="pres">
      <dgm:prSet presAssocID="{71C457AF-6DB8-4FDF-BF27-1FD500259B06}" presName="sibTransNodeRect" presStyleLbl="alignNode1" presStyleIdx="1" presStyleCnt="3">
        <dgm:presLayoutVars>
          <dgm:chMax val="0"/>
          <dgm:bulletEnabled val="1"/>
        </dgm:presLayoutVars>
      </dgm:prSet>
      <dgm:spPr/>
    </dgm:pt>
    <dgm:pt modelId="{49B380B7-254D-43A2-ABF2-5ED1FC1EC902}" type="pres">
      <dgm:prSet presAssocID="{24A8D64A-DBBC-43BC-8021-0AFA0D81253C}" presName="nodeRect" presStyleLbl="alignNode1" presStyleIdx="1" presStyleCnt="3">
        <dgm:presLayoutVars>
          <dgm:bulletEnabled val="1"/>
        </dgm:presLayoutVars>
      </dgm:prSet>
      <dgm:spPr/>
    </dgm:pt>
    <dgm:pt modelId="{3FA4011A-1FD5-4ECB-A872-0EE786E1A182}" type="pres">
      <dgm:prSet presAssocID="{71C457AF-6DB8-4FDF-BF27-1FD500259B06}" presName="sibTrans" presStyleCnt="0"/>
      <dgm:spPr/>
    </dgm:pt>
    <dgm:pt modelId="{613A2398-374B-44F2-B6CC-15A722130968}" type="pres">
      <dgm:prSet presAssocID="{469BB67F-422E-429D-A530-240D6CD9D358}" presName="compositeNode" presStyleCnt="0">
        <dgm:presLayoutVars>
          <dgm:bulletEnabled val="1"/>
        </dgm:presLayoutVars>
      </dgm:prSet>
      <dgm:spPr/>
    </dgm:pt>
    <dgm:pt modelId="{BD5051E3-22D9-403C-9907-DC3552687BD2}" type="pres">
      <dgm:prSet presAssocID="{469BB67F-422E-429D-A530-240D6CD9D358}" presName="bgRect" presStyleLbl="alignNode1" presStyleIdx="2" presStyleCnt="3"/>
      <dgm:spPr/>
    </dgm:pt>
    <dgm:pt modelId="{19918A99-D16B-46DD-A918-5CC1BBB06654}" type="pres">
      <dgm:prSet presAssocID="{C567D3DC-A26B-43ED-98B7-A183D7316A0C}" presName="sibTransNodeRect" presStyleLbl="alignNode1" presStyleIdx="2" presStyleCnt="3">
        <dgm:presLayoutVars>
          <dgm:chMax val="0"/>
          <dgm:bulletEnabled val="1"/>
        </dgm:presLayoutVars>
      </dgm:prSet>
      <dgm:spPr/>
    </dgm:pt>
    <dgm:pt modelId="{472CA60A-1BED-47A3-81E4-6FF3BAD0B73D}" type="pres">
      <dgm:prSet presAssocID="{469BB67F-422E-429D-A530-240D6CD9D358}" presName="nodeRect" presStyleLbl="alignNode1" presStyleIdx="2" presStyleCnt="3">
        <dgm:presLayoutVars>
          <dgm:bulletEnabled val="1"/>
        </dgm:presLayoutVars>
      </dgm:prSet>
      <dgm:spPr/>
    </dgm:pt>
  </dgm:ptLst>
  <dgm:cxnLst>
    <dgm:cxn modelId="{37777519-917E-4014-BF8C-FA5D776C9980}" type="presOf" srcId="{24A8D64A-DBBC-43BC-8021-0AFA0D81253C}" destId="{93F0F97A-62EE-4CCF-8CC6-90957B4ECB2F}" srcOrd="0" destOrd="0" presId="urn:microsoft.com/office/officeart/2016/7/layout/LinearBlockProcessNumbered"/>
    <dgm:cxn modelId="{2CD46B1C-5AC2-4E5A-A23D-E16D02ABC59E}" type="presOf" srcId="{0986C199-1661-4DBA-A839-D9252071678F}" destId="{A3420EB6-0986-4E00-89A4-20268E00644B}" srcOrd="1" destOrd="0" presId="urn:microsoft.com/office/officeart/2016/7/layout/LinearBlockProcessNumbered"/>
    <dgm:cxn modelId="{A2D0703A-EA71-4020-8CE5-6D4D235B4A10}" type="presOf" srcId="{469BB67F-422E-429D-A530-240D6CD9D358}" destId="{BD5051E3-22D9-403C-9907-DC3552687BD2}" srcOrd="0" destOrd="0" presId="urn:microsoft.com/office/officeart/2016/7/layout/LinearBlockProcessNumbered"/>
    <dgm:cxn modelId="{4A205D40-8F36-47AF-8FD0-8B35B06DDE79}" srcId="{A0D0077B-3A42-4ADA-83F2-E7F00634FFB0}" destId="{469BB67F-422E-429D-A530-240D6CD9D358}" srcOrd="2" destOrd="0" parTransId="{1CB278AE-749F-4014-82FF-859AF35181A6}" sibTransId="{C567D3DC-A26B-43ED-98B7-A183D7316A0C}"/>
    <dgm:cxn modelId="{712BCB5B-B916-43A5-8194-CF7E64D12FC1}" type="presOf" srcId="{0986C199-1661-4DBA-A839-D9252071678F}" destId="{36F85EBB-99CF-4E14-8C41-4DA61ED1F8AD}" srcOrd="0" destOrd="0" presId="urn:microsoft.com/office/officeart/2016/7/layout/LinearBlockProcessNumbered"/>
    <dgm:cxn modelId="{7E34546E-B31B-4E90-A6B4-06E138DCD844}" type="presOf" srcId="{24A8D64A-DBBC-43BC-8021-0AFA0D81253C}" destId="{49B380B7-254D-43A2-ABF2-5ED1FC1EC902}" srcOrd="1" destOrd="0" presId="urn:microsoft.com/office/officeart/2016/7/layout/LinearBlockProcessNumbered"/>
    <dgm:cxn modelId="{4263BE85-A593-49AF-B3C0-B479C1C0FE26}" type="presOf" srcId="{A0D0077B-3A42-4ADA-83F2-E7F00634FFB0}" destId="{0CD85E58-5756-4CAA-B08D-0128DEACD696}" srcOrd="0" destOrd="0" presId="urn:microsoft.com/office/officeart/2016/7/layout/LinearBlockProcessNumbered"/>
    <dgm:cxn modelId="{9A7754AA-A47A-4A66-803F-00494B0960F2}" srcId="{A0D0077B-3A42-4ADA-83F2-E7F00634FFB0}" destId="{0986C199-1661-4DBA-A839-D9252071678F}" srcOrd="0" destOrd="0" parTransId="{D40DE62D-D1CA-4FB9-9E5A-C67288CC6BA8}" sibTransId="{53E003BC-911C-4579-8921-3D1DBFFD870E}"/>
    <dgm:cxn modelId="{8C6F32AF-FF8E-4323-9364-99084DE0F634}" type="presOf" srcId="{469BB67F-422E-429D-A530-240D6CD9D358}" destId="{472CA60A-1BED-47A3-81E4-6FF3BAD0B73D}" srcOrd="1" destOrd="0" presId="urn:microsoft.com/office/officeart/2016/7/layout/LinearBlockProcessNumbered"/>
    <dgm:cxn modelId="{6A9158B2-1A7F-4214-BF8B-443D3E031BE3}" srcId="{A0D0077B-3A42-4ADA-83F2-E7F00634FFB0}" destId="{24A8D64A-DBBC-43BC-8021-0AFA0D81253C}" srcOrd="1" destOrd="0" parTransId="{D4CB2F85-B756-4736-A42C-5F8CF762D48B}" sibTransId="{71C457AF-6DB8-4FDF-BF27-1FD500259B06}"/>
    <dgm:cxn modelId="{AF1A7AB3-D245-49DB-BD7B-EFB8C9D1C3C9}" type="presOf" srcId="{53E003BC-911C-4579-8921-3D1DBFFD870E}" destId="{27623C3A-FC93-4C14-85C6-1ACB7CE1BB01}" srcOrd="0" destOrd="0" presId="urn:microsoft.com/office/officeart/2016/7/layout/LinearBlockProcessNumbered"/>
    <dgm:cxn modelId="{1FE801D3-298F-413D-A8FA-24453C05711D}" type="presOf" srcId="{71C457AF-6DB8-4FDF-BF27-1FD500259B06}" destId="{ED0B732A-27F1-4B1A-AEFC-CA8EA8E08482}" srcOrd="0" destOrd="0" presId="urn:microsoft.com/office/officeart/2016/7/layout/LinearBlockProcessNumbered"/>
    <dgm:cxn modelId="{01CB58F0-9E81-41E7-B344-F5590E7E203E}" type="presOf" srcId="{C567D3DC-A26B-43ED-98B7-A183D7316A0C}" destId="{19918A99-D16B-46DD-A918-5CC1BBB06654}" srcOrd="0" destOrd="0" presId="urn:microsoft.com/office/officeart/2016/7/layout/LinearBlockProcessNumbered"/>
    <dgm:cxn modelId="{C978BC2E-C430-4D97-B66B-1DCBEB4EB2F8}" type="presParOf" srcId="{0CD85E58-5756-4CAA-B08D-0128DEACD696}" destId="{7879F1FA-BDC2-430E-A86B-35AA06776376}" srcOrd="0" destOrd="0" presId="urn:microsoft.com/office/officeart/2016/7/layout/LinearBlockProcessNumbered"/>
    <dgm:cxn modelId="{B8F7B0C3-4CFD-436D-BE2C-1B0AD63DD01F}" type="presParOf" srcId="{7879F1FA-BDC2-430E-A86B-35AA06776376}" destId="{36F85EBB-99CF-4E14-8C41-4DA61ED1F8AD}" srcOrd="0" destOrd="0" presId="urn:microsoft.com/office/officeart/2016/7/layout/LinearBlockProcessNumbered"/>
    <dgm:cxn modelId="{BB057E83-EFC6-4C52-A616-FF08CA036A09}" type="presParOf" srcId="{7879F1FA-BDC2-430E-A86B-35AA06776376}" destId="{27623C3A-FC93-4C14-85C6-1ACB7CE1BB01}" srcOrd="1" destOrd="0" presId="urn:microsoft.com/office/officeart/2016/7/layout/LinearBlockProcessNumbered"/>
    <dgm:cxn modelId="{75B0ABAE-B966-45E3-808F-9AB60EE9E003}" type="presParOf" srcId="{7879F1FA-BDC2-430E-A86B-35AA06776376}" destId="{A3420EB6-0986-4E00-89A4-20268E00644B}" srcOrd="2" destOrd="0" presId="urn:microsoft.com/office/officeart/2016/7/layout/LinearBlockProcessNumbered"/>
    <dgm:cxn modelId="{292B3225-D693-4605-82C4-48AA4B67C819}" type="presParOf" srcId="{0CD85E58-5756-4CAA-B08D-0128DEACD696}" destId="{32499EAA-0375-44B0-B550-07944FE39517}" srcOrd="1" destOrd="0" presId="urn:microsoft.com/office/officeart/2016/7/layout/LinearBlockProcessNumbered"/>
    <dgm:cxn modelId="{9A313AB7-9E4F-4F15-A8B7-B8801900B46A}" type="presParOf" srcId="{0CD85E58-5756-4CAA-B08D-0128DEACD696}" destId="{2770E330-5C35-4DAA-A64C-0AC727C48EEA}" srcOrd="2" destOrd="0" presId="urn:microsoft.com/office/officeart/2016/7/layout/LinearBlockProcessNumbered"/>
    <dgm:cxn modelId="{42151CA2-1F20-4824-8CC0-3B35650C6EEB}" type="presParOf" srcId="{2770E330-5C35-4DAA-A64C-0AC727C48EEA}" destId="{93F0F97A-62EE-4CCF-8CC6-90957B4ECB2F}" srcOrd="0" destOrd="0" presId="urn:microsoft.com/office/officeart/2016/7/layout/LinearBlockProcessNumbered"/>
    <dgm:cxn modelId="{56238CB6-700E-4BF6-AD9C-A9CD1B20EC58}" type="presParOf" srcId="{2770E330-5C35-4DAA-A64C-0AC727C48EEA}" destId="{ED0B732A-27F1-4B1A-AEFC-CA8EA8E08482}" srcOrd="1" destOrd="0" presId="urn:microsoft.com/office/officeart/2016/7/layout/LinearBlockProcessNumbered"/>
    <dgm:cxn modelId="{481F5076-42A2-4E0D-BF9C-A0ECBEA80394}" type="presParOf" srcId="{2770E330-5C35-4DAA-A64C-0AC727C48EEA}" destId="{49B380B7-254D-43A2-ABF2-5ED1FC1EC902}" srcOrd="2" destOrd="0" presId="urn:microsoft.com/office/officeart/2016/7/layout/LinearBlockProcessNumbered"/>
    <dgm:cxn modelId="{DBC8D13C-BA71-479D-B3BB-4EE4B2B8F0C6}" type="presParOf" srcId="{0CD85E58-5756-4CAA-B08D-0128DEACD696}" destId="{3FA4011A-1FD5-4ECB-A872-0EE786E1A182}" srcOrd="3" destOrd="0" presId="urn:microsoft.com/office/officeart/2016/7/layout/LinearBlockProcessNumbered"/>
    <dgm:cxn modelId="{05E7F40B-02EC-46A8-BB95-07733295F4C9}" type="presParOf" srcId="{0CD85E58-5756-4CAA-B08D-0128DEACD696}" destId="{613A2398-374B-44F2-B6CC-15A722130968}" srcOrd="4" destOrd="0" presId="urn:microsoft.com/office/officeart/2016/7/layout/LinearBlockProcessNumbered"/>
    <dgm:cxn modelId="{84F8FE59-256A-4EF4-80AD-062D1185B48F}" type="presParOf" srcId="{613A2398-374B-44F2-B6CC-15A722130968}" destId="{BD5051E3-22D9-403C-9907-DC3552687BD2}" srcOrd="0" destOrd="0" presId="urn:microsoft.com/office/officeart/2016/7/layout/LinearBlockProcessNumbered"/>
    <dgm:cxn modelId="{4B12BF4A-4E92-4257-BD59-5F9BEC86EE98}" type="presParOf" srcId="{613A2398-374B-44F2-B6CC-15A722130968}" destId="{19918A99-D16B-46DD-A918-5CC1BBB06654}" srcOrd="1" destOrd="0" presId="urn:microsoft.com/office/officeart/2016/7/layout/LinearBlockProcessNumbered"/>
    <dgm:cxn modelId="{2B51E748-FD74-4C0A-A6A9-3C2261F3075C}" type="presParOf" srcId="{613A2398-374B-44F2-B6CC-15A722130968}" destId="{472CA60A-1BED-47A3-81E4-6FF3BAD0B73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85EBB-99CF-4E14-8C41-4DA61ED1F8AD}">
      <dsp:nvSpPr>
        <dsp:cNvPr id="0" name=""/>
        <dsp:cNvSpPr/>
      </dsp:nvSpPr>
      <dsp:spPr>
        <a:xfrm>
          <a:off x="853" y="21822"/>
          <a:ext cx="3457633" cy="414916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666750">
            <a:lnSpc>
              <a:spcPct val="90000"/>
            </a:lnSpc>
            <a:spcBef>
              <a:spcPct val="0"/>
            </a:spcBef>
            <a:spcAft>
              <a:spcPct val="35000"/>
            </a:spcAft>
            <a:buNone/>
          </a:pPr>
          <a:r>
            <a:rPr lang="en-US" sz="1500" kern="1200"/>
            <a:t>The FDA is a US government agency which is part of the Department of Health and Human Services. The FDA's mission is to protect public health by regulating and ensuring the safety, efficacy, and security of many products. One of these products include food items.</a:t>
          </a:r>
        </a:p>
      </dsp:txBody>
      <dsp:txXfrm>
        <a:off x="853" y="1681486"/>
        <a:ext cx="3457633" cy="2489496"/>
      </dsp:txXfrm>
    </dsp:sp>
    <dsp:sp modelId="{27623C3A-FC93-4C14-85C6-1ACB7CE1BB01}">
      <dsp:nvSpPr>
        <dsp:cNvPr id="0" name=""/>
        <dsp:cNvSpPr/>
      </dsp:nvSpPr>
      <dsp:spPr>
        <a:xfrm>
          <a:off x="853" y="21822"/>
          <a:ext cx="3457633" cy="1659664"/>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853" y="21822"/>
        <a:ext cx="3457633" cy="1659664"/>
      </dsp:txXfrm>
    </dsp:sp>
    <dsp:sp modelId="{93F0F97A-62EE-4CCF-8CC6-90957B4ECB2F}">
      <dsp:nvSpPr>
        <dsp:cNvPr id="0" name=""/>
        <dsp:cNvSpPr/>
      </dsp:nvSpPr>
      <dsp:spPr>
        <a:xfrm>
          <a:off x="3735097" y="21822"/>
          <a:ext cx="3457633" cy="414916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666750">
            <a:lnSpc>
              <a:spcPct val="90000"/>
            </a:lnSpc>
            <a:spcBef>
              <a:spcPct val="0"/>
            </a:spcBef>
            <a:spcAft>
              <a:spcPct val="35000"/>
            </a:spcAft>
            <a:buNone/>
          </a:pPr>
          <a:r>
            <a:rPr lang="en-US" sz="1500" kern="1200"/>
            <a:t>Drug items in violation of the US FDA regulations are recalled, which removes the recalled food item from the market.</a:t>
          </a:r>
        </a:p>
      </dsp:txBody>
      <dsp:txXfrm>
        <a:off x="3735097" y="1681486"/>
        <a:ext cx="3457633" cy="2489496"/>
      </dsp:txXfrm>
    </dsp:sp>
    <dsp:sp modelId="{ED0B732A-27F1-4B1A-AEFC-CA8EA8E08482}">
      <dsp:nvSpPr>
        <dsp:cNvPr id="0" name=""/>
        <dsp:cNvSpPr/>
      </dsp:nvSpPr>
      <dsp:spPr>
        <a:xfrm>
          <a:off x="3735097" y="21822"/>
          <a:ext cx="3457633" cy="1659664"/>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BD5051E3-22D9-403C-9907-DC3552687BD2}">
      <dsp:nvSpPr>
        <dsp:cNvPr id="0" name=""/>
        <dsp:cNvSpPr/>
      </dsp:nvSpPr>
      <dsp:spPr>
        <a:xfrm>
          <a:off x="7469341" y="21822"/>
          <a:ext cx="3457633" cy="4149160"/>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666750">
            <a:lnSpc>
              <a:spcPct val="90000"/>
            </a:lnSpc>
            <a:spcBef>
              <a:spcPct val="0"/>
            </a:spcBef>
            <a:spcAft>
              <a:spcPct val="35000"/>
            </a:spcAft>
            <a:buNone/>
          </a:pPr>
          <a:r>
            <a:rPr lang="en-US" sz="1500" kern="1200" dirty="0"/>
            <a:t>We analyzed 500 recalled Drugs from the FDA for the time period of Jan-2020 – Aug-2024.</a:t>
          </a:r>
        </a:p>
      </dsp:txBody>
      <dsp:txXfrm>
        <a:off x="7469341" y="1681486"/>
        <a:ext cx="3457633" cy="2489496"/>
      </dsp:txXfrm>
    </dsp:sp>
    <dsp:sp modelId="{19918A99-D16B-46DD-A918-5CC1BBB06654}">
      <dsp:nvSpPr>
        <dsp:cNvPr id="0" name=""/>
        <dsp:cNvSpPr/>
      </dsp:nvSpPr>
      <dsp:spPr>
        <a:xfrm>
          <a:off x="7469341" y="21822"/>
          <a:ext cx="3457633" cy="1659664"/>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004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95295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74786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2092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19249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10/29/2024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85695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10/29/2024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1411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1066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085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83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8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192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730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10/29/2024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047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10/29/2024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63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10/29/2024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882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389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10/29/2024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69644054"/>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8930" y="629266"/>
            <a:ext cx="3322912" cy="1641987"/>
          </a:xfrm>
        </p:spPr>
        <p:txBody>
          <a:bodyPr vert="horz" lIns="91440" tIns="45720" rIns="91440" bIns="45720" rtlCol="0" anchor="t">
            <a:normAutofit/>
          </a:bodyPr>
          <a:lstStyle/>
          <a:p>
            <a:pPr>
              <a:lnSpc>
                <a:spcPct val="90000"/>
              </a:lnSpc>
            </a:pPr>
            <a:r>
              <a:rPr lang="en-US" sz="2900" cap="all"/>
              <a:t>Team 5 - drug administration (FDA) Recalls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47701" y="2438401"/>
            <a:ext cx="3324141" cy="3809998"/>
          </a:xfrm>
        </p:spPr>
        <p:txBody>
          <a:bodyPr vert="horz" lIns="91440" tIns="45720" rIns="91440" bIns="45720" rtlCol="0">
            <a:normAutofit/>
          </a:bodyPr>
          <a:lstStyle/>
          <a:p>
            <a:r>
              <a:rPr lang="en-US" dirty="0">
                <a:solidFill>
                  <a:schemeClr val="tx1"/>
                </a:solidFill>
              </a:rPr>
              <a:t>Chris </a:t>
            </a:r>
          </a:p>
          <a:p>
            <a:r>
              <a:rPr lang="en-US" dirty="0" err="1">
                <a:solidFill>
                  <a:schemeClr val="tx1"/>
                </a:solidFill>
              </a:rPr>
              <a:t>Alyssandra</a:t>
            </a:r>
            <a:endParaRPr lang="en-US" dirty="0">
              <a:solidFill>
                <a:schemeClr val="tx1"/>
              </a:solidFill>
            </a:endParaRPr>
          </a:p>
          <a:p>
            <a:r>
              <a:rPr lang="en-US" dirty="0">
                <a:solidFill>
                  <a:schemeClr val="tx1"/>
                </a:solidFill>
              </a:rPr>
              <a:t>Sabrina</a:t>
            </a:r>
          </a:p>
          <a:p>
            <a:r>
              <a:rPr lang="en-US" dirty="0">
                <a:solidFill>
                  <a:schemeClr val="tx1"/>
                </a:solidFill>
              </a:rPr>
              <a:t>Hunter</a:t>
            </a:r>
          </a:p>
          <a:p>
            <a:r>
              <a:rPr lang="en-US" dirty="0" err="1">
                <a:solidFill>
                  <a:schemeClr val="tx1"/>
                </a:solidFill>
              </a:rPr>
              <a:t>lakshmi</a:t>
            </a:r>
            <a:endParaRPr lang="en-US" dirty="0">
              <a:solidFill>
                <a:schemeClr val="tx1"/>
              </a:solidFill>
            </a:endParaRPr>
          </a:p>
        </p:txBody>
      </p:sp>
      <p:pic>
        <p:nvPicPr>
          <p:cNvPr id="8" name="Picture 7" descr="A person holding a pill&#10;&#10;Description automatically generated">
            <a:extLst>
              <a:ext uri="{FF2B5EF4-FFF2-40B4-BE49-F238E27FC236}">
                <a16:creationId xmlns:a16="http://schemas.microsoft.com/office/drawing/2014/main" id="{A135D3D8-6FDD-493B-C55C-93C7501C9C8B}"/>
              </a:ext>
            </a:extLst>
          </p:cNvPr>
          <p:cNvPicPr>
            <a:picLocks noChangeAspect="1"/>
          </p:cNvPicPr>
          <p:nvPr/>
        </p:nvPicPr>
        <p:blipFill>
          <a:blip r:embed="rId3"/>
          <a:srcRect l="15845" r="14465" b="2"/>
          <a:stretch/>
        </p:blipFill>
        <p:spPr>
          <a:xfrm>
            <a:off x="4619544" y="609601"/>
            <a:ext cx="6924756"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52" name="Picture 205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3" name="Picture 205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4" name="Oval 205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6" name="Picture 205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58" name="Picture 205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0" name="Rectangle 205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742112" y="1454963"/>
            <a:ext cx="4802187" cy="3308380"/>
          </a:xfrm>
        </p:spPr>
        <p:txBody>
          <a:bodyPr vert="horz" lIns="91440" tIns="45720" rIns="91440" bIns="45720" rtlCol="0" anchor="b">
            <a:normAutofit/>
          </a:bodyPr>
          <a:lstStyle/>
          <a:p>
            <a:pPr>
              <a:lnSpc>
                <a:spcPct val="90000"/>
              </a:lnSpc>
            </a:pPr>
            <a:r>
              <a:rPr lang="en-US" sz="1800"/>
              <a:t>Which firms have the most recalls? </a:t>
            </a:r>
            <a:br>
              <a:rPr lang="en-US" sz="1800"/>
            </a:br>
            <a:br>
              <a:rPr lang="en-US" sz="1800"/>
            </a:br>
            <a:r>
              <a:rPr lang="en-US" sz="1800"/>
              <a:t>How much Time does it take to close a recall?</a:t>
            </a:r>
            <a:br>
              <a:rPr lang="en-US" sz="1800"/>
            </a:br>
            <a:br>
              <a:rPr lang="en-US" sz="1800"/>
            </a:br>
            <a:r>
              <a:rPr lang="en-US" sz="1800"/>
              <a:t>Which States are impacted by recalls?</a:t>
            </a:r>
            <a:br>
              <a:rPr lang="en-US" sz="1800"/>
            </a:br>
            <a:br>
              <a:rPr lang="en-US" sz="1800"/>
            </a:br>
            <a:r>
              <a:rPr lang="en-US" sz="1800"/>
              <a:t>What are the types of recall classifications?</a:t>
            </a:r>
            <a:br>
              <a:rPr lang="en-US" sz="1800"/>
            </a:br>
            <a:br>
              <a:rPr lang="en-US" sz="1800"/>
            </a:br>
            <a:endParaRPr lang="en-US" sz="1800"/>
          </a:p>
        </p:txBody>
      </p:sp>
      <p:pic>
        <p:nvPicPr>
          <p:cNvPr id="2050" name="Picture 2">
            <a:extLst>
              <a:ext uri="{FF2B5EF4-FFF2-40B4-BE49-F238E27FC236}">
                <a16:creationId xmlns:a16="http://schemas.microsoft.com/office/drawing/2014/main" id="{543BE60D-E977-A3B0-CA11-10CFCF06BB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0268" r="14783"/>
          <a:stretch/>
        </p:blipFill>
        <p:spPr bwMode="auto">
          <a:xfrm>
            <a:off x="607848" y="609601"/>
            <a:ext cx="5486561"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12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Background FDA</a:t>
            </a:r>
          </a:p>
        </p:txBody>
      </p:sp>
      <p:graphicFrame>
        <p:nvGraphicFramePr>
          <p:cNvPr id="14" name="Content Placeholder 4">
            <a:extLst>
              <a:ext uri="{FF2B5EF4-FFF2-40B4-BE49-F238E27FC236}">
                <a16:creationId xmlns:a16="http://schemas.microsoft.com/office/drawing/2014/main" id="{23C4916A-BD94-1834-7204-DBB093AE52D9}"/>
              </a:ext>
            </a:extLst>
          </p:cNvPr>
          <p:cNvGraphicFramePr>
            <a:graphicFrameLocks noGrp="1"/>
          </p:cNvGraphicFramePr>
          <p:nvPr>
            <p:ph idx="1"/>
            <p:extLst>
              <p:ext uri="{D42A27DB-BD31-4B8C-83A1-F6EECF244321}">
                <p14:modId xmlns:p14="http://schemas.microsoft.com/office/powerpoint/2010/main" val="9086432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01255" y="702155"/>
            <a:ext cx="3409783" cy="1300365"/>
          </a:xfrm>
        </p:spPr>
        <p:txBody>
          <a:bodyPr>
            <a:normAutofit/>
          </a:bodyPr>
          <a:lstStyle/>
          <a:p>
            <a:pPr>
              <a:lnSpc>
                <a:spcPct val="90000"/>
              </a:lnSpc>
            </a:pPr>
            <a:r>
              <a:rPr lang="en-US" sz="1100" dirty="0">
                <a:solidFill>
                  <a:srgbClr val="FFFFFF"/>
                </a:solidFill>
              </a:rPr>
              <a:t>Which firms have the most recalls?</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601255" y="2177142"/>
            <a:ext cx="3409782" cy="3823607"/>
          </a:xfrm>
        </p:spPr>
        <p:txBody>
          <a:bodyPr>
            <a:normAutofit/>
          </a:bodyPr>
          <a:lstStyle/>
          <a:p>
            <a:r>
              <a:rPr lang="en-US" dirty="0">
                <a:solidFill>
                  <a:srgbClr val="FFFFFF"/>
                </a:solidFill>
              </a:rPr>
              <a:t>Total amount of unique Recalling Firms associated to the FDA Recalls is 132</a:t>
            </a:r>
          </a:p>
          <a:p>
            <a:r>
              <a:rPr lang="en-US" dirty="0">
                <a:solidFill>
                  <a:srgbClr val="FFFFFF"/>
                </a:solidFill>
              </a:rPr>
              <a:t>Narrowed down to top 10</a:t>
            </a:r>
          </a:p>
          <a:p>
            <a:r>
              <a:rPr lang="en-US" dirty="0">
                <a:solidFill>
                  <a:srgbClr val="FFFFFF"/>
                </a:solidFill>
              </a:rPr>
              <a:t>Top 10 Recalls by Number of recalls. </a:t>
            </a:r>
          </a:p>
        </p:txBody>
      </p:sp>
      <p:pic>
        <p:nvPicPr>
          <p:cNvPr id="4" name="Picture 3">
            <a:extLst>
              <a:ext uri="{FF2B5EF4-FFF2-40B4-BE49-F238E27FC236}">
                <a16:creationId xmlns:a16="http://schemas.microsoft.com/office/drawing/2014/main" id="{D87BD633-301F-573A-FD14-5CF52D3C0927}"/>
              </a:ext>
            </a:extLst>
          </p:cNvPr>
          <p:cNvPicPr>
            <a:picLocks noChangeAspect="1"/>
          </p:cNvPicPr>
          <p:nvPr/>
        </p:nvPicPr>
        <p:blipFill>
          <a:blip r:embed="rId2"/>
          <a:stretch>
            <a:fillRect/>
          </a:stretch>
        </p:blipFill>
        <p:spPr>
          <a:xfrm>
            <a:off x="4592231" y="1208595"/>
            <a:ext cx="6831503" cy="4423397"/>
          </a:xfrm>
          <a:prstGeom prst="rect">
            <a:avLst/>
          </a:prstGeom>
        </p:spPr>
      </p:pic>
      <p:sp>
        <p:nvSpPr>
          <p:cNvPr id="13" name="Content Placeholder 4">
            <a:extLst>
              <a:ext uri="{FF2B5EF4-FFF2-40B4-BE49-F238E27FC236}">
                <a16:creationId xmlns:a16="http://schemas.microsoft.com/office/drawing/2014/main" id="{397C4301-D3DA-C943-A8B7-8FDA3C3EAE3C}"/>
              </a:ext>
            </a:extLst>
          </p:cNvPr>
          <p:cNvSpPr txBox="1">
            <a:spLocks/>
          </p:cNvSpPr>
          <p:nvPr/>
        </p:nvSpPr>
        <p:spPr>
          <a:xfrm>
            <a:off x="319719" y="2828261"/>
            <a:ext cx="4202843" cy="154387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6" name="Rectangle 1">
            <a:extLst>
              <a:ext uri="{FF2B5EF4-FFF2-40B4-BE49-F238E27FC236}">
                <a16:creationId xmlns:a16="http://schemas.microsoft.com/office/drawing/2014/main" id="{E9D5B992-996E-1F1A-D7BA-5B383808496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Recalling Firm Cardinal Health Inc. 18 Vita Pharmacy, LLC dba Talon Compounding Pharmacy 18 Mckesson Medical-Surgical Inc. Corporate Office 16 Herbal Doctor Remedies 10 Teva Pharmaceuticals USA 8 Teligent Pharma, Inc. 7 Fusion IV Pharmaceuticals, Inc. dba Axia Pharmaceutical 7 Pharmacy Innovations 7 Perrigo Company PLC 6 Accord Healthcare, Inc. 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6E8DE64-3902-BB88-F63C-F7FF5924F8F0}"/>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Recalling Firm Cardinal Health Inc. 18 Vita Pharmacy, LLC dba Talon Compounding Pharmacy 18 Mckesson Medical-Surgical Inc. Corporate Office 16 Herbal Doctor Remedies 10 Teva Pharmaceuticals USA 8 Teligent Pharma, Inc. 7 Fusion IV Pharmaceuticals, Inc. dba Axia Pharmaceutical 7 Pharmacy Innovations 7 Perrigo Company PLC 6 Accord Healthcare, Inc. 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0967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643658" y="331667"/>
            <a:ext cx="5105094" cy="447634"/>
          </a:xfrm>
        </p:spPr>
        <p:txBody>
          <a:bodyPr>
            <a:normAutofit fontScale="90000"/>
          </a:bodyPr>
          <a:lstStyle/>
          <a:p>
            <a:r>
              <a:rPr lang="en-US" sz="2200" dirty="0">
                <a:latin typeface="Calibri" panose="020F0502020204030204" pitchFamily="34" charset="0"/>
                <a:ea typeface="Calibri" panose="020F0502020204030204" pitchFamily="34" charset="0"/>
                <a:cs typeface="Calibri" panose="020F0502020204030204" pitchFamily="34" charset="0"/>
              </a:rPr>
              <a:t>Which firms have the most recalls?</a:t>
            </a:r>
            <a:br>
              <a:rPr lang="en-US" dirty="0"/>
            </a:br>
            <a:br>
              <a:rPr lang="en-US" dirty="0"/>
            </a:br>
            <a:br>
              <a:rPr lang="en-US" dirty="0"/>
            </a:br>
            <a:br>
              <a:rPr lang="en-US" dirty="0"/>
            </a:br>
            <a:endParaRPr lang="en-US" dirty="0"/>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515312" y="1068474"/>
            <a:ext cx="3568661" cy="4559816"/>
          </a:xfrm>
        </p:spPr>
        <p:txBody>
          <a:bodyPr>
            <a:no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Class I = Dangerous or defective products that predictably could cause serious health problems or death. Examples problem or food found to contain botulinum toxin, food with undeclared allergens, a label mix-up on a lifesaving drug, or a defective artificial heart valve.</a:t>
            </a:r>
          </a:p>
          <a:p>
            <a:r>
              <a:rPr lang="en-US" sz="1400" dirty="0">
                <a:latin typeface="Calibri" panose="020F0502020204030204" pitchFamily="34" charset="0"/>
                <a:ea typeface="Calibri" panose="020F0502020204030204" pitchFamily="34" charset="0"/>
                <a:cs typeface="Calibri" panose="020F0502020204030204" pitchFamily="34" charset="0"/>
              </a:rPr>
              <a:t>Class II = Products that might cause a temporary health problem or pose only a slight threat of a serious nature. Example: a drug that is under-strength but that is not used to treat life-threatening situations.</a:t>
            </a:r>
          </a:p>
          <a:p>
            <a:r>
              <a:rPr lang="en-US" sz="1400" dirty="0">
                <a:latin typeface="Calibri" panose="020F0502020204030204" pitchFamily="34" charset="0"/>
                <a:ea typeface="Calibri" panose="020F0502020204030204" pitchFamily="34" charset="0"/>
                <a:cs typeface="Calibri" panose="020F0502020204030204" pitchFamily="34" charset="0"/>
              </a:rPr>
              <a:t>Class III = Products that are unlikely to cause any adverse health reaction, but that violate FDA labeling or manufacturing laws. Examples include: a minor container defect and lack of English labeling in a retail food.</a:t>
            </a:r>
          </a:p>
        </p:txBody>
      </p:sp>
      <p:pic>
        <p:nvPicPr>
          <p:cNvPr id="4" name="Picture 3">
            <a:extLst>
              <a:ext uri="{FF2B5EF4-FFF2-40B4-BE49-F238E27FC236}">
                <a16:creationId xmlns:a16="http://schemas.microsoft.com/office/drawing/2014/main" id="{6580FC05-83BD-2F97-5849-FC320AE38DC2}"/>
              </a:ext>
            </a:extLst>
          </p:cNvPr>
          <p:cNvPicPr>
            <a:picLocks noChangeAspect="1"/>
          </p:cNvPicPr>
          <p:nvPr/>
        </p:nvPicPr>
        <p:blipFill>
          <a:blip r:embed="rId2"/>
          <a:stretch>
            <a:fillRect/>
          </a:stretch>
        </p:blipFill>
        <p:spPr>
          <a:xfrm>
            <a:off x="4654296" y="1149789"/>
            <a:ext cx="6735272" cy="4377927"/>
          </a:xfrm>
          <a:prstGeom prst="rect">
            <a:avLst/>
          </a:prstGeom>
        </p:spPr>
      </p:pic>
    </p:spTree>
    <p:extLst>
      <p:ext uri="{BB962C8B-B14F-4D97-AF65-F5344CB8AC3E}">
        <p14:creationId xmlns:p14="http://schemas.microsoft.com/office/powerpoint/2010/main" val="187671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5801</TotalTime>
  <Words>437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var(--jp-code-font-family)</vt:lpstr>
      <vt:lpstr>Wingdings 3</vt:lpstr>
      <vt:lpstr>Ion</vt:lpstr>
      <vt:lpstr>Team 5 - drug administration (FDA) Recalls</vt:lpstr>
      <vt:lpstr>Which firms have the most recalls?   How much Time does it take to close a recall?  Which States are impacted by recalls?  What are the types of recall classifications?  </vt:lpstr>
      <vt:lpstr>Background FDA</vt:lpstr>
      <vt:lpstr>Which firms have the most recalls?</vt:lpstr>
      <vt:lpstr>Which firms have the most recalls?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 ✨</dc:creator>
  <cp:lastModifiedBy>Ady Lak</cp:lastModifiedBy>
  <cp:revision>14</cp:revision>
  <dcterms:created xsi:type="dcterms:W3CDTF">2024-08-09T01:39:54Z</dcterms:created>
  <dcterms:modified xsi:type="dcterms:W3CDTF">2024-10-30T02:42:15Z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