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8a81bda2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8a81bda2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8a81bda2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8a81bda2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26fb343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b26fb343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8a81bda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8a81bda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8a81bda2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8a81bda2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8a81bda2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8a81bda2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8a81bda2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68a81bda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8a81bda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8a81bda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8a81bda2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8a81bda2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8a81bda2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8a81bda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8a81bda2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8a81bda2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8C0x3RyekndqVnd-id-ZunIv3CigTZ2o/view?usp=share_link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eate.arduino.cc/projecthub/ryanchan/how-to-use-the-l298n-motor-driver-b124c5" TargetMode="External"/><Relationship Id="rId4" Type="http://schemas.openxmlformats.org/officeDocument/2006/relationships/hyperlink" Target="https://lastminuteengineers.com/l298n-dc-stepper-driver-arduino-tutorial/" TargetMode="External"/><Relationship Id="rId5" Type="http://schemas.openxmlformats.org/officeDocument/2006/relationships/hyperlink" Target="https://www.youtube.com/watch?v=dyjo_ggEtV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lastminuteengineers.b-cdn.net/wp-content/uploads/arduino/Pulse-Width-Modulation-PWM-Technique-with-Duty-Cycles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lastminuteengineers.b-cdn.net/wp-content/uploads/arduino/H-Bridge-Working-Motor-Direction-Control-Animation.gi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0.wp.com/randomnerdtutorials.com/wp-content/uploads/2018/05/L298N-label.jpg?w=750&amp;quality=100&amp;strip=all&amp;ssl=1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943625" y="1609150"/>
            <a:ext cx="60099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Car Workshop: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 Drivers/ Motors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820825" y="3188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Week 2!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With Speed Control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439025" y="1552750"/>
            <a:ext cx="43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IN1 = 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IN2 = 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IN3 =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IN4 =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 =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ENB =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2 = Ground Motor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1 = Power Motor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4 = Power Motor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3 = Power Motor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12v = 9V Battery Connector 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GND = 9V Battery Connector Black and Ground to arduino GND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5v MOTOR DRIVER = VIN on arduino </a:t>
            </a:r>
            <a:endParaRPr/>
          </a:p>
        </p:txBody>
      </p:sp>
      <p:pic>
        <p:nvPicPr>
          <p:cNvPr id="339" name="Google Shape;339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625" y="1356448"/>
            <a:ext cx="3899250" cy="21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5358600" y="3692950"/>
            <a:ext cx="32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CLICK ON IMAGE FOR FULL 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97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2925"/>
              <a:t>https://tinyurl.com/28x7jwte</a:t>
            </a:r>
            <a:endParaRPr b="1" sz="29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How to use the L298N Motor Driver - Arduino Project Hub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In-Depth: Interface L298N DC Motor Driver Module with Arduino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Controlling DC Motors with the L298N H Bridge and Arduino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DC Motors?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24525"/>
            <a:ext cx="38397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A.K.A.</a:t>
            </a:r>
            <a:r>
              <a:rPr lang="en" sz="1200"/>
              <a:t> </a:t>
            </a:r>
            <a:r>
              <a:rPr lang="en" sz="1200">
                <a:solidFill>
                  <a:srgbClr val="4A86E8"/>
                </a:solidFill>
              </a:rPr>
              <a:t>Direct Current</a:t>
            </a:r>
            <a:r>
              <a:rPr lang="en" sz="1200"/>
              <a:t> Motor. Has a </a:t>
            </a:r>
            <a:r>
              <a:rPr lang="en" sz="1200">
                <a:solidFill>
                  <a:srgbClr val="FF0000"/>
                </a:solidFill>
              </a:rPr>
              <a:t>positive </a:t>
            </a:r>
            <a:r>
              <a:rPr lang="en" sz="1200"/>
              <a:t>and </a:t>
            </a:r>
            <a:r>
              <a:rPr lang="en" sz="1200" u="sng">
                <a:solidFill>
                  <a:srgbClr val="666666"/>
                </a:solidFill>
              </a:rPr>
              <a:t>negative </a:t>
            </a:r>
            <a:r>
              <a:rPr lang="en" sz="1200"/>
              <a:t>lead.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en" sz="1200">
                <a:solidFill>
                  <a:srgbClr val="FF0000"/>
                </a:solidFill>
              </a:rPr>
              <a:t>RED + 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 u="sng">
                <a:solidFill>
                  <a:srgbClr val="666666"/>
                </a:solidFill>
              </a:rPr>
              <a:t>BLACK</a:t>
            </a:r>
            <a:r>
              <a:rPr lang="en" sz="1200">
                <a:solidFill>
                  <a:srgbClr val="666666"/>
                </a:solidFill>
              </a:rPr>
              <a:t> -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Several ways to power it. </a:t>
            </a:r>
            <a:r>
              <a:rPr lang="en" sz="1200">
                <a:solidFill>
                  <a:srgbClr val="FF0000"/>
                </a:solidFill>
              </a:rPr>
              <a:t>DO NOT </a:t>
            </a:r>
            <a:r>
              <a:rPr lang="en" sz="1200">
                <a:solidFill>
                  <a:srgbClr val="000000"/>
                </a:solidFill>
              </a:rPr>
              <a:t>control directly from Arduino!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step is just </a:t>
            </a:r>
            <a:r>
              <a:rPr lang="en" sz="1200">
                <a:solidFill>
                  <a:srgbClr val="4A86E8"/>
                </a:solidFill>
              </a:rPr>
              <a:t>power supply</a:t>
            </a:r>
            <a:r>
              <a:rPr lang="en" sz="1200"/>
              <a:t>. Then we want to </a:t>
            </a:r>
            <a:r>
              <a:rPr lang="en" sz="1200">
                <a:solidFill>
                  <a:srgbClr val="4A86E8"/>
                </a:solidFill>
              </a:rPr>
              <a:t>move the motor</a:t>
            </a:r>
            <a:r>
              <a:rPr lang="en" sz="1200"/>
              <a:t>.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Control the direction for the DC motor w/ </a:t>
            </a:r>
            <a:r>
              <a:rPr lang="en" sz="1200">
                <a:solidFill>
                  <a:srgbClr val="4A86E8"/>
                </a:solidFill>
              </a:rPr>
              <a:t>motor driver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825" y="1424525"/>
            <a:ext cx="3289025" cy="24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control of a DC Motor </a:t>
            </a:r>
            <a:r>
              <a:rPr lang="en"/>
              <a:t>achieved</a:t>
            </a:r>
            <a:r>
              <a:rPr lang="en"/>
              <a:t>?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combine 2 techniques: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PWM </a:t>
            </a:r>
            <a:r>
              <a:rPr lang="en"/>
              <a:t>(Pulse Width Modulation) = allows us to </a:t>
            </a:r>
            <a:r>
              <a:rPr lang="en">
                <a:solidFill>
                  <a:srgbClr val="4A86E8"/>
                </a:solidFill>
              </a:rPr>
              <a:t>control</a:t>
            </a:r>
            <a:r>
              <a:rPr lang="en">
                <a:solidFill>
                  <a:srgbClr val="4A86E8"/>
                </a:solidFill>
              </a:rPr>
              <a:t> the </a:t>
            </a:r>
            <a:r>
              <a:rPr lang="en">
                <a:solidFill>
                  <a:srgbClr val="4A86E8"/>
                </a:solidFill>
              </a:rPr>
              <a:t>speed</a:t>
            </a:r>
            <a:r>
              <a:rPr lang="en"/>
              <a:t> of the motor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H-Bridge</a:t>
            </a:r>
            <a:r>
              <a:rPr lang="en"/>
              <a:t> = control the </a:t>
            </a:r>
            <a:r>
              <a:rPr lang="en"/>
              <a:t>rotation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direction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(Pulse Width Modulation)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97500" y="1567550"/>
            <a:ext cx="4071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Adjusts speed by sending a series of </a:t>
            </a:r>
            <a:r>
              <a:rPr lang="en">
                <a:solidFill>
                  <a:srgbClr val="4A86E8"/>
                </a:solidFill>
              </a:rPr>
              <a:t>on/off pulses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875" y="1118768"/>
            <a:ext cx="3226874" cy="34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449675" y="4646575"/>
            <a:ext cx="35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source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H-Bridge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97500" y="1567550"/>
            <a:ext cx="476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Direction controlled by </a:t>
            </a:r>
            <a:r>
              <a:rPr lang="en">
                <a:solidFill>
                  <a:srgbClr val="4A86E8"/>
                </a:solidFill>
              </a:rPr>
              <a:t>reversing the current</a:t>
            </a:r>
            <a:r>
              <a:rPr lang="en"/>
              <a:t> (changing polarity)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Circuit consists of </a:t>
            </a:r>
            <a:r>
              <a:rPr lang="en">
                <a:solidFill>
                  <a:srgbClr val="4A86E8"/>
                </a:solidFill>
              </a:rPr>
              <a:t>4 switches w/ motor in the center</a:t>
            </a:r>
            <a:r>
              <a:rPr lang="en"/>
              <a:t> (looks like an H lol)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 switches change at certain times–changes polarity 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100" y="508000"/>
            <a:ext cx="238978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6436375" y="4153225"/>
            <a:ext cx="2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GIF source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 Drivers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80000" y="1380450"/>
            <a:ext cx="672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Several motor drivers combine these techniques. W</a:t>
            </a:r>
            <a:r>
              <a:rPr lang="en"/>
              <a:t>e’ll be using the </a:t>
            </a:r>
            <a:r>
              <a:rPr lang="en">
                <a:solidFill>
                  <a:srgbClr val="4A86E8"/>
                </a:solidFill>
              </a:rPr>
              <a:t>L298N Motor Driver</a:t>
            </a:r>
            <a:r>
              <a:rPr lang="en"/>
              <a:t>.</a:t>
            </a:r>
            <a:endParaRPr/>
          </a:p>
        </p:txBody>
      </p:sp>
      <p:pic>
        <p:nvPicPr>
          <p:cNvPr id="314" name="Google Shape;31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000" y="2296400"/>
            <a:ext cx="3830001" cy="25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motor driver has a two terminal block in each side for each motor. </a:t>
            </a:r>
            <a:r>
              <a:rPr lang="en">
                <a:solidFill>
                  <a:srgbClr val="4A86E8"/>
                </a:solidFill>
              </a:rPr>
              <a:t>OUT1 </a:t>
            </a:r>
            <a:r>
              <a:rPr lang="en"/>
              <a:t>and </a:t>
            </a:r>
            <a:r>
              <a:rPr lang="en">
                <a:solidFill>
                  <a:srgbClr val="4A86E8"/>
                </a:solidFill>
              </a:rPr>
              <a:t>OUT2 </a:t>
            </a:r>
            <a:r>
              <a:rPr lang="en"/>
              <a:t>at the </a:t>
            </a:r>
            <a:r>
              <a:rPr lang="en">
                <a:solidFill>
                  <a:srgbClr val="FF0000"/>
                </a:solidFill>
              </a:rPr>
              <a:t>left </a:t>
            </a:r>
            <a:r>
              <a:rPr lang="en"/>
              <a:t>and </a:t>
            </a:r>
            <a:r>
              <a:rPr lang="en">
                <a:solidFill>
                  <a:srgbClr val="4A86E8"/>
                </a:solidFill>
              </a:rPr>
              <a:t>OUT3 </a:t>
            </a:r>
            <a:r>
              <a:rPr lang="en"/>
              <a:t>and </a:t>
            </a:r>
            <a:r>
              <a:rPr lang="en">
                <a:solidFill>
                  <a:srgbClr val="4A86E8"/>
                </a:solidFill>
              </a:rPr>
              <a:t>OUT4 </a:t>
            </a:r>
            <a:r>
              <a:rPr lang="en"/>
              <a:t>at the </a:t>
            </a:r>
            <a:r>
              <a:rPr lang="en">
                <a:solidFill>
                  <a:srgbClr val="FF0000"/>
                </a:solidFill>
              </a:rPr>
              <a:t>right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OUT1: DC motor A + terminal //Move the motor clockwise (Forward)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OUT2: DC motor A – terminal //Move the motor counterclockwise (Backwards)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OUT3: DC motor B + terminal //Samething but for motor 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OUT4: DC motor B – terminal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Layout cont.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12v Pin allows us to power the motor if the voltage being provided is above 5v or 12v exactly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GND is used to ground the 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5v is used to power the </a:t>
            </a:r>
            <a:r>
              <a:rPr lang="en"/>
              <a:t>circuitry</a:t>
            </a:r>
            <a:r>
              <a:rPr lang="en"/>
              <a:t> inside the driver, this is </a:t>
            </a:r>
            <a:r>
              <a:rPr lang="en"/>
              <a:t>usually</a:t>
            </a:r>
            <a:r>
              <a:rPr lang="en"/>
              <a:t> connected to the</a:t>
            </a:r>
            <a:r>
              <a:rPr lang="en"/>
              <a:t> arduino’s VIN pin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Layout cont.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299600" y="1178425"/>
            <a:ext cx="70389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These pin </a:t>
            </a:r>
            <a:r>
              <a:rPr lang="en" sz="1207"/>
              <a:t>control</a:t>
            </a:r>
            <a:r>
              <a:rPr lang="en" sz="1207"/>
              <a:t> the </a:t>
            </a:r>
            <a:r>
              <a:rPr lang="en" sz="1207"/>
              <a:t>direction of the tmoros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IN1: Input 1 for Motor A </a:t>
            </a:r>
            <a:r>
              <a:rPr lang="en" sz="1207"/>
              <a:t>//Move the motor Clockwise(Forward)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IN2: Input 2 for Motor A</a:t>
            </a:r>
            <a:r>
              <a:rPr lang="en" sz="1207"/>
              <a:t> //Move the motor Counterclockwise(Backward)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IN3: Input 1 for Motor B </a:t>
            </a:r>
            <a:r>
              <a:rPr lang="en" sz="1207"/>
              <a:t>//Same thing but for motor B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IN4: Input 2 for Motor B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The following pins </a:t>
            </a:r>
            <a:r>
              <a:rPr lang="en" sz="1207"/>
              <a:t>control</a:t>
            </a:r>
            <a:r>
              <a:rPr lang="en" sz="1207"/>
              <a:t> the speed of the motor. The module usually comes with a jumper on these pins allowing the motors to constantly be at max speed. If you want to control the </a:t>
            </a:r>
            <a:r>
              <a:rPr lang="en" sz="1207"/>
              <a:t>actual</a:t>
            </a:r>
            <a:r>
              <a:rPr lang="en" sz="1207"/>
              <a:t> speed then remove the jumpers and connect them to the PWM labeled pins on the arduino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ENB: speed of Motor B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ENA: speed of Motor A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