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598C87-54D3-4712-8D81-48FCCFAC3BDA}">
  <a:tblStyle styleId="{E3598C87-54D3-4712-8D81-48FCCFAC3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8a81bda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8a81bda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4e5a19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4e5a19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a4e5a19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a4e5a1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a4e5a19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a4e5a19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c12b7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c12b7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03c12b7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03c12b7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3c12b7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3c12b7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a4e5a19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a4e5a19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ages.theengineeringprojects.com/image/webp/2019/10/HC-05-Bluetooth-Module-Pinout-Datasheet-Features-Applications-1.jpg.webp?ssl=1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yxhJ599-1NN7MU3veZjL_XdSvfkh3FPP/view?usp=share_link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nyurl.com/yhsmed53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E-1w7dL3Cps" TargetMode="External"/><Relationship Id="rId4" Type="http://schemas.openxmlformats.org/officeDocument/2006/relationships/hyperlink" Target="https://www.youtube.com/watch?v=NXlyo0goBrU" TargetMode="External"/><Relationship Id="rId5" Type="http://schemas.openxmlformats.org/officeDocument/2006/relationships/hyperlink" Target="https://www.youtube.com/watch?v=GulmSO4Iqk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all-about-hc-05-bluetooth-module-connection-with-android/" TargetMode="External"/><Relationship Id="rId4" Type="http://schemas.openxmlformats.org/officeDocument/2006/relationships/hyperlink" Target="https://components101.com/wireless/hc-05-bluetooth-module" TargetMode="External"/><Relationship Id="rId5" Type="http://schemas.openxmlformats.org/officeDocument/2006/relationships/hyperlink" Target="https://www.electronicwings.com/sensors-modules/bluetooth-module-hc-05-" TargetMode="External"/><Relationship Id="rId6" Type="http://schemas.openxmlformats.org/officeDocument/2006/relationships/hyperlink" Target="https://howtomechatronics.com/tutorials/arduino/arduino-and-hc-05-bluetooth-module-tutorial/" TargetMode="External"/><Relationship Id="rId7" Type="http://schemas.openxmlformats.org/officeDocument/2006/relationships/hyperlink" Target="https://howtomechatronics.com/tutorials/arduino/how-to-configure-pair-two-hc-05-bluetooth-module-master-slave-comma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11">
                <a:latin typeface="Lato"/>
                <a:ea typeface="Lato"/>
                <a:cs typeface="Lato"/>
                <a:sym typeface="Lato"/>
              </a:rPr>
              <a:t>Week 3: Bluetooth module</a:t>
            </a:r>
            <a:endParaRPr b="1" sz="301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3: Link to slides here </a:t>
            </a:r>
            <a:r>
              <a:rPr b="1" lang="en"/>
              <a:t>https://tinyurl.com/zd6smkt9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HC-05 Bluetooth Module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53100"/>
            <a:ext cx="40533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</a:t>
            </a:r>
            <a:r>
              <a:rPr lang="en" sz="1200"/>
              <a:t>llows for two way wireless function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Integrates </a:t>
            </a:r>
            <a:r>
              <a:rPr lang="en" sz="1200">
                <a:solidFill>
                  <a:srgbClr val="00FFFF"/>
                </a:solidFill>
              </a:rPr>
              <a:t>Bluetooth </a:t>
            </a:r>
            <a:r>
              <a:rPr lang="en" sz="1200"/>
              <a:t>into project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Controlled by </a:t>
            </a:r>
            <a:r>
              <a:rPr i="1" lang="en" sz="1200"/>
              <a:t>any </a:t>
            </a:r>
            <a:r>
              <a:rPr lang="en" sz="1200"/>
              <a:t>BT device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Ability to </a:t>
            </a:r>
            <a:r>
              <a:rPr lang="en" sz="1200">
                <a:solidFill>
                  <a:srgbClr val="00FFFF"/>
                </a:solidFill>
              </a:rPr>
              <a:t>control other BT modules</a:t>
            </a:r>
            <a:r>
              <a:rPr lang="en" sz="1200"/>
              <a:t> (slave &amp; master mode)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Default is Slave mode (</a:t>
            </a:r>
            <a:r>
              <a:rPr lang="en" sz="1200">
                <a:solidFill>
                  <a:srgbClr val="00FFFF"/>
                </a:solidFill>
              </a:rPr>
              <a:t>only receives</a:t>
            </a:r>
            <a:r>
              <a:rPr lang="en" sz="1200"/>
              <a:t>, doesn’t send)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350" y="1058300"/>
            <a:ext cx="3287974" cy="19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HC-05 Bluetooth Pin Layout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00700"/>
            <a:ext cx="34908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F9900"/>
                </a:solidFill>
              </a:rPr>
              <a:t>Key/EN</a:t>
            </a:r>
            <a:r>
              <a:rPr lang="en" sz="1000"/>
              <a:t> = toggles Data Mode (</a:t>
            </a:r>
            <a:r>
              <a:rPr lang="en" sz="1000">
                <a:solidFill>
                  <a:srgbClr val="00FFFF"/>
                </a:solidFill>
              </a:rPr>
              <a:t>Slave</a:t>
            </a:r>
            <a:r>
              <a:rPr lang="en" sz="1000"/>
              <a:t>) or AT Command Mode (</a:t>
            </a:r>
            <a:r>
              <a:rPr lang="en" sz="1000">
                <a:solidFill>
                  <a:srgbClr val="00FFFF"/>
                </a:solidFill>
              </a:rPr>
              <a:t>Master</a:t>
            </a:r>
            <a:r>
              <a:rPr lang="en" sz="1000"/>
              <a:t>)</a:t>
            </a:r>
            <a:endParaRPr sz="900">
              <a:solidFill>
                <a:srgbClr val="00FFFF"/>
              </a:solidFill>
            </a:endParaRPr>
          </a:p>
        </p:txBody>
      </p:sp>
      <p:pic>
        <p:nvPicPr>
          <p:cNvPr id="149" name="Google Shape;149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550" y="1071687"/>
            <a:ext cx="4191724" cy="28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56375"/>
            <a:ext cx="34908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6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F9900"/>
                </a:solidFill>
              </a:rPr>
              <a:t>VCC </a:t>
            </a:r>
            <a:r>
              <a:rPr lang="en" sz="1000">
                <a:solidFill>
                  <a:srgbClr val="FFFFFF"/>
                </a:solidFill>
              </a:rPr>
              <a:t>= connects to 5V+ power supply</a:t>
            </a:r>
            <a:endParaRPr sz="1000"/>
          </a:p>
        </p:txBody>
      </p:sp>
      <p:sp>
        <p:nvSpPr>
          <p:cNvPr id="151" name="Google Shape;151;p15"/>
          <p:cNvSpPr txBox="1"/>
          <p:nvPr/>
        </p:nvSpPr>
        <p:spPr>
          <a:xfrm>
            <a:off x="1297500" y="1954325"/>
            <a:ext cx="3584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TX (Transmitter)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transmits data serially to micro-controller (</a:t>
            </a:r>
            <a:r>
              <a:rPr lang="en" sz="1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module → Arduino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297500" y="2610075"/>
            <a:ext cx="3584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RX (Receiver)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= broadcasts data serially to module	(</a:t>
            </a:r>
            <a:r>
              <a:rPr lang="en" sz="1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Arduino → module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297500" y="3223975"/>
            <a:ext cx="35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State (w/ LED) 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= checks if module is working properly</a:t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297500" y="3662675"/>
            <a:ext cx="35841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LED 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= does the following 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1 blink in 2 sec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Module has entered </a:t>
            </a:r>
            <a:r>
              <a:rPr lang="en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Command Mode</a:t>
            </a:r>
            <a:endParaRPr sz="9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Repeated Blinking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Waiting for connection in </a:t>
            </a:r>
            <a:r>
              <a:rPr lang="en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Data Mode</a:t>
            </a:r>
            <a:endParaRPr sz="9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2 blinks in 1 sec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Connection successful in </a:t>
            </a:r>
            <a:r>
              <a:rPr lang="en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Data Mode</a:t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Control Motors w/ BT module</a:t>
            </a:r>
            <a:endParaRPr/>
          </a:p>
        </p:txBody>
      </p:sp>
      <p:pic>
        <p:nvPicPr>
          <p:cNvPr id="160" name="Google Shape;160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5575" y="962075"/>
            <a:ext cx="6921900" cy="38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7957678" y="2418027"/>
            <a:ext cx="76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TO SEE LINK TO IMAGE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65000" y="884525"/>
            <a:ext cx="1976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DRIVER TO ARDUINO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MOTOR TO DRIVER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BATTERY TO DRIVER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BLUETOOTH</a:t>
            </a: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 TO </a:t>
            </a: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ARDUINO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668050" y="126552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480025" y="41931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5" name="Google Shape;165;p16"/>
          <p:cNvGraphicFramePr/>
          <p:nvPr/>
        </p:nvGraphicFramePr>
        <p:xfrm>
          <a:off x="241200" y="11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{E3598C87-54D3-4712-8D81-48FCCFAC3BDA}</a:tableStyleId>
              </a:tblPr>
              <a:tblGrid>
                <a:gridCol w="773650"/>
                <a:gridCol w="773650"/>
              </a:tblGrid>
              <a:tr h="10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ENA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IN1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IN2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IN3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IN4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ENB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6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6" name="Google Shape;166;p16"/>
          <p:cNvGraphicFramePr/>
          <p:nvPr/>
        </p:nvGraphicFramePr>
        <p:xfrm>
          <a:off x="241200" y="26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{E3598C87-54D3-4712-8D81-48FCCFAC3BDA}</a:tableStyleId>
              </a:tblPr>
              <a:tblGrid>
                <a:gridCol w="773650"/>
                <a:gridCol w="773650"/>
              </a:tblGrid>
              <a:tr h="7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 RED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 BLACK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B RED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B BLACK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OUT1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OUT2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OUT3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OUT4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Google Shape;167;p16"/>
          <p:cNvGraphicFramePr/>
          <p:nvPr/>
        </p:nvGraphicFramePr>
        <p:xfrm>
          <a:off x="241200" y="36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{E3598C87-54D3-4712-8D81-48FCCFAC3BDA}</a:tableStyleId>
              </a:tblPr>
              <a:tblGrid>
                <a:gridCol w="773650"/>
                <a:gridCol w="77365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RED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BLACK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12V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16"/>
          <p:cNvGraphicFramePr/>
          <p:nvPr/>
        </p:nvGraphicFramePr>
        <p:xfrm>
          <a:off x="241200" y="435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{E3598C87-54D3-4712-8D81-48FCCFAC3BDA}</a:tableStyleId>
              </a:tblPr>
              <a:tblGrid>
                <a:gridCol w="773650"/>
                <a:gridCol w="773650"/>
              </a:tblGrid>
              <a:tr h="65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TXD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RXD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VCC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RXD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TXD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program for this example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297500" y="1009326"/>
            <a:ext cx="36018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https://tinyurl.com/yhsmed53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Above is the link to the program.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thing to note is BEFORE UPLOADING the program to the Arduino DISCONNECT the RXD and TXD pins from the arduino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Otherwise you will be unable to upload the program to the arduino 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425" y="1465349"/>
            <a:ext cx="3553976" cy="19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bluetooth module	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97500" y="1307850"/>
            <a:ext cx="7038900" cy="3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First you want to make sure it is flashing </a:t>
            </a:r>
            <a:r>
              <a:rPr lang="en" sz="1012">
                <a:solidFill>
                  <a:srgbClr val="FF0000"/>
                </a:solidFill>
              </a:rPr>
              <a:t>red </a:t>
            </a:r>
            <a:r>
              <a:rPr lang="en" sz="1012"/>
              <a:t>meaning its on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Next we must find the bluetooth module in our bluetooth settings on windows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Click on Add Bluetooth or other device and click </a:t>
            </a:r>
            <a:r>
              <a:rPr lang="en" sz="1012"/>
              <a:t>Bluetooth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It should be named HC-05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If prompted for a password you can either type 1234 or 0000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Once connected it should be blinking </a:t>
            </a:r>
            <a:r>
              <a:rPr lang="en" sz="1012">
                <a:solidFill>
                  <a:srgbClr val="FF0000"/>
                </a:solidFill>
              </a:rPr>
              <a:t>twice </a:t>
            </a:r>
            <a:r>
              <a:rPr lang="en" sz="1012">
                <a:solidFill>
                  <a:srgbClr val="FF0000"/>
                </a:solidFill>
              </a:rPr>
              <a:t>repeatedly</a:t>
            </a:r>
            <a:r>
              <a:rPr lang="en" sz="1012">
                <a:solidFill>
                  <a:srgbClr val="FF0000"/>
                </a:solidFill>
              </a:rPr>
              <a:t> every 1 second</a:t>
            </a:r>
            <a:r>
              <a:rPr lang="en" sz="1012"/>
              <a:t>. 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Next we need to find the </a:t>
            </a:r>
            <a:r>
              <a:rPr lang="en" sz="1012">
                <a:solidFill>
                  <a:schemeClr val="lt2"/>
                </a:solidFill>
              </a:rPr>
              <a:t>COM port</a:t>
            </a:r>
            <a:r>
              <a:rPr lang="en" sz="1012"/>
              <a:t> through which the Bluetooth module communicates 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Open up the c</a:t>
            </a:r>
            <a:r>
              <a:rPr lang="en" sz="1012">
                <a:solidFill>
                  <a:schemeClr val="lt2"/>
                </a:solidFill>
              </a:rPr>
              <a:t>ontrol panel</a:t>
            </a:r>
            <a:r>
              <a:rPr lang="en" sz="1012"/>
              <a:t> by typing control in the windows search bar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Click on Hardware and Sound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Then click on </a:t>
            </a:r>
            <a:r>
              <a:rPr lang="en" sz="1012">
                <a:solidFill>
                  <a:schemeClr val="lt2"/>
                </a:solidFill>
              </a:rPr>
              <a:t>Devices and Printers</a:t>
            </a:r>
            <a:r>
              <a:rPr lang="en" sz="1012"/>
              <a:t> and right click on the HC-05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Then click on Hardware and and you should be able to see the COM port</a:t>
            </a:r>
            <a:endParaRPr sz="1012"/>
          </a:p>
          <a:p>
            <a:pPr indent="-29289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Char char="○"/>
            </a:pPr>
            <a:r>
              <a:rPr lang="en" sz="1012"/>
              <a:t>You might need to expand the Name tab to see it fully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/>
              <a:t>With the bluetooth module connected and finding the correct COM port, we now head over to the IDE</a:t>
            </a:r>
            <a:endParaRPr sz="10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1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IDE Section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on the IDE we’re going to do the following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 to </a:t>
            </a:r>
            <a:r>
              <a:rPr lang="en">
                <a:solidFill>
                  <a:schemeClr val="lt2"/>
                </a:solidFill>
              </a:rPr>
              <a:t>Tools </a:t>
            </a:r>
            <a:r>
              <a:rPr lang="en"/>
              <a:t>then click on Port and set the COM port to the one that we had found previously.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Once the port is set go to Tools again and this time click on </a:t>
            </a:r>
            <a:r>
              <a:rPr lang="en">
                <a:solidFill>
                  <a:schemeClr val="lt2"/>
                </a:solidFill>
              </a:rPr>
              <a:t>Serial Monitor</a:t>
            </a:r>
            <a:r>
              <a:rPr lang="en"/>
              <a:t> and set the Buad rate to 9600 as this is the rate that is set in the Arduino code to communicate with the bluetooth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Also set your </a:t>
            </a:r>
            <a:r>
              <a:rPr lang="en"/>
              <a:t>carriage return as </a:t>
            </a:r>
            <a:r>
              <a:rPr lang="en">
                <a:solidFill>
                  <a:schemeClr val="lt2"/>
                </a:solidFill>
              </a:rPr>
              <a:t>New line</a:t>
            </a:r>
            <a:r>
              <a:rPr lang="en"/>
              <a:t> (This is the box on the left side of Buad rate)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Once everything is set correctly you can type F to move the motors forward or S to stop all the motors.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 videos and info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Arduino and HC-05 Bluetooth Module Tutorial | Android Smartphone &amp; Laptop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Adding Bluetooth to Your Arduino Project with an HC-05 or HC-06 Bluetooth Module</a:t>
            </a:r>
            <a:r>
              <a:rPr lang="en"/>
              <a:t> (Very loud intro so turn it down if you watch 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Using AT Commands to Set Up Your Bluetooth Module : HC-05 and HC-06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these slides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All about HC-05 Bluetooth Module | Connection with Android - GeeksforGeeks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HC-05 Bluetooth Module Pinout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HC-05 Bluetooth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Arduino and HC-05 Bluetooth Module Complete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How To Configure and Pair Two HC-05 Bluetooth Modules as Master and Slave | AT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