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427054-09D3-4037-AB59-3879C118E0B9}">
  <a:tblStyle styleId="{EA427054-09D3-4037-AB59-3879C118E0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b5e29c04e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b5e29c04e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b5e29c04e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b5e29c04e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8a4e5a195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8a4e5a195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8a81bda2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8a81bda2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5e29c04e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b5e29c04e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5e29c04e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b5e29c04e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8a4e5a19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8a4e5a19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a4e5a195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8a4e5a195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03c12b7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03c12b7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03c12b7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903c12b7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b5e29c04e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b5e29c04e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ytesnbits.co.uk/at-commands-for-bluetooth-module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howtomechatronics.com/tutorials/arduino/how-to-configure-pair-two-hc-05-bluetooth-module-master-slave-commands/" TargetMode="External"/><Relationship Id="rId4" Type="http://schemas.openxmlformats.org/officeDocument/2006/relationships/hyperlink" Target="https://lastminuteengineers.com/joystick-interfacing-arduino-processing/" TargetMode="External"/><Relationship Id="rId9" Type="http://schemas.openxmlformats.org/officeDocument/2006/relationships/hyperlink" Target="https://wiki.lm-technologies.com/at-command-reference/" TargetMode="External"/><Relationship Id="rId5" Type="http://schemas.openxmlformats.org/officeDocument/2006/relationships/hyperlink" Target="https://www.youtube.com/watch?v=zJBl94WdWvg" TargetMode="External"/><Relationship Id="rId6" Type="http://schemas.openxmlformats.org/officeDocument/2006/relationships/hyperlink" Target="https://www.youtube.com/watch?v=B6YEQj4d5WU" TargetMode="External"/><Relationship Id="rId7" Type="http://schemas.openxmlformats.org/officeDocument/2006/relationships/hyperlink" Target="https://create.arduino.cc/projecthub/MinukaThesathYapa/arduino-thumb-joystick-to-processing-92c182" TargetMode="External"/><Relationship Id="rId8" Type="http://schemas.openxmlformats.org/officeDocument/2006/relationships/hyperlink" Target="https://www.youtube.com/watch?v=GulmSO4Iqk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RBydxJ2C9AGNVhuX55TdZ9h11kOYdd5k/view?usp=sharing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inyurl.com/2jntn85e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1ArzZirRjAhK26tah6lEkEn3Ihp_Tv2Hr/view?usp=sharing" TargetMode="External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RFBRdej5nq_UvFxo9WLXRd0EXvt1mprw/view?usp=sharing" TargetMode="External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11">
                <a:latin typeface="Lato"/>
                <a:ea typeface="Lato"/>
                <a:cs typeface="Lato"/>
                <a:sym typeface="Lato"/>
              </a:rPr>
              <a:t>Week 4: Joystick Configuration</a:t>
            </a:r>
            <a:endParaRPr b="1" sz="301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4: Link to slides here </a:t>
            </a:r>
            <a:r>
              <a:rPr b="1" lang="en"/>
              <a:t>https://tinyurl.com/crmt42eb</a:t>
            </a:r>
            <a:endParaRPr b="1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50" y="2393800"/>
            <a:ext cx="3676428" cy="16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Master/Slave Configuration: Slave Device</a:t>
            </a:r>
            <a:endParaRPr/>
          </a:p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588300" y="1587475"/>
            <a:ext cx="7634700" cy="31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Back onto the serial monitor we’re going to be typing in some </a:t>
            </a:r>
            <a:r>
              <a:rPr lang="en" sz="1100">
                <a:solidFill>
                  <a:schemeClr val="lt2"/>
                </a:solidFill>
              </a:rPr>
              <a:t>AT commands </a:t>
            </a:r>
            <a:endParaRPr sz="1100">
              <a:solidFill>
                <a:schemeClr val="lt2"/>
              </a:solidFill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Refer to step 2 in the previous slide to get the serial monitor </a:t>
            </a:r>
            <a:r>
              <a:rPr lang="en"/>
              <a:t>setup</a:t>
            </a:r>
            <a:endParaRPr/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Next we’re going to be typing in some commands (For a semi list refer to the following link(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https://bytesnbits.co.uk/at-commands-for-bluetooth-modules/</a:t>
            </a:r>
            <a:r>
              <a:rPr lang="en" sz="1100"/>
              <a:t>))</a:t>
            </a:r>
            <a:endParaRPr sz="1100"/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typical test command to see if the Bluetooth is in command mode is the following </a:t>
            </a:r>
            <a:r>
              <a:rPr lang="en">
                <a:solidFill>
                  <a:schemeClr val="lt2"/>
                </a:solidFill>
              </a:rPr>
              <a:t>AT </a:t>
            </a:r>
            <a:r>
              <a:rPr lang="en"/>
              <a:t>and you should get OK as a response</a:t>
            </a:r>
            <a:endParaRPr/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Before most commands you’re going to want to put AT. To check the bluetooth’s baud rate type </a:t>
            </a:r>
            <a:r>
              <a:rPr lang="en">
                <a:solidFill>
                  <a:schemeClr val="lt2"/>
                </a:solidFill>
              </a:rPr>
              <a:t>AT+UART?</a:t>
            </a:r>
            <a:endParaRPr>
              <a:solidFill>
                <a:schemeClr val="lt2"/>
              </a:solidFill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check its role(either master or slave) type </a:t>
            </a:r>
            <a:r>
              <a:rPr lang="en">
                <a:solidFill>
                  <a:schemeClr val="lt2"/>
                </a:solidFill>
              </a:rPr>
              <a:t>AT+ROLE?</a:t>
            </a:r>
            <a:r>
              <a:rPr lang="en"/>
              <a:t> By default its 0 as all HC-05 modules are in slave mode by default</a:t>
            </a:r>
            <a:endParaRPr/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Once all the testing is done we’re going to need the bluetooth’s </a:t>
            </a:r>
            <a:r>
              <a:rPr lang="en" sz="1100">
                <a:solidFill>
                  <a:schemeClr val="lt2"/>
                </a:solidFill>
              </a:rPr>
              <a:t>address </a:t>
            </a:r>
            <a:r>
              <a:rPr lang="en" sz="1100"/>
              <a:t>to configure </a:t>
            </a:r>
            <a:r>
              <a:rPr lang="en" sz="1100"/>
              <a:t>the master device so type AT+ADDR? to get the address of the module</a:t>
            </a:r>
            <a:endParaRPr sz="1100"/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Once you have the information please </a:t>
            </a:r>
            <a:r>
              <a:rPr lang="en" sz="1100">
                <a:solidFill>
                  <a:schemeClr val="lt2"/>
                </a:solidFill>
              </a:rPr>
              <a:t>write </a:t>
            </a:r>
            <a:r>
              <a:rPr lang="en" sz="1100"/>
              <a:t>it down or </a:t>
            </a:r>
            <a:r>
              <a:rPr lang="en" sz="1100">
                <a:solidFill>
                  <a:schemeClr val="lt2"/>
                </a:solidFill>
              </a:rPr>
              <a:t>copy </a:t>
            </a:r>
            <a:r>
              <a:rPr lang="en" sz="1100"/>
              <a:t>it into a google doc or notepad</a:t>
            </a:r>
            <a:endParaRPr sz="1100"/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Master/Slave Configuration: Master Device</a:t>
            </a:r>
            <a:endParaRPr/>
          </a:p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588300" y="1587475"/>
            <a:ext cx="76347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447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149"/>
              <a:t>Now with the address in hand, we’re going to </a:t>
            </a:r>
            <a:r>
              <a:rPr lang="en" sz="4149">
                <a:solidFill>
                  <a:schemeClr val="lt2"/>
                </a:solidFill>
              </a:rPr>
              <a:t>configure </a:t>
            </a:r>
            <a:r>
              <a:rPr lang="en" sz="4149"/>
              <a:t>and set up the Joystick Bluetooth sketch to be in command module</a:t>
            </a:r>
            <a:endParaRPr sz="4149"/>
          </a:p>
          <a:p>
            <a:pPr indent="-29447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149"/>
              <a:t>Please refer to the Joystick bluetooth sketch in the slides and connect the </a:t>
            </a:r>
            <a:r>
              <a:rPr lang="en" sz="4149">
                <a:solidFill>
                  <a:schemeClr val="lt2"/>
                </a:solidFill>
              </a:rPr>
              <a:t>Key/EN</a:t>
            </a:r>
            <a:r>
              <a:rPr lang="en" sz="4149"/>
              <a:t> pin to 5v on the breadboard and connect </a:t>
            </a:r>
            <a:r>
              <a:rPr lang="en" sz="4149">
                <a:solidFill>
                  <a:schemeClr val="lt2"/>
                </a:solidFill>
              </a:rPr>
              <a:t>TX -&gt; TX</a:t>
            </a:r>
            <a:r>
              <a:rPr lang="en" sz="4149"/>
              <a:t> on the arduino and the same for </a:t>
            </a:r>
            <a:r>
              <a:rPr lang="en" sz="4149">
                <a:solidFill>
                  <a:schemeClr val="lt2"/>
                </a:solidFill>
              </a:rPr>
              <a:t>RX -&gt; RX</a:t>
            </a:r>
            <a:r>
              <a:rPr lang="en" sz="4149"/>
              <a:t> (Example in the Slave device configuration)</a:t>
            </a:r>
            <a:endParaRPr sz="4149"/>
          </a:p>
          <a:p>
            <a:pPr indent="-29447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149"/>
              <a:t>You can then follow the same steps to setting up the bluetooth module and pressing the button on the bluetooth device as stated in the Slave device configruation </a:t>
            </a:r>
            <a:endParaRPr sz="4149"/>
          </a:p>
          <a:p>
            <a:pPr indent="-29447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149"/>
              <a:t>Once the serial monitor is up and you have the same baud rate and </a:t>
            </a:r>
            <a:r>
              <a:rPr lang="en" sz="4149">
                <a:solidFill>
                  <a:schemeClr val="lt2"/>
                </a:solidFill>
              </a:rPr>
              <a:t>Both NL &amp; CR</a:t>
            </a:r>
            <a:r>
              <a:rPr lang="en" sz="4149"/>
              <a:t> set then we can type in the following AT commands</a:t>
            </a:r>
            <a:endParaRPr sz="4149"/>
          </a:p>
          <a:p>
            <a:pPr indent="-29447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149">
                <a:solidFill>
                  <a:schemeClr val="lt2"/>
                </a:solidFill>
              </a:rPr>
              <a:t>AT</a:t>
            </a:r>
            <a:r>
              <a:rPr lang="en" sz="4149"/>
              <a:t> to see if the device is working</a:t>
            </a:r>
            <a:endParaRPr sz="4149"/>
          </a:p>
          <a:p>
            <a:pPr indent="-29447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149">
                <a:solidFill>
                  <a:schemeClr val="lt2"/>
                </a:solidFill>
              </a:rPr>
              <a:t>AT+ROLE = 1</a:t>
            </a:r>
            <a:r>
              <a:rPr lang="en" sz="4149"/>
              <a:t> to set the device in master mode</a:t>
            </a:r>
            <a:endParaRPr sz="4149"/>
          </a:p>
          <a:p>
            <a:pPr indent="-29447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149">
                <a:solidFill>
                  <a:schemeClr val="lt2"/>
                </a:solidFill>
              </a:rPr>
              <a:t>AT+CMODE = 0</a:t>
            </a:r>
            <a:r>
              <a:rPr lang="en" sz="4149"/>
              <a:t> to set the device in fix address mode (meaning it will only connect to one device)</a:t>
            </a:r>
            <a:endParaRPr sz="4149"/>
          </a:p>
          <a:p>
            <a:pPr indent="-29447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149">
                <a:solidFill>
                  <a:schemeClr val="lt2"/>
                </a:solidFill>
              </a:rPr>
              <a:t>AT+BIND =</a:t>
            </a:r>
            <a:r>
              <a:rPr lang="en" sz="4149"/>
              <a:t> Address that you wrote down previously (This will make the master only connect to the slave device)</a:t>
            </a:r>
            <a:endParaRPr sz="4149"/>
          </a:p>
          <a:p>
            <a:pPr indent="-29447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149"/>
              <a:t>Once all that is done we will move onto uploading the programs for both devices </a:t>
            </a:r>
            <a:endParaRPr sz="414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for these slides</a:t>
            </a:r>
            <a:endParaRPr/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How To Configure and Pair Two HC-05 Bluetooth Modules as Master and Slave | AT Commands - How To Mechatronics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In-Depth: How 2-Axis Joystick Works? Interface with Arduino &amp; Processing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Configuring 8 way digital joysticks and analog joysticks with Arduino and ESP32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Arduino Tutorial 32: Understanding and Using Joysticks in a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Arduino Thumb Joystick to Processing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Using AT Commands to Set Up Your Bluetooth Module : HC-05 and HC-06</a:t>
            </a:r>
            <a:r>
              <a:rPr lang="en"/>
              <a:t> (loud intro)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AT COMMAND REFERENCE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Joystick module 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153100"/>
            <a:ext cx="4053300" cy="3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joystick module is used to communicate motion in </a:t>
            </a:r>
            <a:r>
              <a:rPr lang="en" sz="1200">
                <a:solidFill>
                  <a:schemeClr val="lt2"/>
                </a:solidFill>
              </a:rPr>
              <a:t>2D</a:t>
            </a:r>
            <a:r>
              <a:rPr lang="en" sz="1200">
                <a:solidFill>
                  <a:schemeClr val="accent1"/>
                </a:solidFill>
              </a:rPr>
              <a:t> </a:t>
            </a:r>
            <a:r>
              <a:rPr lang="en" sz="1200"/>
              <a:t>to an arduino. This is done through two independent 5K </a:t>
            </a:r>
            <a:r>
              <a:rPr lang="en" sz="1200">
                <a:solidFill>
                  <a:schemeClr val="lt2"/>
                </a:solidFill>
              </a:rPr>
              <a:t>potentiometers </a:t>
            </a:r>
            <a:r>
              <a:rPr lang="en" sz="1200"/>
              <a:t>(one per axis)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X axis and Y axis plane on the Joystick is highlighted below in the following image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350" y="1042125"/>
            <a:ext cx="3488400" cy="19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7300" y="2752025"/>
            <a:ext cx="2104993" cy="18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Joystick module 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153100"/>
            <a:ext cx="4053300" cy="3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module also has a </a:t>
            </a:r>
            <a:r>
              <a:rPr lang="en" sz="1200">
                <a:solidFill>
                  <a:schemeClr val="lt2"/>
                </a:solidFill>
              </a:rPr>
              <a:t>push button</a:t>
            </a:r>
            <a:r>
              <a:rPr lang="en" sz="1200"/>
              <a:t> that activates when you press down on the joystick. You’ll hear a little click, signifying that the button has been pressed.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025" y="1153100"/>
            <a:ext cx="30956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Joystick Pin Layout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153100"/>
            <a:ext cx="4053300" cy="3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Joystick module has the following pins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lt2"/>
                </a:solidFill>
              </a:rPr>
              <a:t>GND</a:t>
            </a:r>
            <a:r>
              <a:rPr lang="en"/>
              <a:t>: This is the ground pin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lt2"/>
                </a:solidFill>
              </a:rPr>
              <a:t>VCC</a:t>
            </a:r>
            <a:r>
              <a:rPr lang="en"/>
              <a:t>: This provides power to the module and is </a:t>
            </a:r>
            <a:r>
              <a:rPr lang="en"/>
              <a:t>usually</a:t>
            </a:r>
            <a:r>
              <a:rPr lang="en"/>
              <a:t> </a:t>
            </a:r>
            <a:r>
              <a:rPr lang="en"/>
              <a:t>connected</a:t>
            </a:r>
            <a:r>
              <a:rPr lang="en"/>
              <a:t> to your power supply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Either 5v on the arduino or 3.3</a:t>
            </a:r>
            <a:r>
              <a:rPr lang="en"/>
              <a:t>v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lt2"/>
                </a:solidFill>
              </a:rPr>
              <a:t>VRX</a:t>
            </a:r>
            <a:r>
              <a:rPr lang="en"/>
              <a:t>: This is the horizontal(x axis) output. This controls the output on the left and right plane.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lt2"/>
                </a:solidFill>
              </a:rPr>
              <a:t>VRY</a:t>
            </a:r>
            <a:r>
              <a:rPr lang="en"/>
              <a:t>: This controls the vertical(y axis) output which does the same thing as VRX but for the up and down plane.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lt2"/>
                </a:solidFill>
              </a:rPr>
              <a:t>SW</a:t>
            </a:r>
            <a:r>
              <a:rPr lang="en"/>
              <a:t>: is the output from the pushbutton switch. Just tells you if the button has been pressed or not</a:t>
            </a:r>
            <a:endParaRPr/>
          </a:p>
          <a:p>
            <a:pPr indent="0" lvl="0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400" y="862950"/>
            <a:ext cx="317428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Control Motors w/ BT module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7957678" y="2418027"/>
            <a:ext cx="762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CLICK TO SEE LINK TO IMAGE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165000" y="884525"/>
            <a:ext cx="197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Module to Arduino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6" name="Google Shape;166;p17"/>
          <p:cNvGraphicFramePr/>
          <p:nvPr/>
        </p:nvGraphicFramePr>
        <p:xfrm>
          <a:off x="241200" y="115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{EA427054-09D3-4037-AB59-3879C118E0B9}</a:tableStyleId>
              </a:tblPr>
              <a:tblGrid>
                <a:gridCol w="773650"/>
                <a:gridCol w="773650"/>
              </a:tblGrid>
              <a:tr h="100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VRx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VRy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SW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5V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GND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A1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8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5V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GND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7" name="Google Shape;167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7275" y="979288"/>
            <a:ext cx="5238750" cy="33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/>
        </p:nvSpPr>
        <p:spPr>
          <a:xfrm>
            <a:off x="3006450" y="4440000"/>
            <a:ext cx="50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CLICK ON IMAGE TO VIEW FULLSCREEN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 program for this example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1009326"/>
            <a:ext cx="3601800" cy="32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https://tinyurl.com/2jntn85e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Above is the link to the program.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the </a:t>
            </a:r>
            <a:r>
              <a:rPr lang="en"/>
              <a:t>program</a:t>
            </a:r>
            <a:r>
              <a:rPr lang="en"/>
              <a:t> is done uploading open up the serial </a:t>
            </a:r>
            <a:r>
              <a:rPr lang="en"/>
              <a:t>monitor</a:t>
            </a:r>
            <a:r>
              <a:rPr lang="en"/>
              <a:t> and start moving the joystick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should see the monitor outputting the position of the joystick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Reference the following image to see the </a:t>
            </a:r>
            <a:r>
              <a:rPr lang="en"/>
              <a:t>Joystick</a:t>
            </a:r>
            <a:r>
              <a:rPr lang="en"/>
              <a:t> position </a:t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075" y="1120475"/>
            <a:ext cx="3659732" cy="32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Bluetooth and Joystick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228975" y="1307850"/>
            <a:ext cx="33549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12"/>
              <a:t>Next we’re going to connect the Bluetooth module to our Joystick so it can act as a controller for the RC Car</a:t>
            </a:r>
            <a:endParaRPr sz="1012"/>
          </a:p>
          <a:p>
            <a:pPr indent="-29289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3"/>
              <a:buChar char="●"/>
            </a:pPr>
            <a:r>
              <a:rPr lang="en" sz="1012"/>
              <a:t>Please refer to the following sketch </a:t>
            </a:r>
            <a:endParaRPr sz="10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1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012"/>
          </a:p>
        </p:txBody>
      </p:sp>
      <p:pic>
        <p:nvPicPr>
          <p:cNvPr id="182" name="Google Shape;182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3000" y="1373975"/>
            <a:ext cx="5255326" cy="290477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/>
        </p:nvSpPr>
        <p:spPr>
          <a:xfrm>
            <a:off x="241200" y="2103725"/>
            <a:ext cx="197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JoyStick </a:t>
            </a:r>
            <a:r>
              <a:rPr lang="en" sz="9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to Arduino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4" name="Google Shape;184;p19"/>
          <p:cNvGraphicFramePr/>
          <p:nvPr/>
        </p:nvGraphicFramePr>
        <p:xfrm>
          <a:off x="317400" y="237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{EA427054-09D3-4037-AB59-3879C118E0B9}</a:tableStyleId>
              </a:tblPr>
              <a:tblGrid>
                <a:gridCol w="773650"/>
                <a:gridCol w="773650"/>
              </a:tblGrid>
              <a:tr h="78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VRx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VRy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5V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GND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A1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5V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GND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5" name="Google Shape;185;p19"/>
          <p:cNvSpPr txBox="1"/>
          <p:nvPr/>
        </p:nvSpPr>
        <p:spPr>
          <a:xfrm>
            <a:off x="253425" y="3134150"/>
            <a:ext cx="197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Bluetooth to Arduino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6" name="Google Shape;186;p19"/>
          <p:cNvGraphicFramePr/>
          <p:nvPr/>
        </p:nvGraphicFramePr>
        <p:xfrm>
          <a:off x="329625" y="340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{EA427054-09D3-4037-AB59-3879C118E0B9}</a:tableStyleId>
              </a:tblPr>
              <a:tblGrid>
                <a:gridCol w="773650"/>
                <a:gridCol w="773650"/>
              </a:tblGrid>
              <a:tr h="78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RX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TX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VCC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GND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TX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RX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5V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GND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7" name="Google Shape;187;p19"/>
          <p:cNvSpPr txBox="1"/>
          <p:nvPr/>
        </p:nvSpPr>
        <p:spPr>
          <a:xfrm>
            <a:off x="3805463" y="4459925"/>
            <a:ext cx="50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CLICK ON IMAGE TO VIEW FULLSCREEN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Master/Slave Configuration: Slave device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328525" y="1587475"/>
            <a:ext cx="4383600" cy="24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we’re going to need to configure our bluetooth module for our previous sketch(Week 3 Bluetooth Motor Driver) as the </a:t>
            </a:r>
            <a:r>
              <a:rPr lang="en">
                <a:solidFill>
                  <a:schemeClr val="lt2"/>
                </a:solidFill>
              </a:rPr>
              <a:t>Slave device</a:t>
            </a:r>
            <a:r>
              <a:rPr lang="en"/>
              <a:t> and our Joystick </a:t>
            </a:r>
            <a:r>
              <a:rPr lang="en">
                <a:solidFill>
                  <a:schemeClr val="lt2"/>
                </a:solidFill>
              </a:rPr>
              <a:t>Bluetooth as the Master device. 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Referencing our previous </a:t>
            </a:r>
            <a:r>
              <a:rPr lang="en"/>
              <a:t>sketch, connect the </a:t>
            </a:r>
            <a:r>
              <a:rPr lang="en">
                <a:solidFill>
                  <a:schemeClr val="lt2"/>
                </a:solidFill>
              </a:rPr>
              <a:t>EN</a:t>
            </a:r>
            <a:r>
              <a:rPr lang="en"/>
              <a:t> pin to the </a:t>
            </a:r>
            <a:r>
              <a:rPr lang="en">
                <a:solidFill>
                  <a:schemeClr val="lt2"/>
                </a:solidFill>
              </a:rPr>
              <a:t>positive </a:t>
            </a:r>
            <a:r>
              <a:rPr lang="en"/>
              <a:t>node on the bread board and swap the position of the RX and TX to be </a:t>
            </a:r>
            <a:r>
              <a:rPr lang="en">
                <a:solidFill>
                  <a:schemeClr val="lt2"/>
                </a:solidFill>
              </a:rPr>
              <a:t>RX -&gt; RX</a:t>
            </a:r>
            <a:r>
              <a:rPr lang="en"/>
              <a:t> and </a:t>
            </a:r>
            <a:r>
              <a:rPr lang="en">
                <a:solidFill>
                  <a:schemeClr val="lt2"/>
                </a:solidFill>
              </a:rPr>
              <a:t>TX -&gt; TX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94" name="Google Shape;194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525" y="1460250"/>
            <a:ext cx="4127075" cy="228115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 txBox="1"/>
          <p:nvPr/>
        </p:nvSpPr>
        <p:spPr>
          <a:xfrm>
            <a:off x="5073013" y="3893800"/>
            <a:ext cx="37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CLICK ON IMAGE TO VIEW FULLSCREEN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863025" y="3743750"/>
            <a:ext cx="197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Bluetooth to Arduino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97" name="Google Shape;197;p20"/>
          <p:cNvGraphicFramePr/>
          <p:nvPr/>
        </p:nvGraphicFramePr>
        <p:xfrm>
          <a:off x="939225" y="401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{EA427054-09D3-4037-AB59-3879C118E0B9}</a:tableStyleId>
              </a:tblPr>
              <a:tblGrid>
                <a:gridCol w="773650"/>
                <a:gridCol w="773650"/>
              </a:tblGrid>
              <a:tr h="78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RX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TX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VCC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GND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EN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TX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RX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5V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GND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5V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Master/Slave Configuration: Slave device</a:t>
            </a:r>
            <a:endParaRPr/>
          </a:p>
        </p:txBody>
      </p:sp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588300" y="1587475"/>
            <a:ext cx="5530800" cy="28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41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From here we’re going to </a:t>
            </a:r>
            <a:r>
              <a:rPr lang="en" sz="1400">
                <a:solidFill>
                  <a:schemeClr val="lt2"/>
                </a:solidFill>
              </a:rPr>
              <a:t>upload an empty sketch</a:t>
            </a:r>
            <a:r>
              <a:rPr lang="en" sz="1400"/>
              <a:t> to the arduino (Remember to remove the TX and RX pins before uploading). </a:t>
            </a:r>
            <a:endParaRPr sz="1400"/>
          </a:p>
          <a:p>
            <a:pPr indent="-3041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Once the empty sketch has been uploaded, open up the serial monitor and set the </a:t>
            </a:r>
            <a:r>
              <a:rPr lang="en" sz="1400">
                <a:solidFill>
                  <a:schemeClr val="lt2"/>
                </a:solidFill>
              </a:rPr>
              <a:t>Baud</a:t>
            </a:r>
            <a:r>
              <a:rPr lang="en" sz="1400">
                <a:solidFill>
                  <a:schemeClr val="lt2"/>
                </a:solidFill>
              </a:rPr>
              <a:t> Rate</a:t>
            </a:r>
            <a:r>
              <a:rPr lang="en" sz="1400"/>
              <a:t> to 9600 which is the default rate and set communication method to </a:t>
            </a:r>
            <a:r>
              <a:rPr lang="en" sz="1400">
                <a:solidFill>
                  <a:schemeClr val="lt2"/>
                </a:solidFill>
              </a:rPr>
              <a:t>Carriage</a:t>
            </a:r>
            <a:r>
              <a:rPr lang="en" sz="1400">
                <a:solidFill>
                  <a:schemeClr val="lt2"/>
                </a:solidFill>
              </a:rPr>
              <a:t> Return and New Line Ending</a:t>
            </a:r>
            <a:r>
              <a:rPr lang="en" sz="1400"/>
              <a:t>(Both NL &amp; CR)</a:t>
            </a:r>
            <a:endParaRPr sz="1400"/>
          </a:p>
          <a:p>
            <a:pPr indent="-3041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Then on Bluetooth module click on little white button as referenced in the following image</a:t>
            </a:r>
            <a:endParaRPr sz="1400"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Once the module  blinks once every 2 seconds Module has entered Command Mode and now we can move onto the IDE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7225" y="2869650"/>
            <a:ext cx="2061450" cy="20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/>
          <p:nvPr/>
        </p:nvSpPr>
        <p:spPr>
          <a:xfrm>
            <a:off x="7260625" y="4061725"/>
            <a:ext cx="12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← button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