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8a81bda2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8a81bda2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5e29c04e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5e29c04e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8d50226c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b8d50226c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8d50226c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8d50226c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b8d50226c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b8d50226c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8d50226c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8d50226c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8d50226c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b8d50226c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a4e5a195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8a4e5a195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m0R2kwfQ25msuvwTTBTdn3g0i8GjQZCLMqnkjQx0nmY/edit?usp=sharing" TargetMode="External"/><Relationship Id="rId4" Type="http://schemas.openxmlformats.org/officeDocument/2006/relationships/hyperlink" Target="https://drive.google.com/file/d/1yxhJ599-1NN7MU3veZjL_XdSvfkh3FPP/view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GaaSProHbPVCk9kvQ2O6Txj_8h_8hvFqQ-qUjixzKDE/edit?usp=sharing" TargetMode="External"/><Relationship Id="rId4" Type="http://schemas.openxmlformats.org/officeDocument/2006/relationships/hyperlink" Target="https://drive.google.com/file/d/1ArzZirRjAhK26tah6lEkEn3Ihp_Tv2Hr/view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owtomechatronics.com/tutorials/arduino/arduino-robot-car-wireless-control-using-hc-05-bluetooth-nrf24l01-and-hc-12-transceiver-modul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11">
                <a:latin typeface="Lato"/>
                <a:ea typeface="Lato"/>
                <a:cs typeface="Lato"/>
                <a:sym typeface="Lato"/>
              </a:rPr>
              <a:t>Week 5: Programming RC Car</a:t>
            </a:r>
            <a:endParaRPr b="1" sz="301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5: Link to slides here </a:t>
            </a:r>
            <a:r>
              <a:rPr b="1" lang="en"/>
              <a:t>https://tinyurl.com/5n8hs7ue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RC Car: Slave Device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53100"/>
            <a:ext cx="6553800" cy="3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As mentioned last week we’re going to be programming the</a:t>
            </a:r>
            <a:r>
              <a:rPr lang="en" sz="1200">
                <a:solidFill>
                  <a:schemeClr val="lt2"/>
                </a:solidFill>
              </a:rPr>
              <a:t> RC Car.</a:t>
            </a:r>
            <a:r>
              <a:rPr lang="en" sz="1200"/>
              <a:t> First we’re going to be uploading the Slave Device Program and explaininig how it works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Here is the program 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WEEK 5 RC Car Program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If you need to </a:t>
            </a:r>
            <a:r>
              <a:rPr lang="en" sz="1200">
                <a:solidFill>
                  <a:schemeClr val="lt2"/>
                </a:solidFill>
              </a:rPr>
              <a:t>reference </a:t>
            </a:r>
            <a:r>
              <a:rPr lang="en" sz="1200"/>
              <a:t>the sketch to setup the Bluetooth motor driver please refer to the following </a:t>
            </a:r>
            <a:r>
              <a:rPr lang="en" sz="1200">
                <a:solidFill>
                  <a:schemeClr val="lt2"/>
                </a:solidFill>
              </a:rPr>
              <a:t>link</a:t>
            </a:r>
            <a:r>
              <a:rPr lang="en" sz="1200"/>
              <a:t>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https://drive.google.com/file/d/1yxhJ599-1NN7MU3veZjL_XdSvfkh3FPP/view?usp=sharing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Slave Device program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53100"/>
            <a:ext cx="5903400" cy="3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Here we are </a:t>
            </a:r>
            <a:r>
              <a:rPr lang="en" sz="1200">
                <a:solidFill>
                  <a:schemeClr val="lt2"/>
                </a:solidFill>
              </a:rPr>
              <a:t>defining </a:t>
            </a:r>
            <a:r>
              <a:rPr lang="en" sz="1200"/>
              <a:t>the pins to be used in the </a:t>
            </a:r>
            <a:r>
              <a:rPr lang="en" sz="1200"/>
              <a:t>sketch</a:t>
            </a:r>
            <a:r>
              <a:rPr lang="en" sz="1200"/>
              <a:t> and </a:t>
            </a:r>
            <a:r>
              <a:rPr lang="en" sz="1200">
                <a:solidFill>
                  <a:schemeClr val="lt2"/>
                </a:solidFill>
              </a:rPr>
              <a:t>initializing </a:t>
            </a:r>
            <a:r>
              <a:rPr lang="en" sz="1200"/>
              <a:t>variables 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Lines 9-21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Next we are we are setting the </a:t>
            </a:r>
            <a:r>
              <a:rPr lang="en" sz="1200">
                <a:solidFill>
                  <a:schemeClr val="lt2"/>
                </a:solidFill>
              </a:rPr>
              <a:t>pinMode </a:t>
            </a:r>
            <a:r>
              <a:rPr lang="en" sz="1200"/>
              <a:t>and the </a:t>
            </a:r>
            <a:r>
              <a:rPr lang="en" sz="1200">
                <a:solidFill>
                  <a:schemeClr val="lt2"/>
                </a:solidFill>
              </a:rPr>
              <a:t>communicate rate </a:t>
            </a:r>
            <a:r>
              <a:rPr lang="en" sz="1200"/>
              <a:t>which is 9600 by default for our Bluetooth module 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Lines 23-31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From here we begin the loop and set our x and y values and </a:t>
            </a:r>
            <a:r>
              <a:rPr lang="en" sz="1200">
                <a:solidFill>
                  <a:schemeClr val="lt2"/>
                </a:solidFill>
              </a:rPr>
              <a:t>read </a:t>
            </a:r>
            <a:r>
              <a:rPr lang="en" sz="1200"/>
              <a:t>in the x and y position from the master device and </a:t>
            </a:r>
            <a:r>
              <a:rPr lang="en" sz="1200">
                <a:solidFill>
                  <a:schemeClr val="lt2"/>
                </a:solidFill>
              </a:rPr>
              <a:t>convert</a:t>
            </a:r>
            <a:r>
              <a:rPr lang="en" sz="1200">
                <a:solidFill>
                  <a:schemeClr val="lt2"/>
                </a:solidFill>
              </a:rPr>
              <a:t> </a:t>
            </a:r>
            <a:r>
              <a:rPr lang="en" sz="1200"/>
              <a:t>the values given into x and y coordinates to be used in figuring out which direction should the Car move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Lines 31 - 48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Slave Device program: X axis control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153100"/>
            <a:ext cx="71910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first if statement is used to determine </a:t>
            </a:r>
            <a:r>
              <a:rPr lang="en" sz="1200">
                <a:solidFill>
                  <a:schemeClr val="lt2"/>
                </a:solidFill>
              </a:rPr>
              <a:t>backwards control</a:t>
            </a:r>
            <a:r>
              <a:rPr lang="en" sz="1200">
                <a:solidFill>
                  <a:schemeClr val="lt2"/>
                </a:solidFill>
              </a:rPr>
              <a:t> </a:t>
            </a:r>
            <a:r>
              <a:rPr lang="en" sz="1200"/>
              <a:t>by determining if the X axis is </a:t>
            </a:r>
            <a:r>
              <a:rPr lang="en" sz="1200">
                <a:solidFill>
                  <a:schemeClr val="lt2"/>
                </a:solidFill>
              </a:rPr>
              <a:t>less than </a:t>
            </a:r>
            <a:r>
              <a:rPr lang="en" sz="1200"/>
              <a:t>470 (meaning the Joystick is moving downwards) then set the motors in </a:t>
            </a:r>
            <a:r>
              <a:rPr lang="en" sz="1200">
                <a:solidFill>
                  <a:schemeClr val="lt2"/>
                </a:solidFill>
              </a:rPr>
              <a:t>reverse </a:t>
            </a:r>
            <a:r>
              <a:rPr lang="en" sz="1200"/>
              <a:t>and decrease the speed according to the amount the x axis is decreasing (This is done by mapping the </a:t>
            </a:r>
            <a:r>
              <a:rPr lang="en" sz="1200"/>
              <a:t>values 470-0 into 0- 255</a:t>
            </a:r>
            <a:r>
              <a:rPr lang="en" sz="1200"/>
              <a:t>)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Lines 50-61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We’re doing the samething for the else if statement only this time saying is the value is </a:t>
            </a:r>
            <a:r>
              <a:rPr lang="en" sz="1200">
                <a:solidFill>
                  <a:schemeClr val="lt2"/>
                </a:solidFill>
              </a:rPr>
              <a:t>greater than </a:t>
            </a:r>
            <a:r>
              <a:rPr lang="en" sz="1200"/>
              <a:t>550(Joystick is moving upwards) then move </a:t>
            </a:r>
            <a:r>
              <a:rPr lang="en" sz="1200">
                <a:solidFill>
                  <a:schemeClr val="lt2"/>
                </a:solidFill>
              </a:rPr>
              <a:t>forward </a:t>
            </a:r>
            <a:r>
              <a:rPr lang="en" sz="1200"/>
              <a:t>and adjust speed accordingly 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Lines 62-72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Else the Joystick is in the </a:t>
            </a:r>
            <a:r>
              <a:rPr lang="en" sz="1200">
                <a:solidFill>
                  <a:schemeClr val="lt2"/>
                </a:solidFill>
              </a:rPr>
              <a:t>center </a:t>
            </a:r>
            <a:r>
              <a:rPr lang="en" sz="1200"/>
              <a:t>meaning no movement so set the motor speeds to 0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Lines 73-77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Slave Device program: Y axis control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153100"/>
            <a:ext cx="71910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Again we’re </a:t>
            </a:r>
            <a:r>
              <a:rPr lang="en" sz="1200">
                <a:solidFill>
                  <a:schemeClr val="lt2"/>
                </a:solidFill>
              </a:rPr>
              <a:t>checking </a:t>
            </a:r>
            <a:r>
              <a:rPr lang="en" sz="1200"/>
              <a:t>what </a:t>
            </a:r>
            <a:r>
              <a:rPr lang="en" sz="1200">
                <a:solidFill>
                  <a:schemeClr val="lt2"/>
                </a:solidFill>
              </a:rPr>
              <a:t>direction </a:t>
            </a:r>
            <a:r>
              <a:rPr lang="en" sz="1200"/>
              <a:t>the Joystick is and in this case if it is moving </a:t>
            </a:r>
            <a:r>
              <a:rPr lang="en" sz="1200">
                <a:solidFill>
                  <a:schemeClr val="lt2"/>
                </a:solidFill>
              </a:rPr>
              <a:t>right</a:t>
            </a:r>
            <a:r>
              <a:rPr lang="en" sz="1200"/>
              <a:t>(less than 470) then all we do is </a:t>
            </a:r>
            <a:r>
              <a:rPr lang="en" sz="1200">
                <a:solidFill>
                  <a:schemeClr val="lt2"/>
                </a:solidFill>
              </a:rPr>
              <a:t>map </a:t>
            </a:r>
            <a:r>
              <a:rPr lang="en" sz="1200"/>
              <a:t>our Y coordinates onto Motor </a:t>
            </a:r>
            <a:r>
              <a:rPr lang="en" sz="1200"/>
              <a:t>speeds and </a:t>
            </a:r>
            <a:r>
              <a:rPr lang="en" sz="1200">
                <a:solidFill>
                  <a:schemeClr val="lt2"/>
                </a:solidFill>
              </a:rPr>
              <a:t>decrease </a:t>
            </a:r>
            <a:r>
              <a:rPr lang="en" sz="1200"/>
              <a:t>the </a:t>
            </a:r>
            <a:r>
              <a:rPr lang="en" sz="1200">
                <a:solidFill>
                  <a:schemeClr val="lt2"/>
                </a:solidFill>
              </a:rPr>
              <a:t>left </a:t>
            </a:r>
            <a:r>
              <a:rPr lang="en" sz="1200"/>
              <a:t>motor and </a:t>
            </a:r>
            <a:r>
              <a:rPr lang="en" sz="1200">
                <a:solidFill>
                  <a:schemeClr val="lt2"/>
                </a:solidFill>
              </a:rPr>
              <a:t>increase </a:t>
            </a:r>
            <a:r>
              <a:rPr lang="en" sz="1200"/>
              <a:t>the </a:t>
            </a:r>
            <a:r>
              <a:rPr lang="en" sz="1200">
                <a:solidFill>
                  <a:schemeClr val="lt2"/>
                </a:solidFill>
              </a:rPr>
              <a:t>right </a:t>
            </a:r>
            <a:r>
              <a:rPr lang="en" sz="1200"/>
              <a:t>motor according to our Y value. To make sure our motor values don’t go out of bounds we confine the range from 0 to 225 by using two if statements 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Lines 80 - 92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Doing the </a:t>
            </a:r>
            <a:r>
              <a:rPr lang="en" sz="1200">
                <a:solidFill>
                  <a:schemeClr val="lt2"/>
                </a:solidFill>
              </a:rPr>
              <a:t>same </a:t>
            </a:r>
            <a:r>
              <a:rPr lang="en" sz="1200"/>
              <a:t>thing as our previous if statement only this time checking the left side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Lines 94-107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Lastly to </a:t>
            </a:r>
            <a:r>
              <a:rPr lang="en" sz="1200">
                <a:solidFill>
                  <a:schemeClr val="lt2"/>
                </a:solidFill>
              </a:rPr>
              <a:t>prevent </a:t>
            </a:r>
            <a:r>
              <a:rPr lang="en" sz="1200"/>
              <a:t>motors </a:t>
            </a:r>
            <a:r>
              <a:rPr lang="en" sz="1200">
                <a:solidFill>
                  <a:schemeClr val="lt2"/>
                </a:solidFill>
              </a:rPr>
              <a:t>buzzing </a:t>
            </a:r>
            <a:r>
              <a:rPr lang="en" sz="1200"/>
              <a:t>at low speeds we </a:t>
            </a:r>
            <a:r>
              <a:rPr lang="en" sz="1200">
                <a:solidFill>
                  <a:schemeClr val="lt2"/>
                </a:solidFill>
              </a:rPr>
              <a:t>adjust </a:t>
            </a:r>
            <a:r>
              <a:rPr lang="en" sz="1200"/>
              <a:t>the motor </a:t>
            </a:r>
            <a:r>
              <a:rPr lang="en" sz="1200">
                <a:solidFill>
                  <a:schemeClr val="lt2"/>
                </a:solidFill>
              </a:rPr>
              <a:t>speed </a:t>
            </a:r>
            <a:r>
              <a:rPr lang="en" sz="1200"/>
              <a:t>to stop at a certain point(This is different for most motors, in our case I would say go for 70 or 60). Once we’ve gone through all the statements all we do is write our motor speed to the motor driver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Lines 109 -  117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RC Car: Master Device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Next we’re going to upload the Master Device program to our Joystick.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Here is the link to the program: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https://docs.google.com/document/d/1GaaSProHbPVCk9kvQ2O6Txj_8h_8hvFqQ-qUjixzKDE/edit?usp=sharing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</a:t>
            </a:r>
            <a:r>
              <a:rPr lang="en"/>
              <a:t>you</a:t>
            </a:r>
            <a:r>
              <a:rPr lang="en"/>
              <a:t> need to refer to the Joystick sketch: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https://drive.google.com/file/d/1ArzZirRjAhK26tah6lEkEn3Ihp_Tv2Hr/view?usp=sharing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</a:t>
            </a:r>
            <a:r>
              <a:rPr lang="en"/>
              <a:t> Device program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153100"/>
            <a:ext cx="71910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Here all we’re doing is creating our x and y variables and setting up the </a:t>
            </a:r>
            <a:r>
              <a:rPr lang="en" sz="1200">
                <a:solidFill>
                  <a:schemeClr val="lt2"/>
                </a:solidFill>
              </a:rPr>
              <a:t>communicate rate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Lines 9 - 13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Next we’re </a:t>
            </a:r>
            <a:r>
              <a:rPr lang="en" sz="1200">
                <a:solidFill>
                  <a:schemeClr val="lt2"/>
                </a:solidFill>
              </a:rPr>
              <a:t>reading </a:t>
            </a:r>
            <a:r>
              <a:rPr lang="en" sz="1200"/>
              <a:t>in our </a:t>
            </a:r>
            <a:r>
              <a:rPr lang="en" sz="1200">
                <a:solidFill>
                  <a:schemeClr val="lt2"/>
                </a:solidFill>
              </a:rPr>
              <a:t>analog values</a:t>
            </a:r>
            <a:r>
              <a:rPr lang="en" sz="1200"/>
              <a:t> (The coordinates from the Joystick) and then </a:t>
            </a:r>
            <a:r>
              <a:rPr lang="en" sz="1200">
                <a:solidFill>
                  <a:schemeClr val="lt2"/>
                </a:solidFill>
              </a:rPr>
              <a:t>sending </a:t>
            </a:r>
            <a:r>
              <a:rPr lang="en" sz="1200"/>
              <a:t>the values via the serial port to the slave device. We </a:t>
            </a:r>
            <a:r>
              <a:rPr lang="en" sz="1200"/>
              <a:t>divide</a:t>
            </a:r>
            <a:r>
              <a:rPr lang="en" sz="1200"/>
              <a:t> by 4 to </a:t>
            </a:r>
            <a:r>
              <a:rPr lang="en" sz="1200">
                <a:solidFill>
                  <a:schemeClr val="lt2"/>
                </a:solidFill>
              </a:rPr>
              <a:t>convert </a:t>
            </a:r>
            <a:r>
              <a:rPr lang="en" sz="1200"/>
              <a:t>the X and Y coordinates to Motor speed values and because </a:t>
            </a:r>
            <a:r>
              <a:rPr lang="en" sz="1200">
                <a:solidFill>
                  <a:schemeClr val="lt2"/>
                </a:solidFill>
              </a:rPr>
              <a:t>values </a:t>
            </a:r>
            <a:r>
              <a:rPr lang="en" sz="1200"/>
              <a:t>0 - 255 can be </a:t>
            </a:r>
            <a:r>
              <a:rPr lang="en" sz="1200">
                <a:solidFill>
                  <a:schemeClr val="lt2"/>
                </a:solidFill>
              </a:rPr>
              <a:t>sent </a:t>
            </a:r>
            <a:r>
              <a:rPr lang="en" sz="1200"/>
              <a:t>over as </a:t>
            </a:r>
            <a:r>
              <a:rPr lang="en" sz="1200">
                <a:solidFill>
                  <a:schemeClr val="lt2"/>
                </a:solidFill>
              </a:rPr>
              <a:t>1 byte</a:t>
            </a:r>
            <a:r>
              <a:rPr lang="en" sz="1200"/>
              <a:t> which is </a:t>
            </a:r>
            <a:r>
              <a:rPr lang="en" sz="1200">
                <a:solidFill>
                  <a:schemeClr val="lt2"/>
                </a:solidFill>
              </a:rPr>
              <a:t>easier </a:t>
            </a:r>
            <a:r>
              <a:rPr lang="en" sz="1200"/>
              <a:t>to be </a:t>
            </a:r>
            <a:r>
              <a:rPr lang="en" sz="1200">
                <a:solidFill>
                  <a:schemeClr val="lt2"/>
                </a:solidFill>
              </a:rPr>
              <a:t>accepted </a:t>
            </a:r>
            <a:r>
              <a:rPr lang="en" sz="1200"/>
              <a:t>by the Slave dveice 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Lines 15-23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Finished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everything has been uploaded correctly and you are able to move the motors using the joystick then you have successfully </a:t>
            </a:r>
            <a:r>
              <a:rPr lang="en"/>
              <a:t>built</a:t>
            </a:r>
            <a:r>
              <a:rPr lang="en"/>
              <a:t> an RC Car using arduino. Congrats! 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2296320"/>
            <a:ext cx="3293525" cy="20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5526" y="2249875"/>
            <a:ext cx="3128499" cy="234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for these slides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Arduino Robot Car Wireless Control using HC-05 Bluetooth, NRF24L01 and HC-12 Transceiver Modules - How To Mechatronics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