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C20EA-D028-41A6-B08C-83D895E3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34089"/>
          </a:xfrm>
        </p:spPr>
        <p:txBody>
          <a:bodyPr>
            <a:normAutofit fontScale="90000"/>
          </a:bodyPr>
          <a:lstStyle/>
          <a:p>
            <a:r>
              <a:rPr lang="es-ES" dirty="0"/>
              <a:t>POLITECNICO GRANCOLOMBIANO</a:t>
            </a:r>
            <a:br>
              <a:rPr lang="es-ES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1DD761-931F-4B8B-B256-F2D50101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96209"/>
            <a:ext cx="8791575" cy="331304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Marlon Baldovino Alvear</a:t>
            </a:r>
          </a:p>
          <a:p>
            <a:pPr algn="ctr"/>
            <a:r>
              <a:rPr lang="es-ES" dirty="0" err="1"/>
              <a:t>Lisley</a:t>
            </a:r>
            <a:r>
              <a:rPr lang="es-ES" dirty="0"/>
              <a:t> Gabriela </a:t>
            </a:r>
            <a:r>
              <a:rPr lang="es-ES" dirty="0" err="1"/>
              <a:t>Beltran</a:t>
            </a:r>
            <a:r>
              <a:rPr lang="es-ES" dirty="0"/>
              <a:t> </a:t>
            </a:r>
            <a:r>
              <a:rPr lang="es-ES" dirty="0" err="1"/>
              <a:t>Martinez</a:t>
            </a:r>
            <a:endParaRPr lang="es-ES" dirty="0"/>
          </a:p>
          <a:p>
            <a:pPr algn="ctr"/>
            <a:r>
              <a:rPr lang="es-ES" dirty="0"/>
              <a:t>Nicolas Peña Maldonado</a:t>
            </a:r>
          </a:p>
          <a:p>
            <a:pPr algn="ctr"/>
            <a:r>
              <a:rPr lang="es-ES" dirty="0" err="1"/>
              <a:t>Yojam</a:t>
            </a:r>
            <a:r>
              <a:rPr lang="es-ES" dirty="0"/>
              <a:t> Santiago Castillo </a:t>
            </a:r>
            <a:r>
              <a:rPr lang="es-ES" dirty="0" err="1"/>
              <a:t>Perez</a:t>
            </a:r>
            <a:endParaRPr lang="es-ES" dirty="0"/>
          </a:p>
          <a:p>
            <a:pPr algn="ctr"/>
            <a:r>
              <a:rPr lang="es-ES" dirty="0"/>
              <a:t>Marco Antonio Cubaque Porras</a:t>
            </a:r>
          </a:p>
          <a:p>
            <a:pPr algn="ctr"/>
            <a:r>
              <a:rPr lang="es-ES" dirty="0" err="1"/>
              <a:t>Ivan</a:t>
            </a:r>
            <a:r>
              <a:rPr lang="es-ES" dirty="0"/>
              <a:t> </a:t>
            </a:r>
            <a:r>
              <a:rPr lang="es-ES" dirty="0" err="1"/>
              <a:t>Dario</a:t>
            </a:r>
            <a:r>
              <a:rPr lang="es-ES" dirty="0"/>
              <a:t> </a:t>
            </a:r>
            <a:r>
              <a:rPr lang="es-ES" dirty="0" err="1"/>
              <a:t>Garzon</a:t>
            </a:r>
            <a:r>
              <a:rPr lang="es-ES" dirty="0"/>
              <a:t> Peña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CCF62D-B241-489F-93E3-2624019A0031}"/>
              </a:ext>
            </a:extLst>
          </p:cNvPr>
          <p:cNvSpPr txBox="1">
            <a:spLocks/>
          </p:cNvSpPr>
          <p:nvPr/>
        </p:nvSpPr>
        <p:spPr>
          <a:xfrm>
            <a:off x="1876424" y="2030138"/>
            <a:ext cx="8791575" cy="7660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Sistemas Distribuidos</a:t>
            </a:r>
            <a:br>
              <a:rPr lang="es-ES" sz="3200" dirty="0"/>
            </a:b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57841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60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POLITECNICO GRANCOLOMBIANO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POLITECNICO GRANCOLOMBIANO</dc:title>
  <dc:creator>MARCO ANTONIO CUBAQUE PORRAS</dc:creator>
  <cp:lastModifiedBy>MARCO ANTONIO CUBAQUE PORRAS</cp:lastModifiedBy>
  <cp:revision>4</cp:revision>
  <dcterms:created xsi:type="dcterms:W3CDTF">2023-09-12T14:52:04Z</dcterms:created>
  <dcterms:modified xsi:type="dcterms:W3CDTF">2023-09-12T15:52:41Z</dcterms:modified>
</cp:coreProperties>
</file>