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</p:sldIdLst>
  <p:sldSz cx="10972800" cy="8229600" type="B4JIS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gOCpUAz2VdGsUoSjQy2EDLFeb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90C35-EAED-4343-BDC3-48C3CBD9132A}" v="383" dt="2020-12-03T23:11:46.159"/>
    <p1510:client id="{84F81DD7-9402-422C-A20B-E0B392503A7C}" v="186" dt="2020-12-03T23:38:44.625"/>
    <p1510:client id="{91FC28FE-60E7-499D-9A5F-9BD480F7414A}" v="473" dt="2020-12-02T22:04:22.679"/>
    <p1510:client id="{9720770E-0899-4D40-AC63-91E77DAD8293}" v="32" dt="2020-12-03T23:11:07.847"/>
    <p1510:client id="{A892F28E-0164-43EF-A193-A1ACB591D263}" v="163" dt="2020-12-03T07:28:33.224"/>
    <p1510:client id="{AC92586B-590C-47E0-936F-207A187C2EBE}" v="106" dt="2020-11-30T01:34:18.091"/>
    <p1510:client id="{AEFC9CDA-131B-4C73-AB1D-131F42813416}" v="13" dt="2020-11-30T01:59:36.055"/>
    <p1510:client id="{B1BFF962-C4F8-49A5-9A32-E43F7041F4C0}" v="127" dt="2020-12-04T01:04:27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Lam" userId="xQGwhA+OJ2tIP7Gf6dkSCyUVmKyl5+kEfezjhC9gTto=" providerId="None" clId="Web-{AEFC9CDA-131B-4C73-AB1D-131F42813416}"/>
    <pc:docChg chg="addSld modSld">
      <pc:chgData name="Angela Lam" userId="xQGwhA+OJ2tIP7Gf6dkSCyUVmKyl5+kEfezjhC9gTto=" providerId="None" clId="Web-{AEFC9CDA-131B-4C73-AB1D-131F42813416}" dt="2020-11-30T01:59:36.055" v="12" actId="20577"/>
      <pc:docMkLst>
        <pc:docMk/>
      </pc:docMkLst>
      <pc:sldChg chg="modSp add replId">
        <pc:chgData name="Angela Lam" userId="xQGwhA+OJ2tIP7Gf6dkSCyUVmKyl5+kEfezjhC9gTto=" providerId="None" clId="Web-{AEFC9CDA-131B-4C73-AB1D-131F42813416}" dt="2020-11-30T01:58:29.975" v="5" actId="20577"/>
        <pc:sldMkLst>
          <pc:docMk/>
          <pc:sldMk cId="720853506" sldId="258"/>
        </pc:sldMkLst>
        <pc:spChg chg="mod">
          <ac:chgData name="Angela Lam" userId="xQGwhA+OJ2tIP7Gf6dkSCyUVmKyl5+kEfezjhC9gTto=" providerId="None" clId="Web-{AEFC9CDA-131B-4C73-AB1D-131F42813416}" dt="2020-11-30T01:58:29.975" v="5" actId="20577"/>
          <ac:spMkLst>
            <pc:docMk/>
            <pc:sldMk cId="720853506" sldId="258"/>
            <ac:spMk id="130" creationId="{00000000-0000-0000-0000-000000000000}"/>
          </ac:spMkLst>
        </pc:spChg>
      </pc:sldChg>
      <pc:sldChg chg="modSp add replId">
        <pc:chgData name="Angela Lam" userId="xQGwhA+OJ2tIP7Gf6dkSCyUVmKyl5+kEfezjhC9gTto=" providerId="None" clId="Web-{AEFC9CDA-131B-4C73-AB1D-131F42813416}" dt="2020-11-30T01:59:36.055" v="12" actId="20577"/>
        <pc:sldMkLst>
          <pc:docMk/>
          <pc:sldMk cId="2428113346" sldId="259"/>
        </pc:sldMkLst>
        <pc:spChg chg="mod">
          <ac:chgData name="Angela Lam" userId="xQGwhA+OJ2tIP7Gf6dkSCyUVmKyl5+kEfezjhC9gTto=" providerId="None" clId="Web-{AEFC9CDA-131B-4C73-AB1D-131F42813416}" dt="2020-11-30T01:59:36.055" v="12" actId="20577"/>
          <ac:spMkLst>
            <pc:docMk/>
            <pc:sldMk cId="2428113346" sldId="259"/>
            <ac:spMk id="130" creationId="{00000000-0000-0000-0000-000000000000}"/>
          </ac:spMkLst>
        </pc:spChg>
      </pc:sldChg>
      <pc:sldChg chg="new">
        <pc:chgData name="Angela Lam" userId="xQGwhA+OJ2tIP7Gf6dkSCyUVmKyl5+kEfezjhC9gTto=" providerId="None" clId="Web-{AEFC9CDA-131B-4C73-AB1D-131F42813416}" dt="2020-11-30T01:59:08.273" v="11"/>
        <pc:sldMkLst>
          <pc:docMk/>
          <pc:sldMk cId="4285154924" sldId="260"/>
        </pc:sldMkLst>
      </pc:sldChg>
    </pc:docChg>
  </pc:docChgLst>
  <pc:docChgLst>
    <pc:chgData name="MIGUEL ANGEL CUEVAS" userId="ZrpHqrkNv6pQSTbvvmjBh9KgmXDek1jivqn3j7i2iKw=" providerId="None" clId="Web-{84F81DD7-9402-422C-A20B-E0B392503A7C}"/>
    <pc:docChg chg="addSld delSld modSld">
      <pc:chgData name="MIGUEL ANGEL CUEVAS" userId="ZrpHqrkNv6pQSTbvvmjBh9KgmXDek1jivqn3j7i2iKw=" providerId="None" clId="Web-{84F81DD7-9402-422C-A20B-E0B392503A7C}" dt="2020-12-03T23:38:44.625" v="170" actId="1076"/>
      <pc:docMkLst>
        <pc:docMk/>
      </pc:docMkLst>
      <pc:sldChg chg="modSp">
        <pc:chgData name="MIGUEL ANGEL CUEVAS" userId="ZrpHqrkNv6pQSTbvvmjBh9KgmXDek1jivqn3j7i2iKw=" providerId="None" clId="Web-{84F81DD7-9402-422C-A20B-E0B392503A7C}" dt="2020-12-03T23:18:53.073" v="12" actId="1076"/>
        <pc:sldMkLst>
          <pc:docMk/>
          <pc:sldMk cId="3033986624" sldId="269"/>
        </pc:sldMkLst>
        <pc:spChg chg="mod">
          <ac:chgData name="MIGUEL ANGEL CUEVAS" userId="ZrpHqrkNv6pQSTbvvmjBh9KgmXDek1jivqn3j7i2iKw=" providerId="None" clId="Web-{84F81DD7-9402-422C-A20B-E0B392503A7C}" dt="2020-12-03T23:18:53.073" v="12" actId="1076"/>
          <ac:spMkLst>
            <pc:docMk/>
            <pc:sldMk cId="3033986624" sldId="269"/>
            <ac:spMk id="3" creationId="{F27B6780-884F-4669-A6EF-FDDD5E956C3F}"/>
          </ac:spMkLst>
        </pc:spChg>
      </pc:sldChg>
      <pc:sldChg chg="addSp modSp new">
        <pc:chgData name="MIGUEL ANGEL CUEVAS" userId="ZrpHqrkNv6pQSTbvvmjBh9KgmXDek1jivqn3j7i2iKw=" providerId="None" clId="Web-{84F81DD7-9402-422C-A20B-E0B392503A7C}" dt="2020-12-03T23:26:30.265" v="39" actId="14100"/>
        <pc:sldMkLst>
          <pc:docMk/>
          <pc:sldMk cId="1495253428" sldId="270"/>
        </pc:sldMkLst>
        <pc:spChg chg="mod">
          <ac:chgData name="MIGUEL ANGEL CUEVAS" userId="ZrpHqrkNv6pQSTbvvmjBh9KgmXDek1jivqn3j7i2iKw=" providerId="None" clId="Web-{84F81DD7-9402-422C-A20B-E0B392503A7C}" dt="2020-12-03T23:26:02.576" v="30"/>
          <ac:spMkLst>
            <pc:docMk/>
            <pc:sldMk cId="1495253428" sldId="270"/>
            <ac:spMk id="2" creationId="{11F3F951-AA8D-4E25-B665-47B2374BF767}"/>
          </ac:spMkLst>
        </pc:spChg>
        <pc:picChg chg="add mod">
          <ac:chgData name="MIGUEL ANGEL CUEVAS" userId="ZrpHqrkNv6pQSTbvvmjBh9KgmXDek1jivqn3j7i2iKw=" providerId="None" clId="Web-{84F81DD7-9402-422C-A20B-E0B392503A7C}" dt="2020-12-03T23:25:29.246" v="20" actId="1076"/>
          <ac:picMkLst>
            <pc:docMk/>
            <pc:sldMk cId="1495253428" sldId="270"/>
            <ac:picMk id="10" creationId="{05DBC572-2955-471E-9549-4542323339EB}"/>
          </ac:picMkLst>
        </pc:picChg>
        <pc:picChg chg="add mod">
          <ac:chgData name="MIGUEL ANGEL CUEVAS" userId="ZrpHqrkNv6pQSTbvvmjBh9KgmXDek1jivqn3j7i2iKw=" providerId="None" clId="Web-{84F81DD7-9402-422C-A20B-E0B392503A7C}" dt="2020-12-03T23:26:30.265" v="39" actId="14100"/>
          <ac:picMkLst>
            <pc:docMk/>
            <pc:sldMk cId="1495253428" sldId="270"/>
            <ac:picMk id="11" creationId="{8BC59CA7-F5E2-409A-AF65-E28542569C3A}"/>
          </ac:picMkLst>
        </pc:picChg>
      </pc:sldChg>
      <pc:sldChg chg="addSp delSp modSp new">
        <pc:chgData name="MIGUEL ANGEL CUEVAS" userId="ZrpHqrkNv6pQSTbvvmjBh9KgmXDek1jivqn3j7i2iKw=" providerId="None" clId="Web-{84F81DD7-9402-422C-A20B-E0B392503A7C}" dt="2020-12-03T23:38:44.625" v="170" actId="1076"/>
        <pc:sldMkLst>
          <pc:docMk/>
          <pc:sldMk cId="4045967277" sldId="271"/>
        </pc:sldMkLst>
        <pc:spChg chg="mod">
          <ac:chgData name="MIGUEL ANGEL CUEVAS" userId="ZrpHqrkNv6pQSTbvvmjBh9KgmXDek1jivqn3j7i2iKw=" providerId="None" clId="Web-{84F81DD7-9402-422C-A20B-E0B392503A7C}" dt="2020-12-03T23:27:03.469" v="43" actId="20577"/>
          <ac:spMkLst>
            <pc:docMk/>
            <pc:sldMk cId="4045967277" sldId="271"/>
            <ac:spMk id="2" creationId="{B43F229D-4EDC-4404-8FA8-C2C50FD2A18E}"/>
          </ac:spMkLst>
        </pc:spChg>
        <pc:spChg chg="del mod">
          <ac:chgData name="MIGUEL ANGEL CUEVAS" userId="ZrpHqrkNv6pQSTbvvmjBh9KgmXDek1jivqn3j7i2iKw=" providerId="None" clId="Web-{84F81DD7-9402-422C-A20B-E0B392503A7C}" dt="2020-12-03T23:27:42.096" v="56"/>
          <ac:spMkLst>
            <pc:docMk/>
            <pc:sldMk cId="4045967277" sldId="271"/>
            <ac:spMk id="3" creationId="{665888A0-A0C2-4257-9762-82E8A18BCC14}"/>
          </ac:spMkLst>
        </pc:spChg>
        <pc:spChg chg="del">
          <ac:chgData name="MIGUEL ANGEL CUEVAS" userId="ZrpHqrkNv6pQSTbvvmjBh9KgmXDek1jivqn3j7i2iKw=" providerId="None" clId="Web-{84F81DD7-9402-422C-A20B-E0B392503A7C}" dt="2020-12-03T23:27:15.157" v="46"/>
          <ac:spMkLst>
            <pc:docMk/>
            <pc:sldMk cId="4045967277" sldId="271"/>
            <ac:spMk id="4" creationId="{D7CA20DB-AE8A-4F0D-806B-A8DDABF72925}"/>
          </ac:spMkLst>
        </pc:spChg>
        <pc:spChg chg="del">
          <ac:chgData name="MIGUEL ANGEL CUEVAS" userId="ZrpHqrkNv6pQSTbvvmjBh9KgmXDek1jivqn3j7i2iKw=" providerId="None" clId="Web-{84F81DD7-9402-422C-A20B-E0B392503A7C}" dt="2020-12-03T23:27:16.220" v="47"/>
          <ac:spMkLst>
            <pc:docMk/>
            <pc:sldMk cId="4045967277" sldId="271"/>
            <ac:spMk id="5" creationId="{486FD472-5326-4279-9DC2-72CD1C31475D}"/>
          </ac:spMkLst>
        </pc:spChg>
        <pc:spChg chg="del">
          <ac:chgData name="MIGUEL ANGEL CUEVAS" userId="ZrpHqrkNv6pQSTbvvmjBh9KgmXDek1jivqn3j7i2iKw=" providerId="None" clId="Web-{84F81DD7-9402-422C-A20B-E0B392503A7C}" dt="2020-12-03T23:27:17.579" v="48"/>
          <ac:spMkLst>
            <pc:docMk/>
            <pc:sldMk cId="4045967277" sldId="271"/>
            <ac:spMk id="6" creationId="{7DF654CA-E233-41EA-A94E-DFEC65FE604E}"/>
          </ac:spMkLst>
        </pc:spChg>
        <pc:spChg chg="del">
          <ac:chgData name="MIGUEL ANGEL CUEVAS" userId="ZrpHqrkNv6pQSTbvvmjBh9KgmXDek1jivqn3j7i2iKw=" providerId="None" clId="Web-{84F81DD7-9402-422C-A20B-E0B392503A7C}" dt="2020-12-03T23:27:07.532" v="44"/>
          <ac:spMkLst>
            <pc:docMk/>
            <pc:sldMk cId="4045967277" sldId="271"/>
            <ac:spMk id="7" creationId="{C080B97A-3F7B-4194-A9EC-A179E705BFD8}"/>
          </ac:spMkLst>
        </pc:spChg>
        <pc:spChg chg="del">
          <ac:chgData name="MIGUEL ANGEL CUEVAS" userId="ZrpHqrkNv6pQSTbvvmjBh9KgmXDek1jivqn3j7i2iKw=" providerId="None" clId="Web-{84F81DD7-9402-422C-A20B-E0B392503A7C}" dt="2020-12-03T23:27:19.251" v="49"/>
          <ac:spMkLst>
            <pc:docMk/>
            <pc:sldMk cId="4045967277" sldId="271"/>
            <ac:spMk id="8" creationId="{1EA52250-543E-4862-A1CA-4BADF892100A}"/>
          </ac:spMkLst>
        </pc:spChg>
        <pc:picChg chg="add mod">
          <ac:chgData name="MIGUEL ANGEL CUEVAS" userId="ZrpHqrkNv6pQSTbvvmjBh9KgmXDek1jivqn3j7i2iKw=" providerId="None" clId="Web-{84F81DD7-9402-422C-A20B-E0B392503A7C}" dt="2020-12-03T23:38:44.625" v="170" actId="1076"/>
          <ac:picMkLst>
            <pc:docMk/>
            <pc:sldMk cId="4045967277" sldId="271"/>
            <ac:picMk id="10" creationId="{D09D6380-F2A9-44D9-BC1E-9874142BDEB3}"/>
          </ac:picMkLst>
        </pc:picChg>
      </pc:sldChg>
      <pc:sldChg chg="addSp delSp modSp new">
        <pc:chgData name="MIGUEL ANGEL CUEVAS" userId="ZrpHqrkNv6pQSTbvvmjBh9KgmXDek1jivqn3j7i2iKw=" providerId="None" clId="Web-{84F81DD7-9402-422C-A20B-E0B392503A7C}" dt="2020-12-03T23:35:59.930" v="130" actId="1076"/>
        <pc:sldMkLst>
          <pc:docMk/>
          <pc:sldMk cId="2133119280" sldId="272"/>
        </pc:sldMkLst>
        <pc:spChg chg="mod">
          <ac:chgData name="MIGUEL ANGEL CUEVAS" userId="ZrpHqrkNv6pQSTbvvmjBh9KgmXDek1jivqn3j7i2iKw=" providerId="None" clId="Web-{84F81DD7-9402-422C-A20B-E0B392503A7C}" dt="2020-12-03T23:34:37.208" v="98" actId="20577"/>
          <ac:spMkLst>
            <pc:docMk/>
            <pc:sldMk cId="2133119280" sldId="272"/>
            <ac:spMk id="2" creationId="{4496F68C-F0C4-48BC-890C-CFB33C42805B}"/>
          </ac:spMkLst>
        </pc:spChg>
        <pc:spChg chg="add del">
          <ac:chgData name="MIGUEL ANGEL CUEVAS" userId="ZrpHqrkNv6pQSTbvvmjBh9KgmXDek1jivqn3j7i2iKw=" providerId="None" clId="Web-{84F81DD7-9402-422C-A20B-E0B392503A7C}" dt="2020-12-03T23:35:07.897" v="111"/>
          <ac:spMkLst>
            <pc:docMk/>
            <pc:sldMk cId="2133119280" sldId="272"/>
            <ac:spMk id="3" creationId="{7A8EFE50-2BD2-4682-9D46-E0C5BEB0EAD8}"/>
          </ac:spMkLst>
        </pc:spChg>
        <pc:spChg chg="add del">
          <ac:chgData name="MIGUEL ANGEL CUEVAS" userId="ZrpHqrkNv6pQSTbvvmjBh9KgmXDek1jivqn3j7i2iKw=" providerId="None" clId="Web-{84F81DD7-9402-422C-A20B-E0B392503A7C}" dt="2020-12-03T23:34:31.583" v="92"/>
          <ac:spMkLst>
            <pc:docMk/>
            <pc:sldMk cId="2133119280" sldId="272"/>
            <ac:spMk id="4" creationId="{6D7CB7E4-C259-4D3E-8F9F-77EA97B6BCC4}"/>
          </ac:spMkLst>
        </pc:spChg>
        <pc:spChg chg="add del">
          <ac:chgData name="MIGUEL ANGEL CUEVAS" userId="ZrpHqrkNv6pQSTbvvmjBh9KgmXDek1jivqn3j7i2iKw=" providerId="None" clId="Web-{84F81DD7-9402-422C-A20B-E0B392503A7C}" dt="2020-12-03T23:34:33.505" v="93"/>
          <ac:spMkLst>
            <pc:docMk/>
            <pc:sldMk cId="2133119280" sldId="272"/>
            <ac:spMk id="5" creationId="{937B46A0-E5A0-4D28-BBA8-D775923ED4BB}"/>
          </ac:spMkLst>
        </pc:spChg>
        <pc:spChg chg="add del">
          <ac:chgData name="MIGUEL ANGEL CUEVAS" userId="ZrpHqrkNv6pQSTbvvmjBh9KgmXDek1jivqn3j7i2iKw=" providerId="None" clId="Web-{84F81DD7-9402-422C-A20B-E0B392503A7C}" dt="2020-12-03T23:34:35.255" v="94"/>
          <ac:spMkLst>
            <pc:docMk/>
            <pc:sldMk cId="2133119280" sldId="272"/>
            <ac:spMk id="6" creationId="{5D6B37E8-2081-4B61-AEF0-0BC923F3FABF}"/>
          </ac:spMkLst>
        </pc:spChg>
        <pc:spChg chg="add del">
          <ac:chgData name="MIGUEL ANGEL CUEVAS" userId="ZrpHqrkNv6pQSTbvvmjBh9KgmXDek1jivqn3j7i2iKw=" providerId="None" clId="Web-{84F81DD7-9402-422C-A20B-E0B392503A7C}" dt="2020-12-03T23:34:36.208" v="95"/>
          <ac:spMkLst>
            <pc:docMk/>
            <pc:sldMk cId="2133119280" sldId="272"/>
            <ac:spMk id="7" creationId="{96C6573E-B582-4416-B964-35B5CA3DED13}"/>
          </ac:spMkLst>
        </pc:spChg>
        <pc:picChg chg="add mod">
          <ac:chgData name="MIGUEL ANGEL CUEVAS" userId="ZrpHqrkNv6pQSTbvvmjBh9KgmXDek1jivqn3j7i2iKw=" providerId="None" clId="Web-{84F81DD7-9402-422C-A20B-E0B392503A7C}" dt="2020-12-03T23:35:57.586" v="129" actId="14100"/>
          <ac:picMkLst>
            <pc:docMk/>
            <pc:sldMk cId="2133119280" sldId="272"/>
            <ac:picMk id="9" creationId="{01266BFB-61AB-4E7E-B8F2-BD55E0FF038F}"/>
          </ac:picMkLst>
        </pc:picChg>
        <pc:picChg chg="add mod">
          <ac:chgData name="MIGUEL ANGEL CUEVAS" userId="ZrpHqrkNv6pQSTbvvmjBh9KgmXDek1jivqn3j7i2iKw=" providerId="None" clId="Web-{84F81DD7-9402-422C-A20B-E0B392503A7C}" dt="2020-12-03T23:35:59.930" v="130" actId="1076"/>
          <ac:picMkLst>
            <pc:docMk/>
            <pc:sldMk cId="2133119280" sldId="272"/>
            <ac:picMk id="10" creationId="{A857EEA4-8231-41DB-8F24-23228124CB4A}"/>
          </ac:picMkLst>
        </pc:picChg>
      </pc:sldChg>
      <pc:sldChg chg="new del">
        <pc:chgData name="MIGUEL ANGEL CUEVAS" userId="ZrpHqrkNv6pQSTbvvmjBh9KgmXDek1jivqn3j7i2iKw=" providerId="None" clId="Web-{84F81DD7-9402-422C-A20B-E0B392503A7C}" dt="2020-12-03T23:28:49.630" v="66"/>
        <pc:sldMkLst>
          <pc:docMk/>
          <pc:sldMk cId="2917671391" sldId="272"/>
        </pc:sldMkLst>
      </pc:sldChg>
      <pc:sldChg chg="addSp delSp modSp new">
        <pc:chgData name="MIGUEL ANGEL CUEVAS" userId="ZrpHqrkNv6pQSTbvvmjBh9KgmXDek1jivqn3j7i2iKw=" providerId="None" clId="Web-{84F81DD7-9402-422C-A20B-E0B392503A7C}" dt="2020-12-03T23:37:21.824" v="152" actId="20577"/>
        <pc:sldMkLst>
          <pc:docMk/>
          <pc:sldMk cId="1621710561" sldId="273"/>
        </pc:sldMkLst>
        <pc:spChg chg="mod">
          <ac:chgData name="MIGUEL ANGEL CUEVAS" userId="ZrpHqrkNv6pQSTbvvmjBh9KgmXDek1jivqn3j7i2iKw=" providerId="None" clId="Web-{84F81DD7-9402-422C-A20B-E0B392503A7C}" dt="2020-12-03T23:36:17.931" v="133" actId="20577"/>
          <ac:spMkLst>
            <pc:docMk/>
            <pc:sldMk cId="1621710561" sldId="273"/>
            <ac:spMk id="2" creationId="{15FF6319-27F6-4D5E-B8A5-D44551F78FD2}"/>
          </ac:spMkLst>
        </pc:spChg>
        <pc:spChg chg="del">
          <ac:chgData name="MIGUEL ANGEL CUEVAS" userId="ZrpHqrkNv6pQSTbvvmjBh9KgmXDek1jivqn3j7i2iKw=" providerId="None" clId="Web-{84F81DD7-9402-422C-A20B-E0B392503A7C}" dt="2020-12-03T23:36:35.619" v="137"/>
          <ac:spMkLst>
            <pc:docMk/>
            <pc:sldMk cId="1621710561" sldId="273"/>
            <ac:spMk id="3" creationId="{0C798066-43B7-4A36-A87F-7A2DC60C279F}"/>
          </ac:spMkLst>
        </pc:spChg>
        <pc:spChg chg="del">
          <ac:chgData name="MIGUEL ANGEL CUEVAS" userId="ZrpHqrkNv6pQSTbvvmjBh9KgmXDek1jivqn3j7i2iKw=" providerId="None" clId="Web-{84F81DD7-9402-422C-A20B-E0B392503A7C}" dt="2020-12-03T23:37:13.277" v="147"/>
          <ac:spMkLst>
            <pc:docMk/>
            <pc:sldMk cId="1621710561" sldId="273"/>
            <ac:spMk id="4" creationId="{74284D9D-AA8B-488E-9732-17FAC2BEB150}"/>
          </ac:spMkLst>
        </pc:spChg>
        <pc:spChg chg="del">
          <ac:chgData name="MIGUEL ANGEL CUEVAS" userId="ZrpHqrkNv6pQSTbvvmjBh9KgmXDek1jivqn3j7i2iKw=" providerId="None" clId="Web-{84F81DD7-9402-422C-A20B-E0B392503A7C}" dt="2020-12-03T23:37:16.418" v="148"/>
          <ac:spMkLst>
            <pc:docMk/>
            <pc:sldMk cId="1621710561" sldId="273"/>
            <ac:spMk id="5" creationId="{FBE9F06B-38A8-4DD5-8FC4-5A3F618AD9D9}"/>
          </ac:spMkLst>
        </pc:spChg>
        <pc:spChg chg="del">
          <ac:chgData name="MIGUEL ANGEL CUEVAS" userId="ZrpHqrkNv6pQSTbvvmjBh9KgmXDek1jivqn3j7i2iKw=" providerId="None" clId="Web-{84F81DD7-9402-422C-A20B-E0B392503A7C}" dt="2020-12-03T23:37:17.980" v="149"/>
          <ac:spMkLst>
            <pc:docMk/>
            <pc:sldMk cId="1621710561" sldId="273"/>
            <ac:spMk id="6" creationId="{7EDE7947-E0A5-4808-9A70-70882D29DD64}"/>
          </ac:spMkLst>
        </pc:spChg>
        <pc:spChg chg="del">
          <ac:chgData name="MIGUEL ANGEL CUEVAS" userId="ZrpHqrkNv6pQSTbvvmjBh9KgmXDek1jivqn3j7i2iKw=" providerId="None" clId="Web-{84F81DD7-9402-422C-A20B-E0B392503A7C}" dt="2020-12-03T23:36:33.525" v="136"/>
          <ac:spMkLst>
            <pc:docMk/>
            <pc:sldMk cId="1621710561" sldId="273"/>
            <ac:spMk id="7" creationId="{C6876398-D316-463C-9537-9B596592B91D}"/>
          </ac:spMkLst>
        </pc:spChg>
        <pc:spChg chg="del">
          <ac:chgData name="MIGUEL ANGEL CUEVAS" userId="ZrpHqrkNv6pQSTbvvmjBh9KgmXDek1jivqn3j7i2iKw=" providerId="None" clId="Web-{84F81DD7-9402-422C-A20B-E0B392503A7C}" dt="2020-12-03T23:37:19.762" v="150"/>
          <ac:spMkLst>
            <pc:docMk/>
            <pc:sldMk cId="1621710561" sldId="273"/>
            <ac:spMk id="8" creationId="{446EB87A-7D94-4A58-BD87-D75035BB3A28}"/>
          </ac:spMkLst>
        </pc:spChg>
        <pc:spChg chg="mod">
          <ac:chgData name="MIGUEL ANGEL CUEVAS" userId="ZrpHqrkNv6pQSTbvvmjBh9KgmXDek1jivqn3j7i2iKw=" providerId="None" clId="Web-{84F81DD7-9402-422C-A20B-E0B392503A7C}" dt="2020-12-03T23:37:21.824" v="152" actId="20577"/>
          <ac:spMkLst>
            <pc:docMk/>
            <pc:sldMk cId="1621710561" sldId="273"/>
            <ac:spMk id="9" creationId="{E6E1AA3B-8F12-4F75-BA0B-03ACA312495A}"/>
          </ac:spMkLst>
        </pc:spChg>
        <pc:picChg chg="add mod">
          <ac:chgData name="MIGUEL ANGEL CUEVAS" userId="ZrpHqrkNv6pQSTbvvmjBh9KgmXDek1jivqn3j7i2iKw=" providerId="None" clId="Web-{84F81DD7-9402-422C-A20B-E0B392503A7C}" dt="2020-12-03T23:37:11.277" v="146" actId="1076"/>
          <ac:picMkLst>
            <pc:docMk/>
            <pc:sldMk cId="1621710561" sldId="273"/>
            <ac:picMk id="10" creationId="{3E1FFB41-8919-4ED3-A214-4687882A70D6}"/>
          </ac:picMkLst>
        </pc:picChg>
      </pc:sldChg>
      <pc:sldChg chg="addSp delSp modSp new">
        <pc:chgData name="MIGUEL ANGEL CUEVAS" userId="ZrpHqrkNv6pQSTbvvmjBh9KgmXDek1jivqn3j7i2iKw=" providerId="None" clId="Web-{84F81DD7-9402-422C-A20B-E0B392503A7C}" dt="2020-12-03T23:38:35.687" v="168" actId="1076"/>
        <pc:sldMkLst>
          <pc:docMk/>
          <pc:sldMk cId="3615508872" sldId="274"/>
        </pc:sldMkLst>
        <pc:spChg chg="mod">
          <ac:chgData name="MIGUEL ANGEL CUEVAS" userId="ZrpHqrkNv6pQSTbvvmjBh9KgmXDek1jivqn3j7i2iKw=" providerId="None" clId="Web-{84F81DD7-9402-422C-A20B-E0B392503A7C}" dt="2020-12-03T23:37:50.419" v="154" actId="20577"/>
          <ac:spMkLst>
            <pc:docMk/>
            <pc:sldMk cId="3615508872" sldId="274"/>
            <ac:spMk id="2" creationId="{3B3F946E-B09E-4397-90B4-6054D090A3F3}"/>
          </ac:spMkLst>
        </pc:spChg>
        <pc:spChg chg="del mod">
          <ac:chgData name="MIGUEL ANGEL CUEVAS" userId="ZrpHqrkNv6pQSTbvvmjBh9KgmXDek1jivqn3j7i2iKw=" providerId="None" clId="Web-{84F81DD7-9402-422C-A20B-E0B392503A7C}" dt="2020-12-03T23:38:12.686" v="160"/>
          <ac:spMkLst>
            <pc:docMk/>
            <pc:sldMk cId="3615508872" sldId="274"/>
            <ac:spMk id="3" creationId="{BD6D1A9B-699C-480A-922B-023490736DF6}"/>
          </ac:spMkLst>
        </pc:spChg>
        <pc:spChg chg="del">
          <ac:chgData name="MIGUEL ANGEL CUEVAS" userId="ZrpHqrkNv6pQSTbvvmjBh9KgmXDek1jivqn3j7i2iKw=" providerId="None" clId="Web-{84F81DD7-9402-422C-A20B-E0B392503A7C}" dt="2020-12-03T23:38:18.733" v="161"/>
          <ac:spMkLst>
            <pc:docMk/>
            <pc:sldMk cId="3615508872" sldId="274"/>
            <ac:spMk id="4" creationId="{CA122D4E-AFCE-4ACE-8934-E5D98BADECC5}"/>
          </ac:spMkLst>
        </pc:spChg>
        <pc:spChg chg="del">
          <ac:chgData name="MIGUEL ANGEL CUEVAS" userId="ZrpHqrkNv6pQSTbvvmjBh9KgmXDek1jivqn3j7i2iKw=" providerId="None" clId="Web-{84F81DD7-9402-422C-A20B-E0B392503A7C}" dt="2020-12-03T23:38:21.343" v="162"/>
          <ac:spMkLst>
            <pc:docMk/>
            <pc:sldMk cId="3615508872" sldId="274"/>
            <ac:spMk id="5" creationId="{FE3C877F-5DAE-4756-B1A0-993FE7C286DC}"/>
          </ac:spMkLst>
        </pc:spChg>
        <pc:spChg chg="del">
          <ac:chgData name="MIGUEL ANGEL CUEVAS" userId="ZrpHqrkNv6pQSTbvvmjBh9KgmXDek1jivqn3j7i2iKw=" providerId="None" clId="Web-{84F81DD7-9402-422C-A20B-E0B392503A7C}" dt="2020-12-03T23:38:24.186" v="163"/>
          <ac:spMkLst>
            <pc:docMk/>
            <pc:sldMk cId="3615508872" sldId="274"/>
            <ac:spMk id="6" creationId="{D1B98A19-092C-4D57-8352-E5E17A662193}"/>
          </ac:spMkLst>
        </pc:spChg>
        <pc:spChg chg="del">
          <ac:chgData name="MIGUEL ANGEL CUEVAS" userId="ZrpHqrkNv6pQSTbvvmjBh9KgmXDek1jivqn3j7i2iKw=" providerId="None" clId="Web-{84F81DD7-9402-422C-A20B-E0B392503A7C}" dt="2020-12-03T23:37:54.388" v="155"/>
          <ac:spMkLst>
            <pc:docMk/>
            <pc:sldMk cId="3615508872" sldId="274"/>
            <ac:spMk id="7" creationId="{DE9AF386-AA07-4E89-BBCE-1FA7FA5246E0}"/>
          </ac:spMkLst>
        </pc:spChg>
        <pc:picChg chg="add mod">
          <ac:chgData name="MIGUEL ANGEL CUEVAS" userId="ZrpHqrkNv6pQSTbvvmjBh9KgmXDek1jivqn3j7i2iKw=" providerId="None" clId="Web-{84F81DD7-9402-422C-A20B-E0B392503A7C}" dt="2020-12-03T23:38:35.687" v="168" actId="1076"/>
          <ac:picMkLst>
            <pc:docMk/>
            <pc:sldMk cId="3615508872" sldId="274"/>
            <ac:picMk id="10" creationId="{3AC44609-C878-4731-B06A-5A6FE162BBBA}"/>
          </ac:picMkLst>
        </pc:picChg>
      </pc:sldChg>
    </pc:docChg>
  </pc:docChgLst>
  <pc:docChgLst>
    <pc:chgData name="KENTON STORM" userId="t6o4XT2iJyvoaEPUkYKorN+tErXf54VKPjSCcNcouCM=" providerId="None" clId="Web-{31090C35-EAED-4343-BDC3-48C3CBD9132A}"/>
    <pc:docChg chg="addSld modSld">
      <pc:chgData name="KENTON STORM" userId="t6o4XT2iJyvoaEPUkYKorN+tErXf54VKPjSCcNcouCM=" providerId="None" clId="Web-{31090C35-EAED-4343-BDC3-48C3CBD9132A}" dt="2020-12-03T23:11:46.159" v="379" actId="20577"/>
      <pc:docMkLst>
        <pc:docMk/>
      </pc:docMkLst>
      <pc:sldChg chg="addSp delSp modSp add replId">
        <pc:chgData name="KENTON STORM" userId="t6o4XT2iJyvoaEPUkYKorN+tErXf54VKPjSCcNcouCM=" providerId="None" clId="Web-{31090C35-EAED-4343-BDC3-48C3CBD9132A}" dt="2020-12-03T23:07:40.016" v="27" actId="20577"/>
        <pc:sldMkLst>
          <pc:docMk/>
          <pc:sldMk cId="1949835849" sldId="267"/>
        </pc:sldMkLst>
        <pc:spChg chg="mod">
          <ac:chgData name="KENTON STORM" userId="t6o4XT2iJyvoaEPUkYKorN+tErXf54VKPjSCcNcouCM=" providerId="None" clId="Web-{31090C35-EAED-4343-BDC3-48C3CBD9132A}" dt="2020-12-03T23:06:32.281" v="14" actId="20577"/>
          <ac:spMkLst>
            <pc:docMk/>
            <pc:sldMk cId="1949835849" sldId="267"/>
            <ac:spMk id="2" creationId="{09D57E98-012B-4EA8-8B05-09076989EC8A}"/>
          </ac:spMkLst>
        </pc:spChg>
        <pc:spChg chg="add mod">
          <ac:chgData name="KENTON STORM" userId="t6o4XT2iJyvoaEPUkYKorN+tErXf54VKPjSCcNcouCM=" providerId="None" clId="Web-{31090C35-EAED-4343-BDC3-48C3CBD9132A}" dt="2020-12-03T23:07:40.016" v="27" actId="20577"/>
          <ac:spMkLst>
            <pc:docMk/>
            <pc:sldMk cId="1949835849" sldId="267"/>
            <ac:spMk id="3" creationId="{8924DF14-17BE-4D6F-A714-ECA13BF46B6A}"/>
          </ac:spMkLst>
        </pc:spChg>
        <pc:picChg chg="del">
          <ac:chgData name="KENTON STORM" userId="t6o4XT2iJyvoaEPUkYKorN+tErXf54VKPjSCcNcouCM=" providerId="None" clId="Web-{31090C35-EAED-4343-BDC3-48C3CBD9132A}" dt="2020-12-03T23:06:33.969" v="15"/>
          <ac:picMkLst>
            <pc:docMk/>
            <pc:sldMk cId="1949835849" sldId="267"/>
            <ac:picMk id="9" creationId="{4D5AEB46-65A5-4405-B6D7-EF271083E65B}"/>
          </ac:picMkLst>
        </pc:picChg>
      </pc:sldChg>
      <pc:sldChg chg="addSp delSp modSp add replId">
        <pc:chgData name="KENTON STORM" userId="t6o4XT2iJyvoaEPUkYKorN+tErXf54VKPjSCcNcouCM=" providerId="None" clId="Web-{31090C35-EAED-4343-BDC3-48C3CBD9132A}" dt="2020-12-03T23:11:46.159" v="379" actId="20577"/>
        <pc:sldMkLst>
          <pc:docMk/>
          <pc:sldMk cId="3303815152" sldId="268"/>
        </pc:sldMkLst>
        <pc:spChg chg="mod">
          <ac:chgData name="KENTON STORM" userId="t6o4XT2iJyvoaEPUkYKorN+tErXf54VKPjSCcNcouCM=" providerId="None" clId="Web-{31090C35-EAED-4343-BDC3-48C3CBD9132A}" dt="2020-12-03T23:06:50.485" v="23" actId="20577"/>
          <ac:spMkLst>
            <pc:docMk/>
            <pc:sldMk cId="3303815152" sldId="268"/>
            <ac:spMk id="2" creationId="{09D57E98-012B-4EA8-8B05-09076989EC8A}"/>
          </ac:spMkLst>
        </pc:spChg>
        <pc:spChg chg="add mod">
          <ac:chgData name="KENTON STORM" userId="t6o4XT2iJyvoaEPUkYKorN+tErXf54VKPjSCcNcouCM=" providerId="None" clId="Web-{31090C35-EAED-4343-BDC3-48C3CBD9132A}" dt="2020-12-03T23:11:46.159" v="379" actId="20577"/>
          <ac:spMkLst>
            <pc:docMk/>
            <pc:sldMk cId="3303815152" sldId="268"/>
            <ac:spMk id="3" creationId="{ECEB8827-3BB6-41CB-93B4-B0D45E0F43A5}"/>
          </ac:spMkLst>
        </pc:spChg>
        <pc:picChg chg="del mod">
          <ac:chgData name="KENTON STORM" userId="t6o4XT2iJyvoaEPUkYKorN+tErXf54VKPjSCcNcouCM=" providerId="None" clId="Web-{31090C35-EAED-4343-BDC3-48C3CBD9132A}" dt="2020-12-03T23:06:51.297" v="25"/>
          <ac:picMkLst>
            <pc:docMk/>
            <pc:sldMk cId="3303815152" sldId="268"/>
            <ac:picMk id="9" creationId="{4D5AEB46-65A5-4405-B6D7-EF271083E65B}"/>
          </ac:picMkLst>
        </pc:picChg>
      </pc:sldChg>
    </pc:docChg>
  </pc:docChgLst>
  <pc:docChgLst>
    <pc:chgData name="JOHN WILLIAM ARNN" userId="cd1o2pUhOwhVvDaz3uZejPfaccpTBKDdPgWdhMf584M=" providerId="None" clId="Web-{91FC28FE-60E7-499D-9A5F-9BD480F7414A}"/>
    <pc:docChg chg="addSld modSld sldOrd">
      <pc:chgData name="JOHN WILLIAM ARNN" userId="cd1o2pUhOwhVvDaz3uZejPfaccpTBKDdPgWdhMf584M=" providerId="None" clId="Web-{91FC28FE-60E7-499D-9A5F-9BD480F7414A}" dt="2020-12-02T22:04:20.929" v="462" actId="20577"/>
      <pc:docMkLst>
        <pc:docMk/>
      </pc:docMkLst>
      <pc:sldChg chg="modSp">
        <pc:chgData name="JOHN WILLIAM ARNN" userId="cd1o2pUhOwhVvDaz3uZejPfaccpTBKDdPgWdhMf584M=" providerId="None" clId="Web-{91FC28FE-60E7-499D-9A5F-9BD480F7414A}" dt="2020-12-02T21:48:28.386" v="307" actId="20577"/>
        <pc:sldMkLst>
          <pc:docMk/>
          <pc:sldMk cId="0" sldId="257"/>
        </pc:sldMkLst>
        <pc:spChg chg="mod">
          <ac:chgData name="JOHN WILLIAM ARNN" userId="cd1o2pUhOwhVvDaz3uZejPfaccpTBKDdPgWdhMf584M=" providerId="None" clId="Web-{91FC28FE-60E7-499D-9A5F-9BD480F7414A}" dt="2020-12-02T21:48:28.386" v="307" actId="20577"/>
          <ac:spMkLst>
            <pc:docMk/>
            <pc:sldMk cId="0" sldId="257"/>
            <ac:spMk id="2" creationId="{E56C6E1B-9699-4D29-A4F9-69CC31751FFC}"/>
          </ac:spMkLst>
        </pc:spChg>
        <pc:spChg chg="mod">
          <ac:chgData name="JOHN WILLIAM ARNN" userId="cd1o2pUhOwhVvDaz3uZejPfaccpTBKDdPgWdhMf584M=" providerId="None" clId="Web-{91FC28FE-60E7-499D-9A5F-9BD480F7414A}" dt="2020-12-02T21:36:45.686" v="39" actId="20577"/>
          <ac:spMkLst>
            <pc:docMk/>
            <pc:sldMk cId="0" sldId="257"/>
            <ac:spMk id="130" creationId="{00000000-0000-0000-0000-000000000000}"/>
          </ac:spMkLst>
        </pc:spChg>
      </pc:sldChg>
      <pc:sldChg chg="modSp">
        <pc:chgData name="JOHN WILLIAM ARNN" userId="cd1o2pUhOwhVvDaz3uZejPfaccpTBKDdPgWdhMf584M=" providerId="None" clId="Web-{91FC28FE-60E7-499D-9A5F-9BD480F7414A}" dt="2020-12-02T21:51:21.105" v="311" actId="20577"/>
        <pc:sldMkLst>
          <pc:docMk/>
          <pc:sldMk cId="720853506" sldId="258"/>
        </pc:sldMkLst>
        <pc:spChg chg="mod">
          <ac:chgData name="JOHN WILLIAM ARNN" userId="cd1o2pUhOwhVvDaz3uZejPfaccpTBKDdPgWdhMf584M=" providerId="None" clId="Web-{91FC28FE-60E7-499D-9A5F-9BD480F7414A}" dt="2020-12-02T21:51:21.105" v="311" actId="20577"/>
          <ac:spMkLst>
            <pc:docMk/>
            <pc:sldMk cId="720853506" sldId="258"/>
            <ac:spMk id="2" creationId="{E56C6E1B-9699-4D29-A4F9-69CC31751FFC}"/>
          </ac:spMkLst>
        </pc:spChg>
      </pc:sldChg>
      <pc:sldChg chg="modSp">
        <pc:chgData name="JOHN WILLIAM ARNN" userId="cd1o2pUhOwhVvDaz3uZejPfaccpTBKDdPgWdhMf584M=" providerId="None" clId="Web-{91FC28FE-60E7-499D-9A5F-9BD480F7414A}" dt="2020-12-02T21:53:49.588" v="363" actId="1076"/>
        <pc:sldMkLst>
          <pc:docMk/>
          <pc:sldMk cId="2428113346" sldId="259"/>
        </pc:sldMkLst>
        <pc:spChg chg="mod">
          <ac:chgData name="JOHN WILLIAM ARNN" userId="cd1o2pUhOwhVvDaz3uZejPfaccpTBKDdPgWdhMf584M=" providerId="None" clId="Web-{91FC28FE-60E7-499D-9A5F-9BD480F7414A}" dt="2020-12-02T21:52:42.682" v="327" actId="20577"/>
          <ac:spMkLst>
            <pc:docMk/>
            <pc:sldMk cId="2428113346" sldId="259"/>
            <ac:spMk id="2" creationId="{E56C6E1B-9699-4D29-A4F9-69CC31751FFC}"/>
          </ac:spMkLst>
        </pc:spChg>
        <pc:spChg chg="mod">
          <ac:chgData name="JOHN WILLIAM ARNN" userId="cd1o2pUhOwhVvDaz3uZejPfaccpTBKDdPgWdhMf584M=" providerId="None" clId="Web-{91FC28FE-60E7-499D-9A5F-9BD480F7414A}" dt="2020-12-02T21:53:49.588" v="363" actId="1076"/>
          <ac:spMkLst>
            <pc:docMk/>
            <pc:sldMk cId="2428113346" sldId="259"/>
            <ac:spMk id="130" creationId="{00000000-0000-0000-0000-000000000000}"/>
          </ac:spMkLst>
        </pc:spChg>
      </pc:sldChg>
      <pc:sldChg chg="addSp delSp modSp">
        <pc:chgData name="JOHN WILLIAM ARNN" userId="cd1o2pUhOwhVvDaz3uZejPfaccpTBKDdPgWdhMf584M=" providerId="None" clId="Web-{91FC28FE-60E7-499D-9A5F-9BD480F7414A}" dt="2020-12-02T21:57:35.806" v="395" actId="20577"/>
        <pc:sldMkLst>
          <pc:docMk/>
          <pc:sldMk cId="4285154924" sldId="260"/>
        </pc:sldMkLst>
        <pc:spChg chg="del mod">
          <ac:chgData name="JOHN WILLIAM ARNN" userId="cd1o2pUhOwhVvDaz3uZejPfaccpTBKDdPgWdhMf584M=" providerId="None" clId="Web-{91FC28FE-60E7-499D-9A5F-9BD480F7414A}" dt="2020-12-02T21:55:57.353" v="376"/>
          <ac:spMkLst>
            <pc:docMk/>
            <pc:sldMk cId="4285154924" sldId="260"/>
            <ac:spMk id="2" creationId="{09D57E98-012B-4EA8-8B05-09076989EC8A}"/>
          </ac:spMkLst>
        </pc:spChg>
        <pc:spChg chg="mod">
          <ac:chgData name="JOHN WILLIAM ARNN" userId="cd1o2pUhOwhVvDaz3uZejPfaccpTBKDdPgWdhMf584M=" providerId="None" clId="Web-{91FC28FE-60E7-499D-9A5F-9BD480F7414A}" dt="2020-12-02T21:57:35.806" v="395" actId="20577"/>
          <ac:spMkLst>
            <pc:docMk/>
            <pc:sldMk cId="4285154924" sldId="260"/>
            <ac:spMk id="3" creationId="{05B3EF5F-3D44-473B-8535-B7D0A435B6A1}"/>
          </ac:spMkLst>
        </pc:spChg>
        <pc:spChg chg="add del mod">
          <ac:chgData name="JOHN WILLIAM ARNN" userId="cd1o2pUhOwhVvDaz3uZejPfaccpTBKDdPgWdhMf584M=" providerId="None" clId="Web-{91FC28FE-60E7-499D-9A5F-9BD480F7414A}" dt="2020-12-02T21:56:03.572" v="378"/>
          <ac:spMkLst>
            <pc:docMk/>
            <pc:sldMk cId="4285154924" sldId="260"/>
            <ac:spMk id="10" creationId="{BE86D7FE-FEC8-4EAC-BFC8-07C71F6BAC0A}"/>
          </ac:spMkLst>
        </pc:spChg>
        <pc:spChg chg="add">
          <ac:chgData name="JOHN WILLIAM ARNN" userId="cd1o2pUhOwhVvDaz3uZejPfaccpTBKDdPgWdhMf584M=" providerId="None" clId="Web-{91FC28FE-60E7-499D-9A5F-9BD480F7414A}" dt="2020-12-02T21:55:57.744" v="377"/>
          <ac:spMkLst>
            <pc:docMk/>
            <pc:sldMk cId="4285154924" sldId="260"/>
            <ac:spMk id="12" creationId="{0A9AA43C-E78C-40A3-AE25-64FA1AB1FB23}"/>
          </ac:spMkLst>
        </pc:spChg>
      </pc:sldChg>
      <pc:sldChg chg="addSp delSp modSp add replId">
        <pc:chgData name="JOHN WILLIAM ARNN" userId="cd1o2pUhOwhVvDaz3uZejPfaccpTBKDdPgWdhMf584M=" providerId="None" clId="Web-{91FC28FE-60E7-499D-9A5F-9BD480F7414A}" dt="2020-12-02T21:58:14.478" v="409" actId="20577"/>
        <pc:sldMkLst>
          <pc:docMk/>
          <pc:sldMk cId="612168341" sldId="261"/>
        </pc:sldMkLst>
        <pc:spChg chg="del">
          <ac:chgData name="JOHN WILLIAM ARNN" userId="cd1o2pUhOwhVvDaz3uZejPfaccpTBKDdPgWdhMf584M=" providerId="None" clId="Web-{91FC28FE-60E7-499D-9A5F-9BD480F7414A}" dt="2020-12-02T21:57:02.494" v="380"/>
          <ac:spMkLst>
            <pc:docMk/>
            <pc:sldMk cId="612168341" sldId="261"/>
            <ac:spMk id="2" creationId="{09D57E98-012B-4EA8-8B05-09076989EC8A}"/>
          </ac:spMkLst>
        </pc:spChg>
        <pc:spChg chg="mod">
          <ac:chgData name="JOHN WILLIAM ARNN" userId="cd1o2pUhOwhVvDaz3uZejPfaccpTBKDdPgWdhMf584M=" providerId="None" clId="Web-{91FC28FE-60E7-499D-9A5F-9BD480F7414A}" dt="2020-12-02T21:58:14.478" v="409" actId="20577"/>
          <ac:spMkLst>
            <pc:docMk/>
            <pc:sldMk cId="612168341" sldId="261"/>
            <ac:spMk id="3" creationId="{05B3EF5F-3D44-473B-8535-B7D0A435B6A1}"/>
          </ac:spMkLst>
        </pc:spChg>
        <pc:spChg chg="add">
          <ac:chgData name="JOHN WILLIAM ARNN" userId="cd1o2pUhOwhVvDaz3uZejPfaccpTBKDdPgWdhMf584M=" providerId="None" clId="Web-{91FC28FE-60E7-499D-9A5F-9BD480F7414A}" dt="2020-12-02T21:57:00.212" v="379"/>
          <ac:spMkLst>
            <pc:docMk/>
            <pc:sldMk cId="612168341" sldId="261"/>
            <ac:spMk id="10" creationId="{D49DF8B4-5A3D-42A7-9A49-D61A176065D9}"/>
          </ac:spMkLst>
        </pc:spChg>
      </pc:sldChg>
      <pc:sldChg chg="modSp add replId">
        <pc:chgData name="JOHN WILLIAM ARNN" userId="cd1o2pUhOwhVvDaz3uZejPfaccpTBKDdPgWdhMf584M=" providerId="None" clId="Web-{91FC28FE-60E7-499D-9A5F-9BD480F7414A}" dt="2020-12-02T21:58:47.056" v="413" actId="20577"/>
        <pc:sldMkLst>
          <pc:docMk/>
          <pc:sldMk cId="3995102766" sldId="262"/>
        </pc:sldMkLst>
        <pc:spChg chg="mod">
          <ac:chgData name="JOHN WILLIAM ARNN" userId="cd1o2pUhOwhVvDaz3uZejPfaccpTBKDdPgWdhMf584M=" providerId="None" clId="Web-{91FC28FE-60E7-499D-9A5F-9BD480F7414A}" dt="2020-12-02T21:58:47.056" v="413" actId="20577"/>
          <ac:spMkLst>
            <pc:docMk/>
            <pc:sldMk cId="3995102766" sldId="262"/>
            <ac:spMk id="2" creationId="{09D57E98-012B-4EA8-8B05-09076989EC8A}"/>
          </ac:spMkLst>
        </pc:spChg>
      </pc:sldChg>
      <pc:sldChg chg="addSp delSp modSp add ord replId">
        <pc:chgData name="JOHN WILLIAM ARNN" userId="cd1o2pUhOwhVvDaz3uZejPfaccpTBKDdPgWdhMf584M=" providerId="None" clId="Web-{91FC28FE-60E7-499D-9A5F-9BD480F7414A}" dt="2020-12-02T22:04:20.929" v="462" actId="20577"/>
        <pc:sldMkLst>
          <pc:docMk/>
          <pc:sldMk cId="2597898032" sldId="263"/>
        </pc:sldMkLst>
        <pc:spChg chg="del">
          <ac:chgData name="JOHN WILLIAM ARNN" userId="cd1o2pUhOwhVvDaz3uZejPfaccpTBKDdPgWdhMf584M=" providerId="None" clId="Web-{91FC28FE-60E7-499D-9A5F-9BD480F7414A}" dt="2020-12-02T22:00:59.633" v="416"/>
          <ac:spMkLst>
            <pc:docMk/>
            <pc:sldMk cId="2597898032" sldId="263"/>
            <ac:spMk id="2" creationId="{09D57E98-012B-4EA8-8B05-09076989EC8A}"/>
          </ac:spMkLst>
        </pc:spChg>
        <pc:spChg chg="mod">
          <ac:chgData name="JOHN WILLIAM ARNN" userId="cd1o2pUhOwhVvDaz3uZejPfaccpTBKDdPgWdhMf584M=" providerId="None" clId="Web-{91FC28FE-60E7-499D-9A5F-9BD480F7414A}" dt="2020-12-02T22:04:20.929" v="462" actId="20577"/>
          <ac:spMkLst>
            <pc:docMk/>
            <pc:sldMk cId="2597898032" sldId="263"/>
            <ac:spMk id="3" creationId="{05B3EF5F-3D44-473B-8535-B7D0A435B6A1}"/>
          </ac:spMkLst>
        </pc:spChg>
        <pc:spChg chg="add">
          <ac:chgData name="JOHN WILLIAM ARNN" userId="cd1o2pUhOwhVvDaz3uZejPfaccpTBKDdPgWdhMf584M=" providerId="None" clId="Web-{91FC28FE-60E7-499D-9A5F-9BD480F7414A}" dt="2020-12-02T22:00:57.258" v="415"/>
          <ac:spMkLst>
            <pc:docMk/>
            <pc:sldMk cId="2597898032" sldId="263"/>
            <ac:spMk id="10" creationId="{46E2303D-DC58-4928-B917-1EF61327DF75}"/>
          </ac:spMkLst>
        </pc:spChg>
      </pc:sldChg>
      <pc:sldChg chg="add replId">
        <pc:chgData name="JOHN WILLIAM ARNN" userId="cd1o2pUhOwhVvDaz3uZejPfaccpTBKDdPgWdhMf584M=" providerId="None" clId="Web-{91FC28FE-60E7-499D-9A5F-9BD480F7414A}" dt="2020-12-02T21:53:45.057" v="360"/>
        <pc:sldMkLst>
          <pc:docMk/>
          <pc:sldMk cId="4036124592" sldId="264"/>
        </pc:sldMkLst>
      </pc:sldChg>
      <pc:sldChg chg="add replId">
        <pc:chgData name="JOHN WILLIAM ARNN" userId="cd1o2pUhOwhVvDaz3uZejPfaccpTBKDdPgWdhMf584M=" providerId="None" clId="Web-{91FC28FE-60E7-499D-9A5F-9BD480F7414A}" dt="2020-12-02T21:53:45.370" v="361"/>
        <pc:sldMkLst>
          <pc:docMk/>
          <pc:sldMk cId="737783720" sldId="265"/>
        </pc:sldMkLst>
      </pc:sldChg>
    </pc:docChg>
  </pc:docChgLst>
  <pc:docChgLst>
    <pc:chgData name="MIGUEL ANGEL CUEVAS" userId="ZrpHqrkNv6pQSTbvvmjBh9KgmXDek1jivqn3j7i2iKw=" providerId="None" clId="Web-{9720770E-0899-4D40-AC63-91E77DAD8293}"/>
    <pc:docChg chg="addSld modSld">
      <pc:chgData name="MIGUEL ANGEL CUEVAS" userId="ZrpHqrkNv6pQSTbvvmjBh9KgmXDek1jivqn3j7i2iKw=" providerId="None" clId="Web-{9720770E-0899-4D40-AC63-91E77DAD8293}" dt="2020-12-03T23:11:07.847" v="29"/>
      <pc:docMkLst>
        <pc:docMk/>
      </pc:docMkLst>
      <pc:sldChg chg="delSp modSp new">
        <pc:chgData name="MIGUEL ANGEL CUEVAS" userId="ZrpHqrkNv6pQSTbvvmjBh9KgmXDek1jivqn3j7i2iKw=" providerId="None" clId="Web-{9720770E-0899-4D40-AC63-91E77DAD8293}" dt="2020-12-03T23:11:07.847" v="29"/>
        <pc:sldMkLst>
          <pc:docMk/>
          <pc:sldMk cId="3033986624" sldId="269"/>
        </pc:sldMkLst>
        <pc:spChg chg="mod">
          <ac:chgData name="MIGUEL ANGEL CUEVAS" userId="ZrpHqrkNv6pQSTbvvmjBh9KgmXDek1jivqn3j7i2iKw=" providerId="None" clId="Web-{9720770E-0899-4D40-AC63-91E77DAD8293}" dt="2020-12-03T23:10:40.706" v="23" actId="20577"/>
          <ac:spMkLst>
            <pc:docMk/>
            <pc:sldMk cId="3033986624" sldId="269"/>
            <ac:spMk id="2" creationId="{AD28CAEE-E13D-4838-985C-6C4C159EBD04}"/>
          </ac:spMkLst>
        </pc:spChg>
        <pc:spChg chg="del">
          <ac:chgData name="MIGUEL ANGEL CUEVAS" userId="ZrpHqrkNv6pQSTbvvmjBh9KgmXDek1jivqn3j7i2iKw=" providerId="None" clId="Web-{9720770E-0899-4D40-AC63-91E77DAD8293}" dt="2020-12-03T23:10:53.206" v="24"/>
          <ac:spMkLst>
            <pc:docMk/>
            <pc:sldMk cId="3033986624" sldId="269"/>
            <ac:spMk id="4" creationId="{6D4953E1-2C29-45F8-8D8F-93EC46E1C6F0}"/>
          </ac:spMkLst>
        </pc:spChg>
        <pc:spChg chg="del">
          <ac:chgData name="MIGUEL ANGEL CUEVAS" userId="ZrpHqrkNv6pQSTbvvmjBh9KgmXDek1jivqn3j7i2iKw=" providerId="None" clId="Web-{9720770E-0899-4D40-AC63-91E77DAD8293}" dt="2020-12-03T23:10:56.113" v="25"/>
          <ac:spMkLst>
            <pc:docMk/>
            <pc:sldMk cId="3033986624" sldId="269"/>
            <ac:spMk id="5" creationId="{344E2953-8D8C-4A4F-8003-E11A0D34E1DD}"/>
          </ac:spMkLst>
        </pc:spChg>
        <pc:spChg chg="del">
          <ac:chgData name="MIGUEL ANGEL CUEVAS" userId="ZrpHqrkNv6pQSTbvvmjBh9KgmXDek1jivqn3j7i2iKw=" providerId="None" clId="Web-{9720770E-0899-4D40-AC63-91E77DAD8293}" dt="2020-12-03T23:10:58.363" v="26"/>
          <ac:spMkLst>
            <pc:docMk/>
            <pc:sldMk cId="3033986624" sldId="269"/>
            <ac:spMk id="6" creationId="{8EFA8658-E9A5-4F32-8721-69884DCC243F}"/>
          </ac:spMkLst>
        </pc:spChg>
        <pc:spChg chg="del">
          <ac:chgData name="MIGUEL ANGEL CUEVAS" userId="ZrpHqrkNv6pQSTbvvmjBh9KgmXDek1jivqn3j7i2iKw=" providerId="None" clId="Web-{9720770E-0899-4D40-AC63-91E77DAD8293}" dt="2020-12-03T23:11:05.441" v="28"/>
          <ac:spMkLst>
            <pc:docMk/>
            <pc:sldMk cId="3033986624" sldId="269"/>
            <ac:spMk id="7" creationId="{D8A6C91F-B8BC-4360-89B3-905254FC2DEF}"/>
          </ac:spMkLst>
        </pc:spChg>
        <pc:spChg chg="del mod">
          <ac:chgData name="MIGUEL ANGEL CUEVAS" userId="ZrpHqrkNv6pQSTbvvmjBh9KgmXDek1jivqn3j7i2iKw=" providerId="None" clId="Web-{9720770E-0899-4D40-AC63-91E77DAD8293}" dt="2020-12-03T23:11:07.847" v="29"/>
          <ac:spMkLst>
            <pc:docMk/>
            <pc:sldMk cId="3033986624" sldId="269"/>
            <ac:spMk id="8" creationId="{267453F4-DD53-476F-804F-6B52E115BE62}"/>
          </ac:spMkLst>
        </pc:spChg>
      </pc:sldChg>
    </pc:docChg>
  </pc:docChgLst>
  <pc:docChgLst>
    <pc:chgData name="KENTON STORM" userId="t6o4XT2iJyvoaEPUkYKorN+tErXf54VKPjSCcNcouCM=" providerId="None" clId="Web-{B1BFF962-C4F8-49A5-9A32-E43F7041F4C0}"/>
    <pc:docChg chg="modSld">
      <pc:chgData name="KENTON STORM" userId="t6o4XT2iJyvoaEPUkYKorN+tErXf54VKPjSCcNcouCM=" providerId="None" clId="Web-{B1BFF962-C4F8-49A5-9A32-E43F7041F4C0}" dt="2020-12-04T01:04:27.588" v="125" actId="20577"/>
      <pc:docMkLst>
        <pc:docMk/>
      </pc:docMkLst>
      <pc:sldChg chg="modSp">
        <pc:chgData name="KENTON STORM" userId="t6o4XT2iJyvoaEPUkYKorN+tErXf54VKPjSCcNcouCM=" providerId="None" clId="Web-{B1BFF962-C4F8-49A5-9A32-E43F7041F4C0}" dt="2020-12-04T01:04:27.588" v="125" actId="20577"/>
        <pc:sldMkLst>
          <pc:docMk/>
          <pc:sldMk cId="1949835849" sldId="267"/>
        </pc:sldMkLst>
        <pc:spChg chg="mod">
          <ac:chgData name="KENTON STORM" userId="t6o4XT2iJyvoaEPUkYKorN+tErXf54VKPjSCcNcouCM=" providerId="None" clId="Web-{B1BFF962-C4F8-49A5-9A32-E43F7041F4C0}" dt="2020-12-04T01:04:27.588" v="125" actId="20577"/>
          <ac:spMkLst>
            <pc:docMk/>
            <pc:sldMk cId="1949835849" sldId="267"/>
            <ac:spMk id="3" creationId="{8924DF14-17BE-4D6F-A714-ECA13BF46B6A}"/>
          </ac:spMkLst>
        </pc:spChg>
      </pc:sldChg>
    </pc:docChg>
  </pc:docChgLst>
  <pc:docChgLst>
    <pc:chgData name="Angela Lam" userId="ehAdIaYfSzyo2PurxoCDvc+DdvYqwrne9K5qvRKAIys=" providerId="None" clId="Web-{A892F28E-0164-43EF-A193-A1ACB591D263}"/>
    <pc:docChg chg="addSld delSld modSld">
      <pc:chgData name="Angela Lam" userId="ehAdIaYfSzyo2PurxoCDvc+DdvYqwrne9K5qvRKAIys=" providerId="None" clId="Web-{A892F28E-0164-43EF-A193-A1ACB591D263}" dt="2020-12-03T07:28:33.224" v="162"/>
      <pc:docMkLst>
        <pc:docMk/>
      </pc:docMkLst>
      <pc:sldChg chg="modSp">
        <pc:chgData name="Angela Lam" userId="ehAdIaYfSzyo2PurxoCDvc+DdvYqwrne9K5qvRKAIys=" providerId="None" clId="Web-{A892F28E-0164-43EF-A193-A1ACB591D263}" dt="2020-12-03T03:53:16.851" v="56" actId="1076"/>
        <pc:sldMkLst>
          <pc:docMk/>
          <pc:sldMk cId="0" sldId="257"/>
        </pc:sldMkLst>
        <pc:spChg chg="mod">
          <ac:chgData name="Angela Lam" userId="ehAdIaYfSzyo2PurxoCDvc+DdvYqwrne9K5qvRKAIys=" providerId="None" clId="Web-{A892F28E-0164-43EF-A193-A1ACB591D263}" dt="2020-12-03T03:53:16.851" v="56" actId="1076"/>
          <ac:spMkLst>
            <pc:docMk/>
            <pc:sldMk cId="0" sldId="257"/>
            <ac:spMk id="2" creationId="{E56C6E1B-9699-4D29-A4F9-69CC31751FFC}"/>
          </ac:spMkLst>
        </pc:spChg>
      </pc:sldChg>
      <pc:sldChg chg="delSp">
        <pc:chgData name="Angela Lam" userId="ehAdIaYfSzyo2PurxoCDvc+DdvYqwrne9K5qvRKAIys=" providerId="None" clId="Web-{A892F28E-0164-43EF-A193-A1ACB591D263}" dt="2020-12-03T03:52:10.350" v="50"/>
        <pc:sldMkLst>
          <pc:docMk/>
          <pc:sldMk cId="4285154924" sldId="260"/>
        </pc:sldMkLst>
        <pc:spChg chg="del">
          <ac:chgData name="Angela Lam" userId="ehAdIaYfSzyo2PurxoCDvc+DdvYqwrne9K5qvRKAIys=" providerId="None" clId="Web-{A892F28E-0164-43EF-A193-A1ACB591D263}" dt="2020-12-03T03:52:10.350" v="50"/>
          <ac:spMkLst>
            <pc:docMk/>
            <pc:sldMk cId="4285154924" sldId="260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3:52:05.678" v="49"/>
          <ac:spMkLst>
            <pc:docMk/>
            <pc:sldMk cId="4285154924" sldId="260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3:52:02.256" v="48"/>
          <ac:spMkLst>
            <pc:docMk/>
            <pc:sldMk cId="4285154924" sldId="260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3:51:57.866" v="47"/>
          <ac:spMkLst>
            <pc:docMk/>
            <pc:sldMk cId="4285154924" sldId="260"/>
            <ac:spMk id="7" creationId="{C4405D32-40C7-4366-A793-31EBA734F40F}"/>
          </ac:spMkLst>
        </pc:spChg>
      </pc:sldChg>
      <pc:sldChg chg="delSp">
        <pc:chgData name="Angela Lam" userId="ehAdIaYfSzyo2PurxoCDvc+DdvYqwrne9K5qvRKAIys=" providerId="None" clId="Web-{A892F28E-0164-43EF-A193-A1ACB591D263}" dt="2020-12-03T03:51:49.537" v="46"/>
        <pc:sldMkLst>
          <pc:docMk/>
          <pc:sldMk cId="612168341" sldId="261"/>
        </pc:sldMkLst>
        <pc:spChg chg="del">
          <ac:chgData name="Angela Lam" userId="ehAdIaYfSzyo2PurxoCDvc+DdvYqwrne9K5qvRKAIys=" providerId="None" clId="Web-{A892F28E-0164-43EF-A193-A1ACB591D263}" dt="2020-12-03T03:51:49.537" v="46"/>
          <ac:spMkLst>
            <pc:docMk/>
            <pc:sldMk cId="612168341" sldId="261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3:51:45.319" v="45"/>
          <ac:spMkLst>
            <pc:docMk/>
            <pc:sldMk cId="612168341" sldId="261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3:51:41.881" v="44"/>
          <ac:spMkLst>
            <pc:docMk/>
            <pc:sldMk cId="612168341" sldId="261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3:51:37.975" v="43"/>
          <ac:spMkLst>
            <pc:docMk/>
            <pc:sldMk cId="612168341" sldId="261"/>
            <ac:spMk id="7" creationId="{C4405D32-40C7-4366-A793-31EBA734F40F}"/>
          </ac:spMkLst>
        </pc:spChg>
      </pc:sldChg>
      <pc:sldChg chg="addSp delSp modSp">
        <pc:chgData name="Angela Lam" userId="ehAdIaYfSzyo2PurxoCDvc+DdvYqwrne9K5qvRKAIys=" providerId="None" clId="Web-{A892F28E-0164-43EF-A193-A1ACB591D263}" dt="2020-12-03T03:54:23.758" v="62" actId="14100"/>
        <pc:sldMkLst>
          <pc:docMk/>
          <pc:sldMk cId="3995102766" sldId="262"/>
        </pc:sldMkLst>
        <pc:spChg chg="del">
          <ac:chgData name="Angela Lam" userId="ehAdIaYfSzyo2PurxoCDvc+DdvYqwrne9K5qvRKAIys=" providerId="None" clId="Web-{A892F28E-0164-43EF-A193-A1ACB591D263}" dt="2020-12-03T02:47:28.247" v="0"/>
          <ac:spMkLst>
            <pc:docMk/>
            <pc:sldMk cId="3995102766" sldId="262"/>
            <ac:spMk id="3" creationId="{05B3EF5F-3D44-473B-8535-B7D0A435B6A1}"/>
          </ac:spMkLst>
        </pc:spChg>
        <pc:spChg chg="del">
          <ac:chgData name="Angela Lam" userId="ehAdIaYfSzyo2PurxoCDvc+DdvYqwrne9K5qvRKAIys=" providerId="None" clId="Web-{A892F28E-0164-43EF-A193-A1ACB591D263}" dt="2020-12-03T02:47:59.934" v="7"/>
          <ac:spMkLst>
            <pc:docMk/>
            <pc:sldMk cId="3995102766" sldId="262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2:47:57.341" v="6"/>
          <ac:spMkLst>
            <pc:docMk/>
            <pc:sldMk cId="3995102766" sldId="262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2:47:54.716" v="5"/>
          <ac:spMkLst>
            <pc:docMk/>
            <pc:sldMk cId="3995102766" sldId="262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2:47:51.653" v="4"/>
          <ac:spMkLst>
            <pc:docMk/>
            <pc:sldMk cId="3995102766" sldId="262"/>
            <ac:spMk id="7" creationId="{C4405D32-40C7-4366-A793-31EBA734F40F}"/>
          </ac:spMkLst>
        </pc:spChg>
        <pc:picChg chg="add mod">
          <ac:chgData name="Angela Lam" userId="ehAdIaYfSzyo2PurxoCDvc+DdvYqwrne9K5qvRKAIys=" providerId="None" clId="Web-{A892F28E-0164-43EF-A193-A1ACB591D263}" dt="2020-12-03T03:54:23.758" v="62" actId="14100"/>
          <ac:picMkLst>
            <pc:docMk/>
            <pc:sldMk cId="3995102766" sldId="262"/>
            <ac:picMk id="9" creationId="{F549E9A1-2D81-4C7C-AB56-53B9BC80B107}"/>
          </ac:picMkLst>
        </pc:picChg>
      </pc:sldChg>
      <pc:sldChg chg="delSp">
        <pc:chgData name="Angela Lam" userId="ehAdIaYfSzyo2PurxoCDvc+DdvYqwrne9K5qvRKAIys=" providerId="None" clId="Web-{A892F28E-0164-43EF-A193-A1ACB591D263}" dt="2020-12-03T03:51:32.803" v="42"/>
        <pc:sldMkLst>
          <pc:docMk/>
          <pc:sldMk cId="2597898032" sldId="263"/>
        </pc:sldMkLst>
        <pc:spChg chg="del">
          <ac:chgData name="Angela Lam" userId="ehAdIaYfSzyo2PurxoCDvc+DdvYqwrne9K5qvRKAIys=" providerId="None" clId="Web-{A892F28E-0164-43EF-A193-A1ACB591D263}" dt="2020-12-03T03:51:32.803" v="42"/>
          <ac:spMkLst>
            <pc:docMk/>
            <pc:sldMk cId="2597898032" sldId="263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3:51:30.318" v="41"/>
          <ac:spMkLst>
            <pc:docMk/>
            <pc:sldMk cId="2597898032" sldId="263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3:51:26.334" v="40"/>
          <ac:spMkLst>
            <pc:docMk/>
            <pc:sldMk cId="2597898032" sldId="263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3:51:23.584" v="39"/>
          <ac:spMkLst>
            <pc:docMk/>
            <pc:sldMk cId="2597898032" sldId="263"/>
            <ac:spMk id="7" creationId="{C4405D32-40C7-4366-A793-31EBA734F40F}"/>
          </ac:spMkLst>
        </pc:spChg>
      </pc:sldChg>
      <pc:sldChg chg="addSp delSp modSp del">
        <pc:chgData name="Angela Lam" userId="ehAdIaYfSzyo2PurxoCDvc+DdvYqwrne9K5qvRKAIys=" providerId="None" clId="Web-{A892F28E-0164-43EF-A193-A1ACB591D263}" dt="2020-12-03T07:28:33.224" v="162"/>
        <pc:sldMkLst>
          <pc:docMk/>
          <pc:sldMk cId="4036124592" sldId="264"/>
        </pc:sldMkLst>
        <pc:spChg chg="mod">
          <ac:chgData name="Angela Lam" userId="ehAdIaYfSzyo2PurxoCDvc+DdvYqwrne9K5qvRKAIys=" providerId="None" clId="Web-{A892F28E-0164-43EF-A193-A1ACB591D263}" dt="2020-12-03T07:27:24.599" v="150" actId="20577"/>
          <ac:spMkLst>
            <pc:docMk/>
            <pc:sldMk cId="4036124592" sldId="264"/>
            <ac:spMk id="2" creationId="{09D57E98-012B-4EA8-8B05-09076989EC8A}"/>
          </ac:spMkLst>
        </pc:spChg>
        <pc:spChg chg="del">
          <ac:chgData name="Angela Lam" userId="ehAdIaYfSzyo2PurxoCDvc+DdvYqwrne9K5qvRKAIys=" providerId="None" clId="Web-{A892F28E-0164-43EF-A193-A1ACB591D263}" dt="2020-12-03T03:50:21.786" v="27"/>
          <ac:spMkLst>
            <pc:docMk/>
            <pc:sldMk cId="4036124592" sldId="264"/>
            <ac:spMk id="3" creationId="{05B3EF5F-3D44-473B-8535-B7D0A435B6A1}"/>
          </ac:spMkLst>
        </pc:spChg>
        <pc:spChg chg="del">
          <ac:chgData name="Angela Lam" userId="ehAdIaYfSzyo2PurxoCDvc+DdvYqwrne9K5qvRKAIys=" providerId="None" clId="Web-{A892F28E-0164-43EF-A193-A1ACB591D263}" dt="2020-12-03T03:50:56.005" v="35"/>
          <ac:spMkLst>
            <pc:docMk/>
            <pc:sldMk cId="4036124592" sldId="264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3:50:52.599" v="34"/>
          <ac:spMkLst>
            <pc:docMk/>
            <pc:sldMk cId="4036124592" sldId="264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3:50:48.974" v="33"/>
          <ac:spMkLst>
            <pc:docMk/>
            <pc:sldMk cId="4036124592" sldId="264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3:50:46.115" v="32"/>
          <ac:spMkLst>
            <pc:docMk/>
            <pc:sldMk cId="4036124592" sldId="264"/>
            <ac:spMk id="7" creationId="{C4405D32-40C7-4366-A793-31EBA734F40F}"/>
          </ac:spMkLst>
        </pc:spChg>
        <pc:spChg chg="add del mod">
          <ac:chgData name="Angela Lam" userId="ehAdIaYfSzyo2PurxoCDvc+DdvYqwrne9K5qvRKAIys=" providerId="None" clId="Web-{A892F28E-0164-43EF-A193-A1ACB591D263}" dt="2020-12-03T07:27:14.286" v="124"/>
          <ac:spMkLst>
            <pc:docMk/>
            <pc:sldMk cId="4036124592" sldId="264"/>
            <ac:spMk id="30" creationId="{5805948D-3B46-4C12-9AF8-3AC30AB55C02}"/>
          </ac:spMkLst>
        </pc:spChg>
        <pc:spChg chg="add mod">
          <ac:chgData name="Angela Lam" userId="ehAdIaYfSzyo2PurxoCDvc+DdvYqwrne9K5qvRKAIys=" providerId="None" clId="Web-{A892F28E-0164-43EF-A193-A1ACB591D263}" dt="2020-12-03T07:27:59.083" v="159" actId="14100"/>
          <ac:spMkLst>
            <pc:docMk/>
            <pc:sldMk cId="4036124592" sldId="264"/>
            <ac:spMk id="31" creationId="{0634AF15-C380-4DC3-AA1F-E53F350E95D4}"/>
          </ac:spMkLst>
        </pc:spChg>
        <pc:graphicFrameChg chg="add del mod">
          <ac:chgData name="Angela Lam" userId="ehAdIaYfSzyo2PurxoCDvc+DdvYqwrne9K5qvRKAIys=" providerId="None" clId="Web-{A892F28E-0164-43EF-A193-A1ACB591D263}" dt="2020-12-03T07:27:14.302" v="137"/>
          <ac:graphicFrameMkLst>
            <pc:docMk/>
            <pc:sldMk cId="4036124592" sldId="264"/>
            <ac:graphicFrameMk id="4" creationId="{0477E9F9-88BF-4D86-BE2F-CF9657EE8FB8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302" v="136"/>
          <ac:graphicFrameMkLst>
            <pc:docMk/>
            <pc:sldMk cId="4036124592" sldId="264"/>
            <ac:graphicFrameMk id="6" creationId="{3E425E49-71D6-483B-8074-F76F7A5E9C26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5"/>
          <ac:graphicFrameMkLst>
            <pc:docMk/>
            <pc:sldMk cId="4036124592" sldId="264"/>
            <ac:graphicFrameMk id="9" creationId="{BB1C6B5A-804B-4688-B09B-41E059EB73C7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4"/>
          <ac:graphicFrameMkLst>
            <pc:docMk/>
            <pc:sldMk cId="4036124592" sldId="264"/>
            <ac:graphicFrameMk id="11" creationId="{B38E010C-2AEB-429B-BDA7-2B7EE1F6F4EB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3"/>
          <ac:graphicFrameMkLst>
            <pc:docMk/>
            <pc:sldMk cId="4036124592" sldId="264"/>
            <ac:graphicFrameMk id="13" creationId="{6AECEDA9-2D1B-413D-A700-ED2DAA18A661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2"/>
          <ac:graphicFrameMkLst>
            <pc:docMk/>
            <pc:sldMk cId="4036124592" sldId="264"/>
            <ac:graphicFrameMk id="15" creationId="{83D180CF-70ED-42D2-BE98-42B1B3CD395B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1"/>
          <ac:graphicFrameMkLst>
            <pc:docMk/>
            <pc:sldMk cId="4036124592" sldId="264"/>
            <ac:graphicFrameMk id="17" creationId="{BD63DB13-2F15-464E-9A25-DD838A72754E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30"/>
          <ac:graphicFrameMkLst>
            <pc:docMk/>
            <pc:sldMk cId="4036124592" sldId="264"/>
            <ac:graphicFrameMk id="19" creationId="{FF62E658-DE30-488E-8A06-12DE11BD2A71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29"/>
          <ac:graphicFrameMkLst>
            <pc:docMk/>
            <pc:sldMk cId="4036124592" sldId="264"/>
            <ac:graphicFrameMk id="21" creationId="{ED190A4A-56FA-49B0-88BD-6C971DE99F56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28"/>
          <ac:graphicFrameMkLst>
            <pc:docMk/>
            <pc:sldMk cId="4036124592" sldId="264"/>
            <ac:graphicFrameMk id="23" creationId="{D7C70AFC-66FD-40BD-A026-28E3736E2DA9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27"/>
          <ac:graphicFrameMkLst>
            <pc:docMk/>
            <pc:sldMk cId="4036124592" sldId="264"/>
            <ac:graphicFrameMk id="25" creationId="{F759E84F-0A76-4187-8CBE-87D80CEC0367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26"/>
          <ac:graphicFrameMkLst>
            <pc:docMk/>
            <pc:sldMk cId="4036124592" sldId="264"/>
            <ac:graphicFrameMk id="27" creationId="{D51235CF-6D39-4E26-BEC2-2A44EA3F61B4}"/>
          </ac:graphicFrameMkLst>
        </pc:graphicFrameChg>
        <pc:graphicFrameChg chg="add del mod">
          <ac:chgData name="Angela Lam" userId="ehAdIaYfSzyo2PurxoCDvc+DdvYqwrne9K5qvRKAIys=" providerId="None" clId="Web-{A892F28E-0164-43EF-A193-A1ACB591D263}" dt="2020-12-03T07:27:14.286" v="125"/>
          <ac:graphicFrameMkLst>
            <pc:docMk/>
            <pc:sldMk cId="4036124592" sldId="264"/>
            <ac:graphicFrameMk id="29" creationId="{DC5EAD05-74AA-437B-9107-77CB2D1B57E3}"/>
          </ac:graphicFrameMkLst>
        </pc:graphicFrameChg>
        <pc:graphicFrameChg chg="add del">
          <ac:chgData name="Angela Lam" userId="ehAdIaYfSzyo2PurxoCDvc+DdvYqwrne9K5qvRKAIys=" providerId="None" clId="Web-{A892F28E-0164-43EF-A193-A1ACB591D263}" dt="2020-12-03T07:28:14.193" v="161"/>
          <ac:graphicFrameMkLst>
            <pc:docMk/>
            <pc:sldMk cId="4036124592" sldId="264"/>
            <ac:graphicFrameMk id="32" creationId="{8D3DB6C5-880E-412C-AC4B-AFD803EAF2C3}"/>
          </ac:graphicFrameMkLst>
        </pc:graphicFrameChg>
        <pc:picChg chg="add del mod">
          <ac:chgData name="Angela Lam" userId="ehAdIaYfSzyo2PurxoCDvc+DdvYqwrne9K5qvRKAIys=" providerId="None" clId="Web-{A892F28E-0164-43EF-A193-A1ACB591D263}" dt="2020-12-03T05:08:48.320" v="86"/>
          <ac:picMkLst>
            <pc:docMk/>
            <pc:sldMk cId="4036124592" sldId="264"/>
            <ac:picMk id="9" creationId="{4D5AEB46-65A5-4405-B6D7-EF271083E65B}"/>
          </ac:picMkLst>
        </pc:picChg>
      </pc:sldChg>
      <pc:sldChg chg="delSp modSp">
        <pc:chgData name="Angela Lam" userId="ehAdIaYfSzyo2PurxoCDvc+DdvYqwrne9K5qvRKAIys=" providerId="None" clId="Web-{A892F28E-0164-43EF-A193-A1ACB591D263}" dt="2020-12-03T05:08:28.414" v="83" actId="20577"/>
        <pc:sldMkLst>
          <pc:docMk/>
          <pc:sldMk cId="737783720" sldId="265"/>
        </pc:sldMkLst>
        <pc:spChg chg="mod">
          <ac:chgData name="Angela Lam" userId="ehAdIaYfSzyo2PurxoCDvc+DdvYqwrne9K5qvRKAIys=" providerId="None" clId="Web-{A892F28E-0164-43EF-A193-A1ACB591D263}" dt="2020-12-03T05:08:28.414" v="83" actId="20577"/>
          <ac:spMkLst>
            <pc:docMk/>
            <pc:sldMk cId="737783720" sldId="265"/>
            <ac:spMk id="2" creationId="{09D57E98-012B-4EA8-8B05-09076989EC8A}"/>
          </ac:spMkLst>
        </pc:spChg>
        <pc:spChg chg="del">
          <ac:chgData name="Angela Lam" userId="ehAdIaYfSzyo2PurxoCDvc+DdvYqwrne9K5qvRKAIys=" providerId="None" clId="Web-{A892F28E-0164-43EF-A193-A1ACB591D263}" dt="2020-12-03T05:08:19.101" v="76"/>
          <ac:spMkLst>
            <pc:docMk/>
            <pc:sldMk cId="737783720" sldId="265"/>
            <ac:spMk id="3" creationId="{05B3EF5F-3D44-473B-8535-B7D0A435B6A1}"/>
          </ac:spMkLst>
        </pc:spChg>
        <pc:spChg chg="del">
          <ac:chgData name="Angela Lam" userId="ehAdIaYfSzyo2PurxoCDvc+DdvYqwrne9K5qvRKAIys=" providerId="None" clId="Web-{A892F28E-0164-43EF-A193-A1ACB591D263}" dt="2020-12-03T03:52:52.273" v="54"/>
          <ac:spMkLst>
            <pc:docMk/>
            <pc:sldMk cId="737783720" sldId="265"/>
            <ac:spMk id="4" creationId="{117BDA0F-6997-404E-AD30-F6C0707F0723}"/>
          </ac:spMkLst>
        </pc:spChg>
        <pc:spChg chg="del">
          <ac:chgData name="Angela Lam" userId="ehAdIaYfSzyo2PurxoCDvc+DdvYqwrne9K5qvRKAIys=" providerId="None" clId="Web-{A892F28E-0164-43EF-A193-A1ACB591D263}" dt="2020-12-03T03:52:46.569" v="53"/>
          <ac:spMkLst>
            <pc:docMk/>
            <pc:sldMk cId="737783720" sldId="265"/>
            <ac:spMk id="5" creationId="{4692131B-EEB5-4905-A04F-044F7E2FFB05}"/>
          </ac:spMkLst>
        </pc:spChg>
        <pc:spChg chg="del">
          <ac:chgData name="Angela Lam" userId="ehAdIaYfSzyo2PurxoCDvc+DdvYqwrne9K5qvRKAIys=" providerId="None" clId="Web-{A892F28E-0164-43EF-A193-A1ACB591D263}" dt="2020-12-03T03:52:37.069" v="52"/>
          <ac:spMkLst>
            <pc:docMk/>
            <pc:sldMk cId="737783720" sldId="265"/>
            <ac:spMk id="6" creationId="{275748B1-D77D-40A6-90A0-3373BEF2E975}"/>
          </ac:spMkLst>
        </pc:spChg>
        <pc:spChg chg="del">
          <ac:chgData name="Angela Lam" userId="ehAdIaYfSzyo2PurxoCDvc+DdvYqwrne9K5qvRKAIys=" providerId="None" clId="Web-{A892F28E-0164-43EF-A193-A1ACB591D263}" dt="2020-12-03T03:52:33.569" v="51"/>
          <ac:spMkLst>
            <pc:docMk/>
            <pc:sldMk cId="737783720" sldId="265"/>
            <ac:spMk id="7" creationId="{C4405D32-40C7-4366-A793-31EBA734F40F}"/>
          </ac:spMkLst>
        </pc:spChg>
      </pc:sldChg>
      <pc:sldChg chg="add replId">
        <pc:chgData name="Angela Lam" userId="ehAdIaYfSzyo2PurxoCDvc+DdvYqwrne9K5qvRKAIys=" providerId="None" clId="Web-{A892F28E-0164-43EF-A193-A1ACB591D263}" dt="2020-12-03T05:08:43.852" v="85"/>
        <pc:sldMkLst>
          <pc:docMk/>
          <pc:sldMk cId="2029070998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688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25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98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83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Century Gothic"/>
              <a:buNone/>
              <a:defRPr sz="42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B01C32"/>
              </a:buClr>
              <a:buSzPts val="1200"/>
              <a:buFont typeface="Arial"/>
              <a:buNone/>
              <a:defRPr sz="1200" b="1" i="1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576"/>
              </a:spcBef>
              <a:spcAft>
                <a:spcPts val="0"/>
              </a:spcAft>
              <a:buClr>
                <a:srgbClr val="888888"/>
              </a:buClr>
              <a:buSzPts val="2880"/>
              <a:buFont typeface="Arial"/>
              <a:buNone/>
              <a:defRPr sz="288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Google Shape;14;p11"/>
          <p:cNvCxnSpPr/>
          <p:nvPr/>
        </p:nvCxnSpPr>
        <p:spPr>
          <a:xfrm rot="10800000" flipH="1">
            <a:off x="1754386" y="3489325"/>
            <a:ext cx="7464029" cy="6350"/>
          </a:xfrm>
          <a:prstGeom prst="straightConnector1">
            <a:avLst/>
          </a:prstGeom>
          <a:noFill/>
          <a:ln w="9525" cap="flat" cmpd="sng">
            <a:solidFill>
              <a:srgbClr val="B01C3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1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7122" y="2571496"/>
            <a:ext cx="2259596" cy="59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rgbClr val="595959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3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4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0"/>
          <p:cNvSpPr txBox="1">
            <a:spLocks noGrp="1"/>
          </p:cNvSpPr>
          <p:nvPr>
            <p:ph type="body" idx="5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31527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315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37567" cy="3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750175" y="7410228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and Title 1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a91644b1_1_667"/>
          <p:cNvSpPr txBox="1">
            <a:spLocks noGrp="1"/>
          </p:cNvSpPr>
          <p:nvPr>
            <p:ph type="title"/>
          </p:nvPr>
        </p:nvSpPr>
        <p:spPr>
          <a:xfrm>
            <a:off x="828675" y="694481"/>
            <a:ext cx="95955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00"/>
              <a:buFont typeface="Century Gothic"/>
              <a:buChar char="●"/>
              <a:defRPr sz="3300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gada91644b1_1_667"/>
          <p:cNvSpPr/>
          <p:nvPr/>
        </p:nvSpPr>
        <p:spPr>
          <a:xfrm>
            <a:off x="0" y="0"/>
            <a:ext cx="95400" cy="83025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endParaRPr sz="3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da91644b1_1_667"/>
          <p:cNvSpPr txBox="1">
            <a:spLocks noGrp="1"/>
          </p:cNvSpPr>
          <p:nvPr>
            <p:ph type="body" idx="1"/>
          </p:nvPr>
        </p:nvSpPr>
        <p:spPr>
          <a:xfrm>
            <a:off x="1944572" y="7866925"/>
            <a:ext cx="89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Char char="●"/>
              <a:defRPr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Char char="–"/>
              <a:defRPr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Char char="•"/>
              <a:defRPr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Char char="–"/>
              <a:defRPr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Char char="»"/>
              <a:defRPr sz="900" b="1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gada91644b1_1_667"/>
          <p:cNvSpPr txBox="1">
            <a:spLocks noGrp="1"/>
          </p:cNvSpPr>
          <p:nvPr>
            <p:ph type="body" idx="2"/>
          </p:nvPr>
        </p:nvSpPr>
        <p:spPr>
          <a:xfrm>
            <a:off x="3107703" y="7866925"/>
            <a:ext cx="89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gada91644b1_1_667"/>
          <p:cNvSpPr txBox="1">
            <a:spLocks noGrp="1"/>
          </p:cNvSpPr>
          <p:nvPr>
            <p:ph type="body" idx="3"/>
          </p:nvPr>
        </p:nvSpPr>
        <p:spPr>
          <a:xfrm>
            <a:off x="4270835" y="7866925"/>
            <a:ext cx="89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gada91644b1_1_667"/>
          <p:cNvCxnSpPr/>
          <p:nvPr/>
        </p:nvCxnSpPr>
        <p:spPr>
          <a:xfrm>
            <a:off x="1932385" y="7856538"/>
            <a:ext cx="954510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gada91644b1_1_667"/>
          <p:cNvSpPr txBox="1">
            <a:spLocks noGrp="1"/>
          </p:cNvSpPr>
          <p:nvPr>
            <p:ph type="body" idx="4"/>
          </p:nvPr>
        </p:nvSpPr>
        <p:spPr>
          <a:xfrm>
            <a:off x="5164201" y="7486649"/>
            <a:ext cx="580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gada91644b1_1_667"/>
          <p:cNvSpPr txBox="1"/>
          <p:nvPr/>
        </p:nvSpPr>
        <p:spPr>
          <a:xfrm>
            <a:off x="7891742" y="7857642"/>
            <a:ext cx="303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Century Gothic"/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/>
          </a:p>
        </p:txBody>
      </p:sp>
      <p:pic>
        <p:nvPicPr>
          <p:cNvPr id="117" name="Google Shape;117;gada91644b1_1_667" descr="Google Shape;5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5"/>
            <a:ext cx="1337567" cy="35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ada91644b1_1_667"/>
          <p:cNvSpPr txBox="1">
            <a:spLocks noGrp="1"/>
          </p:cNvSpPr>
          <p:nvPr>
            <p:ph type="sldNum" idx="12"/>
          </p:nvPr>
        </p:nvSpPr>
        <p:spPr>
          <a:xfrm>
            <a:off x="9960154" y="7505169"/>
            <a:ext cx="258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1">
  <p:cSld name="Transition Slide 1">
    <p:bg>
      <p:bgPr>
        <a:gradFill>
          <a:gsLst>
            <a:gs pos="0">
              <a:srgbClr val="AC1829"/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2"/>
          <p:cNvCxnSpPr/>
          <p:nvPr/>
        </p:nvCxnSpPr>
        <p:spPr>
          <a:xfrm rot="10800000" flipH="1">
            <a:off x="2725341" y="4733925"/>
            <a:ext cx="5486400" cy="63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3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4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7497" y="5010912"/>
            <a:ext cx="2321767" cy="60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2">
  <p:cSld name="Transition Slide 2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 amt="30000"/>
          </a:blip>
          <a:srcRect t="2729" r="3587" b="761"/>
          <a:stretch/>
        </p:blipFill>
        <p:spPr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1200"/>
              </a:spcBef>
              <a:spcAft>
                <a:spcPts val="0"/>
              </a:spcAft>
              <a:buClr>
                <a:srgbClr val="A21727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13"/>
          <p:cNvCxnSpPr/>
          <p:nvPr/>
        </p:nvCxnSpPr>
        <p:spPr>
          <a:xfrm rot="10800000" flipH="1">
            <a:off x="2725341" y="4733925"/>
            <a:ext cx="5486400" cy="6350"/>
          </a:xfrm>
          <a:prstGeom prst="straightConnector1">
            <a:avLst/>
          </a:prstGeom>
          <a:noFill/>
          <a:ln w="9525" cap="flat" cmpd="sng">
            <a:solidFill>
              <a:srgbClr val="B01C3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3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4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504" y="5120640"/>
            <a:ext cx="2357121" cy="61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Footer">
  <p:cSld name="Photo and Foot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0" name="Google Shape;40;p14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31527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315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37567" cy="3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7750175" y="7410226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Title">
  <p:cSld name="Photo and 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31527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315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37567" cy="3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7750175" y="7410227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Text/Title and One Column with Photo">
  <p:cSld name="Title and Two Column Text/Title and One Column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rgbClr val="595959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3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4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3" name="Google Shape;63;p16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6"/>
          <p:cNvSpPr txBox="1">
            <a:spLocks noGrp="1"/>
          </p:cNvSpPr>
          <p:nvPr>
            <p:ph type="body" idx="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rgbClr val="595959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6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31527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315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37567" cy="3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7750175" y="7410228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hoto Collage">
  <p:cSld name="Title and Photo Coll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3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21727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rgbClr val="A21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7"/>
          <p:cNvSpPr/>
          <p:nvPr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4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A31527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3152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A217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 i="0" u="none" strike="noStrike" cap="none">
              <a:solidFill>
                <a:srgbClr val="A2172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37567" cy="3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750175" y="7410227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Footer">
  <p:cSld name="Blank No Foot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7750175" y="7410228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gradFill>
          <a:gsLst>
            <a:gs pos="0">
              <a:srgbClr val="333333"/>
            </a:gs>
            <a:gs pos="60000">
              <a:srgbClr val="333333"/>
            </a:gs>
            <a:gs pos="100000">
              <a:srgbClr val="1E1E1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SzPts val="3360"/>
              <a:buFont typeface="Arial"/>
              <a:buNone/>
              <a:defRPr sz="3359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0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5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0" name="Google Shape;90;p19"/>
          <p:cNvCxnSpPr/>
          <p:nvPr/>
        </p:nvCxnSpPr>
        <p:spPr>
          <a:xfrm>
            <a:off x="1932385" y="7856538"/>
            <a:ext cx="9545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9"/>
          <p:cNvSpPr/>
          <p:nvPr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6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11480" algn="l" rtl="0">
              <a:spcBef>
                <a:spcPts val="576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–"/>
              <a:defRPr sz="28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0519" algn="l" rtl="0">
              <a:spcBef>
                <a:spcPts val="384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Char char="–"/>
              <a:defRPr sz="192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288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»"/>
              <a:defRPr sz="144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©UNIVERSITY OF UTAH HEALTH, 2017</a:t>
            </a:r>
            <a:endParaRPr sz="9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7717536"/>
            <a:ext cx="1313719" cy="3448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7750175" y="7410223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edata.com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822960" y="3587633"/>
            <a:ext cx="9327000" cy="1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b="0" dirty="0">
                <a:solidFill>
                  <a:srgbClr val="2D3B45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BMI 6203 Group Project</a:t>
            </a:r>
            <a:br>
              <a:rPr lang="en-US" sz="1800" b="0" dirty="0">
                <a:solidFill>
                  <a:srgbClr val="2D3B45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</a:br>
            <a:endParaRPr lang="en-US" sz="1800" b="0">
              <a:solidFill>
                <a:srgbClr val="2D3B45"/>
              </a:solidFill>
              <a:highlight>
                <a:srgbClr val="FFFFFF"/>
              </a:highlight>
              <a:ea typeface="Arial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Styx Genetics</a:t>
            </a:r>
            <a:br>
              <a:rPr lang="en-US" sz="4800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</a:br>
            <a:r>
              <a:rPr lang="en-US" sz="4800" dirty="0">
                <a:ea typeface="Maven Pro"/>
                <a:cs typeface="Maven Pro"/>
              </a:rPr>
              <a:t/>
            </a:r>
            <a:br>
              <a:rPr lang="en-US" sz="4800" dirty="0">
                <a:ea typeface="Maven Pro"/>
                <a:cs typeface="Maven Pro"/>
              </a:rPr>
            </a:br>
            <a:endParaRPr lang="en-US" sz="4800" dirty="0">
              <a:solidFill>
                <a:schemeClr val="dk1"/>
              </a:solidFill>
              <a:ea typeface="Maven Pro"/>
              <a:cs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1645950" y="5595608"/>
            <a:ext cx="76809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ts val="1110"/>
            </a:pPr>
            <a:r>
              <a:rPr lang="en-US" sz="1400" b="0" i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Members: </a:t>
            </a:r>
            <a:r>
              <a:rPr lang="en-US" sz="1400" b="0" i="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Angela Lam, </a:t>
            </a:r>
            <a:r>
              <a:rPr lang="en-US" sz="1400" b="0" i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</a:t>
            </a:r>
            <a:r>
              <a:rPr lang="en-US" sz="1400" b="0" i="0" dirty="0">
                <a:solidFill>
                  <a:srgbClr val="000000"/>
                </a:solidFill>
              </a:rPr>
              <a:t>Arnn</a:t>
            </a:r>
            <a:r>
              <a:rPr lang="en-US" sz="1400" b="0" i="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en-US" sz="1400" b="0" i="0" dirty="0">
                <a:solidFill>
                  <a:schemeClr val="dk1"/>
                </a:solidFill>
              </a:rPr>
              <a:t> Kent Storm, Miguel Cuevas</a:t>
            </a:r>
            <a:endParaRPr lang="en-US" sz="1400" b="0" i="0" dirty="0">
              <a:solidFill>
                <a:schemeClr val="dk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57E98-012B-4EA8-8B05-0907698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>
                <a:solidFill>
                  <a:srgbClr val="980000"/>
                </a:solidFill>
              </a:rPr>
              <a:t>Database Installation and Creation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24DF14-17BE-4D6F-A714-ECA13BF4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2114868"/>
            <a:ext cx="9507311" cy="5180684"/>
          </a:xfrm>
        </p:spPr>
        <p:txBody>
          <a:bodyPr/>
          <a:lstStyle/>
          <a:p>
            <a:r>
              <a:rPr lang="en-US" sz="2600" dirty="0"/>
              <a:t>Oracle 12c Database installed on Centos Linux Server on cloud hosting. </a:t>
            </a:r>
          </a:p>
          <a:p>
            <a:r>
              <a:rPr lang="en-US" sz="2600" dirty="0"/>
              <a:t>Installation performed via CLI / response file.</a:t>
            </a:r>
          </a:p>
          <a:p>
            <a:r>
              <a:rPr lang="en-US" sz="2600" dirty="0"/>
              <a:t>Database creation performed via DDL SQL with minor adjustments from SQL Developer UI as work progressed. </a:t>
            </a:r>
          </a:p>
          <a:p>
            <a:r>
              <a:rPr lang="en-US" sz="2600" dirty="0"/>
              <a:t>Complete DDL exported from SQL Developer</a:t>
            </a:r>
          </a:p>
        </p:txBody>
      </p:sp>
    </p:spTree>
    <p:extLst>
      <p:ext uri="{BB962C8B-B14F-4D97-AF65-F5344CB8AC3E}">
        <p14:creationId xmlns:p14="http://schemas.microsoft.com/office/powerpoint/2010/main" val="19498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57E98-012B-4EA8-8B05-0907698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>
                <a:solidFill>
                  <a:srgbClr val="980000"/>
                </a:solidFill>
              </a:rPr>
              <a:t>Test Data Generation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EB8827-3BB6-41CB-93B4-B0D45E0F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2114868"/>
            <a:ext cx="9507311" cy="5350804"/>
          </a:xfrm>
        </p:spPr>
        <p:txBody>
          <a:bodyPr/>
          <a:lstStyle/>
          <a:p>
            <a:r>
              <a:rPr lang="en-US" sz="2600" dirty="0"/>
              <a:t>Test data was primarily generated utilizing </a:t>
            </a:r>
            <a:r>
              <a:rPr lang="en-US" sz="2600" dirty="0">
                <a:hlinkClick r:id="rId2"/>
              </a:rPr>
              <a:t>https://generatedata.com</a:t>
            </a:r>
            <a:r>
              <a:rPr lang="en-US" sz="2600" dirty="0"/>
              <a:t>. </a:t>
            </a:r>
          </a:p>
          <a:p>
            <a:r>
              <a:rPr lang="en-US" sz="2600" dirty="0"/>
              <a:t>Date data was generated in Excel via simple formulas. </a:t>
            </a:r>
          </a:p>
          <a:p>
            <a:r>
              <a:rPr lang="en-US" sz="2600" dirty="0"/>
              <a:t>After creation excel sheets data was imported via SQL Developer into the database. Certain constraints were disabled during the data load, then reenabled after, to allow for successful import. </a:t>
            </a:r>
          </a:p>
          <a:p>
            <a:r>
              <a:rPr lang="en-US" sz="2600" dirty="0"/>
              <a:t>After all data was successfully imported, an export of </a:t>
            </a:r>
            <a:r>
              <a:rPr lang="en-US" sz="2600"/>
              <a:t>all data was create as an sql script.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38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8CAEE-E13D-4838-985C-6C4C159E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/>
              <a:t>Queries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7B6780-884F-4669-A6EF-FDDD5E95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20" y="1638690"/>
            <a:ext cx="9507311" cy="5350804"/>
          </a:xfrm>
        </p:spPr>
        <p:txBody>
          <a:bodyPr/>
          <a:lstStyle/>
          <a:p>
            <a:r>
              <a:rPr lang="en-US" sz="3350" dirty="0"/>
              <a:t>How many patients are paying out-of-pocket vs how many have insurance?</a:t>
            </a:r>
          </a:p>
          <a:p>
            <a:r>
              <a:rPr lang="en-US" sz="3350" dirty="0"/>
              <a:t>How many plates were run on a specified date?</a:t>
            </a:r>
          </a:p>
          <a:p>
            <a:r>
              <a:rPr lang="en-US" sz="3350" dirty="0"/>
              <a:t>Number of patients from a specified state? </a:t>
            </a:r>
          </a:p>
          <a:p>
            <a:r>
              <a:rPr lang="en-US" sz="3350" dirty="0"/>
              <a:t>Which instruments were run per individual per specified date?</a:t>
            </a:r>
          </a:p>
          <a:p>
            <a:r>
              <a:rPr lang="en-US" sz="3350" dirty="0"/>
              <a:t>Which provider(s) received the most reports?</a:t>
            </a:r>
          </a:p>
        </p:txBody>
      </p:sp>
    </p:spTree>
    <p:extLst>
      <p:ext uri="{BB962C8B-B14F-4D97-AF65-F5344CB8AC3E}">
        <p14:creationId xmlns:p14="http://schemas.microsoft.com/office/powerpoint/2010/main" val="3033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3F951-AA8D-4E25-B665-47B2374B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4" y="487448"/>
            <a:ext cx="10340807" cy="1208083"/>
          </a:xfrm>
        </p:spPr>
        <p:txBody>
          <a:bodyPr/>
          <a:lstStyle/>
          <a:p>
            <a:pPr algn="ctr"/>
            <a:r>
              <a:rPr lang="en-US" sz="3350" dirty="0"/>
              <a:t>Paying out-of-pocket vs how many have insurance?</a:t>
            </a:r>
          </a:p>
          <a:p>
            <a:pPr algn="ctr"/>
            <a:endParaRPr lang="en-US" sz="3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F8BAB-8084-40D4-A1FC-B2CCDE28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74E0A54-A916-45CC-978E-8BDF58CE61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373882-4DD1-4B03-B2A2-4F3B7B6212F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207FA3A-C447-42EC-869B-A39435BE17B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652001-CF4E-49D8-9345-A77CA910D80D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6E86E66-CC42-48F8-9D54-876CC367D933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70BE6D4-1AB8-4E06-B81F-CEE56C887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05DBC572-2955-471E-9549-45423233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1" y="2150300"/>
            <a:ext cx="4399472" cy="4032518"/>
          </a:xfrm>
          <a:prstGeom prst="rect">
            <a:avLst/>
          </a:prstGeom>
        </p:spPr>
      </p:pic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8BC59CA7-F5E2-409A-AF65-E2854256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2114056"/>
            <a:ext cx="4710021" cy="38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F229D-4EDC-4404-8FA8-C2C50FD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/>
              <a:t>Plates were run on a specified date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D661024-0081-4E7C-9696-9BFB18E77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D09D6380-F2A9-44D9-BC1E-9874142B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23" y="1467392"/>
            <a:ext cx="5196552" cy="55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6F68C-F0C4-48BC-890C-CFB33C42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/>
              <a:t>Number of patients from a specified state?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7CB7E4-C259-4D3E-8F9F-77EA97B6BC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7B46A0-E5A0-4D28-BBA8-D775923ED4B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D6B37E8-2081-4B61-AEF0-0BC923F3FAB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6C6573E-B582-4416-B964-35B5CA3DED13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E949FAD-2CB9-48D2-9C7C-4BA625BB7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01266BFB-61AB-4E7E-B8F2-BD55E0FF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3" y="1484366"/>
            <a:ext cx="3850832" cy="2807513"/>
          </a:xfrm>
          <a:prstGeom prst="rect">
            <a:avLst/>
          </a:prstGeom>
        </p:spPr>
      </p:pic>
      <p:pic>
        <p:nvPicPr>
          <p:cNvPr id="10" name="Picture 10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A857EEA4-8231-41DB-8F24-23228124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66" y="1479499"/>
            <a:ext cx="4409822" cy="47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F6319-27F6-4D5E-B8A5-D44551F7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/>
              <a:t>Which instruments were run per individual per specified date?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6E1AA3B-8F12-4F75-BA0B-03ACA3124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</a:p>
        </p:txBody>
      </p:sp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3E1FFB41-8919-4ED3-A214-4687882A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64" y="1816317"/>
            <a:ext cx="4316658" cy="57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F946E-B09E-4397-90B4-6054D09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/>
              <a:t>Which provider(s) received the most reports?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A2949-0EB3-4ACD-BC47-E8EC37BE32D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6B8FCF-C949-4AA4-A821-CDC4F426B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0" y="1661652"/>
            <a:ext cx="4885772" cy="58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57E98-012B-4EA8-8B05-0907698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91" y="3460353"/>
            <a:ext cx="9595485" cy="659444"/>
          </a:xfrm>
        </p:spPr>
        <p:txBody>
          <a:bodyPr/>
          <a:lstStyle/>
          <a:p>
            <a:pPr algn="ctr"/>
            <a:r>
              <a:rPr lang="en-US" sz="3350">
                <a:solidFill>
                  <a:srgbClr val="980000"/>
                </a:solidFill>
              </a:rPr>
              <a:t>Questions?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4800" dirty="0"/>
              <a:t>Business Description for Styx Genetics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dk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56C6E1B-9699-4D29-A4F9-69CC3175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2341578"/>
            <a:ext cx="9507311" cy="5245006"/>
          </a:xfrm>
        </p:spPr>
        <p:txBody>
          <a:bodyPr/>
          <a:lstStyle/>
          <a:p>
            <a:r>
              <a:rPr lang="en-US" sz="3350" dirty="0"/>
              <a:t>Precision Medicine for Life</a:t>
            </a:r>
          </a:p>
          <a:p>
            <a:pPr lvl="1"/>
            <a:r>
              <a:rPr lang="en-US" sz="2850" dirty="0"/>
              <a:t>Utilization of new techniques and analytical technologies </a:t>
            </a:r>
          </a:p>
          <a:p>
            <a:pPr lvl="1"/>
            <a:r>
              <a:rPr lang="en-US" sz="2850" dirty="0"/>
              <a:t>Provides risk scores and predisposition analyses for most known human diseases </a:t>
            </a:r>
          </a:p>
          <a:p>
            <a:pPr lvl="1"/>
            <a:r>
              <a:rPr lang="en-US" sz="2850" dirty="0"/>
              <a:t>Detailed personalized information on wellness factors like optimal diet, best sleep/recovery practices, and potential injury risk</a:t>
            </a:r>
          </a:p>
          <a:p>
            <a:pPr lvl="1"/>
            <a:r>
              <a:rPr lang="en-US" sz="2850" dirty="0"/>
              <a:t>Specialized reports for medical professionals and parents</a:t>
            </a:r>
          </a:p>
          <a:p>
            <a:pPr lvl="1"/>
            <a:r>
              <a:rPr lang="en-US" sz="2850" dirty="0"/>
              <a:t>Includes lifetime updates</a:t>
            </a:r>
          </a:p>
          <a:p>
            <a:pPr lvl="1"/>
            <a:endParaRPr lang="en-US" sz="2850"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980000"/>
                </a:solidFill>
                <a:ea typeface="Maven Pro"/>
                <a:cs typeface="Maven Pro"/>
                <a:sym typeface="Maven Pro"/>
              </a:rPr>
              <a:t>Data Requirements</a:t>
            </a:r>
            <a:endParaRPr sz="4800" dirty="0">
              <a:solidFill>
                <a:srgbClr val="980000"/>
              </a:solidFill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dk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56C6E1B-9699-4D29-A4F9-69CC31751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350" dirty="0"/>
              <a:t>Every patient is tracked with by a unique patient ID (PID), patient name, patient parents, date of birth, address, phone number, and provider</a:t>
            </a:r>
          </a:p>
          <a:p>
            <a:r>
              <a:rPr lang="en-US" sz="3350" dirty="0"/>
              <a:t>A payment method must also be included which includes out of pocket or through insurance. </a:t>
            </a:r>
          </a:p>
          <a:p>
            <a:pPr lvl="1"/>
            <a:r>
              <a:rPr lang="en-US" sz="3350" dirty="0"/>
              <a:t>If through insurance, policy number, the company’s name with its phone number and address must be provided.</a:t>
            </a:r>
          </a:p>
          <a:p>
            <a:endParaRPr lang="en-US" sz="3350"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8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4800" dirty="0">
                <a:solidFill>
                  <a:srgbClr val="980000"/>
                </a:solidFill>
              </a:rPr>
              <a:t>Data Requirements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dk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56C6E1B-9699-4D29-A4F9-69CC31751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350" dirty="0"/>
              <a:t>Patients will be able to provide different sample types for their convenience either blood, saliva, or buccal swab. </a:t>
            </a:r>
          </a:p>
          <a:p>
            <a:pPr lvl="1"/>
            <a:r>
              <a:rPr lang="en-US" sz="3350" dirty="0"/>
              <a:t>These will be tracked via Sample ID (SID). </a:t>
            </a:r>
          </a:p>
          <a:p>
            <a:pPr lvl="1"/>
            <a:r>
              <a:rPr lang="en-US" sz="3350" dirty="0"/>
              <a:t>Multiple samples may be required due to possible lab complications. </a:t>
            </a:r>
          </a:p>
          <a:p>
            <a:r>
              <a:rPr lang="en-US" sz="3350" dirty="0"/>
              <a:t>Samples will be collected with kits that have barcodes included in the packaging. 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1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B3EF5F-3D44-473B-8535-B7D0A435B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350" dirty="0"/>
              <a:t>Samples then enter a LIMS system that tracks processing. </a:t>
            </a:r>
          </a:p>
          <a:p>
            <a:pPr lvl="1"/>
            <a:r>
              <a:rPr lang="en-US" sz="3350" dirty="0"/>
              <a:t>Step 01: Extraction of DNA from the sample. This will produce one or more tubes of differing concentration. </a:t>
            </a:r>
          </a:p>
          <a:p>
            <a:pPr lvl="1"/>
            <a:r>
              <a:rPr lang="en-US" sz="3350" dirty="0"/>
              <a:t>Step 02: The DNA must be prepared for sequencing producing a new container that holds DNA that is ready to be sequenced. </a:t>
            </a:r>
          </a:p>
          <a:p>
            <a:pPr lvl="1"/>
            <a:endParaRPr lang="en-US" sz="335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2" name="Google Shape;130;p5">
            <a:extLst>
              <a:ext uri="{FF2B5EF4-FFF2-40B4-BE49-F238E27FC236}">
                <a16:creationId xmlns="" xmlns:a16="http://schemas.microsoft.com/office/drawing/2014/main" id="{0A9AA43C-E78C-40A3-AE25-64FA1AB1FB23}"/>
              </a:ext>
            </a:extLst>
          </p:cNvPr>
          <p:cNvSpPr txBox="1">
            <a:spLocks/>
          </p:cNvSpPr>
          <p:nvPr/>
        </p:nvSpPr>
        <p:spPr>
          <a:xfrm>
            <a:off x="981075" y="8468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980000"/>
                </a:solidFill>
              </a:rPr>
              <a:t>Data Requirements</a:t>
            </a:r>
            <a:endParaRPr lang="en-US"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B3EF5F-3D44-473B-8535-B7D0A435B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350" dirty="0"/>
              <a:t>Step 03: Sequencing data will be produced that is contained in a unique file. </a:t>
            </a:r>
          </a:p>
          <a:p>
            <a:pPr lvl="1"/>
            <a:r>
              <a:rPr lang="en-US" sz="3350" dirty="0"/>
              <a:t>Each step must contain:</a:t>
            </a:r>
          </a:p>
          <a:p>
            <a:pPr lvl="2"/>
            <a:r>
              <a:rPr lang="en-US" sz="3350" dirty="0"/>
              <a:t>The ID and type of instrument the sample was ran on.</a:t>
            </a:r>
          </a:p>
          <a:p>
            <a:pPr lvl="2"/>
            <a:r>
              <a:rPr lang="en-US" sz="3350" dirty="0"/>
              <a:t>The ID for the technician who ran the sample. </a:t>
            </a:r>
          </a:p>
          <a:p>
            <a:pPr lvl="3"/>
            <a:r>
              <a:rPr lang="en-US" sz="3350" dirty="0"/>
              <a:t>Unique ID, Name, and Job Title</a:t>
            </a:r>
          </a:p>
          <a:p>
            <a:pPr lvl="2"/>
            <a:r>
              <a:rPr lang="en-US" sz="3350" dirty="0"/>
              <a:t>Start and End Dates</a:t>
            </a:r>
          </a:p>
          <a:p>
            <a:endParaRPr lang="en-US" sz="3350" dirty="0"/>
          </a:p>
          <a:p>
            <a:endParaRPr lang="en-US" sz="335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0" name="Google Shape;130;p5">
            <a:extLst>
              <a:ext uri="{FF2B5EF4-FFF2-40B4-BE49-F238E27FC236}">
                <a16:creationId xmlns="" xmlns:a16="http://schemas.microsoft.com/office/drawing/2014/main" id="{D49DF8B4-5A3D-42A7-9A49-D61A176065D9}"/>
              </a:ext>
            </a:extLst>
          </p:cNvPr>
          <p:cNvSpPr txBox="1">
            <a:spLocks/>
          </p:cNvSpPr>
          <p:nvPr/>
        </p:nvSpPr>
        <p:spPr>
          <a:xfrm>
            <a:off x="981075" y="8468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980000"/>
                </a:solidFill>
              </a:rPr>
              <a:t>Data Requirements</a:t>
            </a:r>
            <a:endParaRPr lang="en-US"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B3EF5F-3D44-473B-8535-B7D0A435B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350" dirty="0"/>
              <a:t>Two sperate reports must be saved and tracked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0" name="Google Shape;130;p5">
            <a:extLst>
              <a:ext uri="{FF2B5EF4-FFF2-40B4-BE49-F238E27FC236}">
                <a16:creationId xmlns="" xmlns:a16="http://schemas.microsoft.com/office/drawing/2014/main" id="{46E2303D-DC58-4928-B917-1EF61327DF75}"/>
              </a:ext>
            </a:extLst>
          </p:cNvPr>
          <p:cNvSpPr txBox="1">
            <a:spLocks/>
          </p:cNvSpPr>
          <p:nvPr/>
        </p:nvSpPr>
        <p:spPr>
          <a:xfrm>
            <a:off x="981075" y="846882"/>
            <a:ext cx="9595485" cy="6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1C32"/>
              </a:buClr>
              <a:buSzPts val="3360"/>
              <a:buFont typeface="Century Gothic"/>
              <a:buNone/>
              <a:defRPr sz="3359" b="0" i="0" u="none" strike="noStrike" cap="none">
                <a:solidFill>
                  <a:srgbClr val="B01C3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980000"/>
                </a:solidFill>
              </a:rPr>
              <a:t>Data Requirements</a:t>
            </a:r>
            <a:endParaRPr lang="en-US"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57E98-012B-4EA8-8B05-0907698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>
                <a:solidFill>
                  <a:srgbClr val="980000"/>
                </a:solidFill>
              </a:rPr>
              <a:t>ER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="" xmlns:a16="http://schemas.microsoft.com/office/drawing/2014/main" id="{F549E9A1-2D81-4C7C-AB56-53B9BC80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9" y="1341808"/>
            <a:ext cx="10413577" cy="61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57E98-012B-4EA8-8B05-0907698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>
                <a:solidFill>
                  <a:srgbClr val="980000"/>
                </a:solidFill>
              </a:rPr>
              <a:t>Physical Database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31BD6B-CC46-4D3B-BAE2-C25C6087A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26" y="1540054"/>
            <a:ext cx="8101781" cy="5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7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Custom</PresentationFormat>
  <Paragraphs>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Maven Pro</vt:lpstr>
      <vt:lpstr>Calibri</vt:lpstr>
      <vt:lpstr>Arial</vt:lpstr>
      <vt:lpstr>Office Theme</vt:lpstr>
      <vt:lpstr>BMI 6203 Group Project  Styx Genetics   </vt:lpstr>
      <vt:lpstr>Business Description for Styx Genetics </vt:lpstr>
      <vt:lpstr>Data Requirements </vt:lpstr>
      <vt:lpstr>Data Requirements </vt:lpstr>
      <vt:lpstr>PowerPoint Presentation</vt:lpstr>
      <vt:lpstr>PowerPoint Presentation</vt:lpstr>
      <vt:lpstr>PowerPoint Presentation</vt:lpstr>
      <vt:lpstr>ER Model</vt:lpstr>
      <vt:lpstr>Physical Database</vt:lpstr>
      <vt:lpstr>Database Installation and Creation</vt:lpstr>
      <vt:lpstr>Test Data Generation</vt:lpstr>
      <vt:lpstr>Queries </vt:lpstr>
      <vt:lpstr>Paying out-of-pocket vs how many have insurance? </vt:lpstr>
      <vt:lpstr>Plates were run on a specified date</vt:lpstr>
      <vt:lpstr>Number of patients from a specified state?</vt:lpstr>
      <vt:lpstr>Which instruments were run per individual per specified date?</vt:lpstr>
      <vt:lpstr>Which provider(s) received the most reports?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6203 Spoken Natural Language interpreter for providers </dc:title>
  <dc:creator>Lucas Svaren</dc:creator>
  <cp:lastModifiedBy>Administrator</cp:lastModifiedBy>
  <cp:revision>516</cp:revision>
  <dcterms:created xsi:type="dcterms:W3CDTF">2016-08-02T16:41:37Z</dcterms:created>
  <dcterms:modified xsi:type="dcterms:W3CDTF">2020-12-04T04:11:41Z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8551c8e8-7156-4bdb-9a8d-e1a67c0c2fd5</vt:lpwstr>
  </property>
</Properties>
</file>