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AD4CA-1768-418A-8C1F-C29F6E76EF15}" v="656" dt="2020-12-02T01:14:28.570"/>
    <p1510:client id="{33362AE8-68E6-4F68-A372-C0C49F44C71C}" v="244" dt="2020-11-30T05:07:15.852"/>
    <p1510:client id="{520F9D79-26F1-4421-8E0E-529965D834A4}" v="23" dt="2020-11-05T00:23:09.567"/>
    <p1510:client id="{5A63587A-21BA-46C5-BCC2-22C7936127C8}" v="177" dt="2020-09-21T00:00:51.785"/>
    <p1510:client id="{67C80013-98A2-42D9-9E0E-D0C8B88AB7CC}" v="1017" dt="2020-11-06T22:55:01.813"/>
    <p1510:client id="{736370B9-EFB8-4C06-BD56-8A6E43879FBD}" v="433" dt="2020-11-04T22:16:15.748"/>
    <p1510:client id="{74862855-7FC0-4E3E-8CE1-8DB6CDFBD2C9}" v="28" dt="2020-09-20T05:55:51.594"/>
    <p1510:client id="{833A92FA-DA14-4AEB-AB29-B1351152C6C9}" v="367" dt="2020-11-11T23:55:05.995"/>
    <p1510:client id="{84BB511D-9DB4-48E4-B84A-9B7CD0A172DD}" v="537" dt="2020-11-05T00:02:51.226"/>
    <p1510:client id="{872F420F-6633-405D-BE9F-A52F8324472F}" v="782" dt="2020-11-05T01:16:29.463"/>
    <p1510:client id="{93EA540E-8784-4193-8D27-1947E0D9439B}" v="168" dt="2020-11-04T07:08:03.266"/>
    <p1510:client id="{9F7C1D98-8544-4A5C-8268-F93EC6B5D8F7}" v="1157" dt="2020-09-20T23:32:55.525"/>
    <p1510:client id="{A60AC290-6BDA-4B66-84A5-A28D912A5E5A}" v="64" dt="2020-11-04T22:23:42.235"/>
    <p1510:client id="{A95E0412-7D31-4DEC-8516-309D25CE746F}" v="33" dt="2020-09-21T00:06:47.645"/>
    <p1510:client id="{F2EEA5E5-1C6D-4383-9F77-A32FCD0A7A7A}" v="679" dt="2020-12-03T02:46:2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Lam" userId="xQGwhA+OJ2tIP7Gf6dkSCyUVmKyl5+kEfezjhC9gTto=" providerId="None" clId="Web-{33362AE8-68E6-4F68-A372-C0C49F44C71C}"/>
    <pc:docChg chg="modSld">
      <pc:chgData name="Angela Lam" userId="xQGwhA+OJ2tIP7Gf6dkSCyUVmKyl5+kEfezjhC9gTto=" providerId="None" clId="Web-{33362AE8-68E6-4F68-A372-C0C49F44C71C}" dt="2020-11-30T05:07:15.852" v="243" actId="14100"/>
      <pc:docMkLst>
        <pc:docMk/>
      </pc:docMkLst>
      <pc:sldChg chg="modSp">
        <pc:chgData name="Angela Lam" userId="xQGwhA+OJ2tIP7Gf6dkSCyUVmKyl5+kEfezjhC9gTto=" providerId="None" clId="Web-{33362AE8-68E6-4F68-A372-C0C49F44C71C}" dt="2020-11-30T05:07:15.852" v="243" actId="14100"/>
        <pc:sldMkLst>
          <pc:docMk/>
          <pc:sldMk cId="1254032607" sldId="258"/>
        </pc:sldMkLst>
        <pc:spChg chg="mod">
          <ac:chgData name="Angela Lam" userId="xQGwhA+OJ2tIP7Gf6dkSCyUVmKyl5+kEfezjhC9gTto=" providerId="None" clId="Web-{33362AE8-68E6-4F68-A372-C0C49F44C71C}" dt="2020-11-30T05:05:55.304" v="229" actId="20577"/>
          <ac:spMkLst>
            <pc:docMk/>
            <pc:sldMk cId="1254032607" sldId="258"/>
            <ac:spMk id="4" creationId="{273614C3-C533-4C18-90FA-76AFBB6A99A6}"/>
          </ac:spMkLst>
        </pc:spChg>
        <pc:spChg chg="mod">
          <ac:chgData name="Angela Lam" userId="xQGwhA+OJ2tIP7Gf6dkSCyUVmKyl5+kEfezjhC9gTto=" providerId="None" clId="Web-{33362AE8-68E6-4F68-A372-C0C49F44C71C}" dt="2020-11-30T04:44:00.145" v="152" actId="20577"/>
          <ac:spMkLst>
            <pc:docMk/>
            <pc:sldMk cId="1254032607" sldId="258"/>
            <ac:spMk id="26" creationId="{CD4DA8EF-7E78-4115-982B-175AC4ADD587}"/>
          </ac:spMkLst>
        </pc:spChg>
        <pc:spChg chg="mod">
          <ac:chgData name="Angela Lam" userId="xQGwhA+OJ2tIP7Gf6dkSCyUVmKyl5+kEfezjhC9gTto=" providerId="None" clId="Web-{33362AE8-68E6-4F68-A372-C0C49F44C71C}" dt="2020-11-30T04:47:30.976" v="170" actId="20577"/>
          <ac:spMkLst>
            <pc:docMk/>
            <pc:sldMk cId="1254032607" sldId="258"/>
            <ac:spMk id="41" creationId="{A67E34C4-2936-46C3-A824-0189D374C2C0}"/>
          </ac:spMkLst>
        </pc:spChg>
        <pc:spChg chg="mod">
          <ac:chgData name="Angela Lam" userId="xQGwhA+OJ2tIP7Gf6dkSCyUVmKyl5+kEfezjhC9gTto=" providerId="None" clId="Web-{33362AE8-68E6-4F68-A372-C0C49F44C71C}" dt="2020-11-30T05:06:10.195" v="233" actId="20577"/>
          <ac:spMkLst>
            <pc:docMk/>
            <pc:sldMk cId="1254032607" sldId="258"/>
            <ac:spMk id="42" creationId="{E45A012B-94A8-4DC2-9F0D-27E88A56D05A}"/>
          </ac:spMkLst>
        </pc:spChg>
        <pc:spChg chg="mod">
          <ac:chgData name="Angela Lam" userId="xQGwhA+OJ2tIP7Gf6dkSCyUVmKyl5+kEfezjhC9gTto=" providerId="None" clId="Web-{33362AE8-68E6-4F68-A372-C0C49F44C71C}" dt="2020-11-30T04:51:46.464" v="179" actId="20577"/>
          <ac:spMkLst>
            <pc:docMk/>
            <pc:sldMk cId="1254032607" sldId="258"/>
            <ac:spMk id="70" creationId="{F4015058-22F4-4AF5-BC31-E203B0D7AD51}"/>
          </ac:spMkLst>
        </pc:spChg>
        <pc:spChg chg="mod">
          <ac:chgData name="Angela Lam" userId="xQGwhA+OJ2tIP7Gf6dkSCyUVmKyl5+kEfezjhC9gTto=" providerId="None" clId="Web-{33362AE8-68E6-4F68-A372-C0C49F44C71C}" dt="2020-11-30T04:52:54.965" v="195" actId="20577"/>
          <ac:spMkLst>
            <pc:docMk/>
            <pc:sldMk cId="1254032607" sldId="258"/>
            <ac:spMk id="82" creationId="{5D3C8968-35E5-4742-AEEB-5F7FD699F9C8}"/>
          </ac:spMkLst>
        </pc:spChg>
        <pc:spChg chg="mod">
          <ac:chgData name="Angela Lam" userId="xQGwhA+OJ2tIP7Gf6dkSCyUVmKyl5+kEfezjhC9gTto=" providerId="None" clId="Web-{33362AE8-68E6-4F68-A372-C0C49F44C71C}" dt="2020-11-30T05:01:23.066" v="226" actId="20577"/>
          <ac:spMkLst>
            <pc:docMk/>
            <pc:sldMk cId="1254032607" sldId="258"/>
            <ac:spMk id="91" creationId="{06AFA9E2-1AF5-4E02-B529-FC4BAC8B4A3F}"/>
          </ac:spMkLst>
        </pc:spChg>
        <pc:spChg chg="mod">
          <ac:chgData name="Angela Lam" userId="xQGwhA+OJ2tIP7Gf6dkSCyUVmKyl5+kEfezjhC9gTto=" providerId="None" clId="Web-{33362AE8-68E6-4F68-A372-C0C49F44C71C}" dt="2020-11-30T04:53:03.559" v="196" actId="20577"/>
          <ac:spMkLst>
            <pc:docMk/>
            <pc:sldMk cId="1254032607" sldId="258"/>
            <ac:spMk id="92" creationId="{8EC54A80-A6F7-405D-A495-DEAFA6E03113}"/>
          </ac:spMkLst>
        </pc:spChg>
        <pc:spChg chg="mod">
          <ac:chgData name="Angela Lam" userId="xQGwhA+OJ2tIP7Gf6dkSCyUVmKyl5+kEfezjhC9gTto=" providerId="None" clId="Web-{33362AE8-68E6-4F68-A372-C0C49F44C71C}" dt="2020-11-30T04:52:51.184" v="193" actId="20577"/>
          <ac:spMkLst>
            <pc:docMk/>
            <pc:sldMk cId="1254032607" sldId="258"/>
            <ac:spMk id="96" creationId="{D281C61B-DCEB-455A-8E6C-0E2F430C07A6}"/>
          </ac:spMkLst>
        </pc:spChg>
        <pc:spChg chg="mod">
          <ac:chgData name="Angela Lam" userId="xQGwhA+OJ2tIP7Gf6dkSCyUVmKyl5+kEfezjhC9gTto=" providerId="None" clId="Web-{33362AE8-68E6-4F68-A372-C0C49F44C71C}" dt="2020-11-30T05:07:08.242" v="242" actId="1076"/>
          <ac:spMkLst>
            <pc:docMk/>
            <pc:sldMk cId="1254032607" sldId="258"/>
            <ac:spMk id="134" creationId="{28104D6F-FB6E-43D3-9541-E22A2D196129}"/>
          </ac:spMkLst>
        </pc:spChg>
        <pc:spChg chg="mod">
          <ac:chgData name="Angela Lam" userId="xQGwhA+OJ2tIP7Gf6dkSCyUVmKyl5+kEfezjhC9gTto=" providerId="None" clId="Web-{33362AE8-68E6-4F68-A372-C0C49F44C71C}" dt="2020-11-30T04:52:01.120" v="191" actId="20577"/>
          <ac:spMkLst>
            <pc:docMk/>
            <pc:sldMk cId="1254032607" sldId="258"/>
            <ac:spMk id="141" creationId="{8B014ACC-E7A7-446F-821F-4F389FD3FC11}"/>
          </ac:spMkLst>
        </pc:spChg>
        <pc:cxnChg chg="mod">
          <ac:chgData name="Angela Lam" userId="xQGwhA+OJ2tIP7Gf6dkSCyUVmKyl5+kEfezjhC9gTto=" providerId="None" clId="Web-{33362AE8-68E6-4F68-A372-C0C49F44C71C}" dt="2020-11-30T04:47:36.617" v="172" actId="14100"/>
          <ac:cxnSpMkLst>
            <pc:docMk/>
            <pc:sldMk cId="1254032607" sldId="258"/>
            <ac:cxnSpMk id="94" creationId="{88AFEEF1-76CF-4583-879E-B625BA1FF051}"/>
          </ac:cxnSpMkLst>
        </pc:cxnChg>
        <pc:cxnChg chg="mod">
          <ac:chgData name="Angela Lam" userId="xQGwhA+OJ2tIP7Gf6dkSCyUVmKyl5+kEfezjhC9gTto=" providerId="None" clId="Web-{33362AE8-68E6-4F68-A372-C0C49F44C71C}" dt="2020-11-30T00:59:02.494" v="0" actId="14100"/>
          <ac:cxnSpMkLst>
            <pc:docMk/>
            <pc:sldMk cId="1254032607" sldId="258"/>
            <ac:cxnSpMk id="100" creationId="{2A200378-A62A-4F81-812D-B17C885D3074}"/>
          </ac:cxnSpMkLst>
        </pc:cxnChg>
        <pc:cxnChg chg="mod">
          <ac:chgData name="Angela Lam" userId="xQGwhA+OJ2tIP7Gf6dkSCyUVmKyl5+kEfezjhC9gTto=" providerId="None" clId="Web-{33362AE8-68E6-4F68-A372-C0C49F44C71C}" dt="2020-11-30T05:07:15.852" v="243" actId="14100"/>
          <ac:cxnSpMkLst>
            <pc:docMk/>
            <pc:sldMk cId="1254032607" sldId="258"/>
            <ac:cxnSpMk id="128" creationId="{0306B804-F88D-4DFC-AC86-ECACC459E266}"/>
          </ac:cxnSpMkLst>
        </pc:cxnChg>
        <pc:cxnChg chg="mod">
          <ac:chgData name="Angela Lam" userId="xQGwhA+OJ2tIP7Gf6dkSCyUVmKyl5+kEfezjhC9gTto=" providerId="None" clId="Web-{33362AE8-68E6-4F68-A372-C0C49F44C71C}" dt="2020-11-30T05:06:25.101" v="238" actId="14100"/>
          <ac:cxnSpMkLst>
            <pc:docMk/>
            <pc:sldMk cId="1254032607" sldId="258"/>
            <ac:cxnSpMk id="130" creationId="{CBDC77AF-B1C9-4B56-9B29-FF49523964F1}"/>
          </ac:cxnSpMkLst>
        </pc:cxnChg>
      </pc:sldChg>
    </pc:docChg>
  </pc:docChgLst>
  <pc:docChgLst>
    <pc:chgData name="Angela Lam" userId="ehAdIaYfSzyo2PurxoCDvc+DdvYqwrne9K5qvRKAIys=" providerId="None" clId="Web-{F2EEA5E5-1C6D-4383-9F77-A32FCD0A7A7A}"/>
    <pc:docChg chg="modSld addMainMaster delMainMaster">
      <pc:chgData name="Angela Lam" userId="ehAdIaYfSzyo2PurxoCDvc+DdvYqwrne9K5qvRKAIys=" providerId="None" clId="Web-{F2EEA5E5-1C6D-4383-9F77-A32FCD0A7A7A}" dt="2020-12-03T02:46:20.768" v="635" actId="1076"/>
      <pc:docMkLst>
        <pc:docMk/>
      </pc:docMkLst>
      <pc:sldChg chg="modSp mod setBg modClrScheme chgLayout">
        <pc:chgData name="Angela Lam" userId="ehAdIaYfSzyo2PurxoCDvc+DdvYqwrne9K5qvRKAIys=" providerId="None" clId="Web-{F2EEA5E5-1C6D-4383-9F77-A32FCD0A7A7A}" dt="2020-12-03T02:46:20.768" v="635" actId="1076"/>
        <pc:sldMkLst>
          <pc:docMk/>
          <pc:sldMk cId="1254032607" sldId="258"/>
        </pc:sldMkLst>
        <pc:spChg chg="mod">
          <ac:chgData name="Angela Lam" userId="ehAdIaYfSzyo2PurxoCDvc+DdvYqwrne9K5qvRKAIys=" providerId="None" clId="Web-{F2EEA5E5-1C6D-4383-9F77-A32FCD0A7A7A}" dt="2020-12-03T02:46:15.956" v="517" actId="1076"/>
          <ac:spMkLst>
            <pc:docMk/>
            <pc:sldMk cId="1254032607" sldId="258"/>
            <ac:spMk id="4" creationId="{273614C3-C533-4C18-90FA-76AFBB6A99A6}"/>
          </ac:spMkLst>
        </pc:spChg>
        <pc:spChg chg="mod">
          <ac:chgData name="Angela Lam" userId="ehAdIaYfSzyo2PurxoCDvc+DdvYqwrne9K5qvRKAIys=" providerId="None" clId="Web-{F2EEA5E5-1C6D-4383-9F77-A32FCD0A7A7A}" dt="2020-12-03T02:46:16.003" v="518" actId="1076"/>
          <ac:spMkLst>
            <pc:docMk/>
            <pc:sldMk cId="1254032607" sldId="258"/>
            <ac:spMk id="25" creationId="{B3A7C1CC-9847-4853-B6FF-85C794CF9B46}"/>
          </ac:spMkLst>
        </pc:spChg>
        <pc:spChg chg="mod">
          <ac:chgData name="Angela Lam" userId="ehAdIaYfSzyo2PurxoCDvc+DdvYqwrne9K5qvRKAIys=" providerId="None" clId="Web-{F2EEA5E5-1C6D-4383-9F77-A32FCD0A7A7A}" dt="2020-12-03T02:46:16.472" v="529" actId="1076"/>
          <ac:spMkLst>
            <pc:docMk/>
            <pc:sldMk cId="1254032607" sldId="258"/>
            <ac:spMk id="26" creationId="{CD4DA8EF-7E78-4115-982B-175AC4ADD587}"/>
          </ac:spMkLst>
        </pc:spChg>
        <pc:spChg chg="mod">
          <ac:chgData name="Angela Lam" userId="ehAdIaYfSzyo2PurxoCDvc+DdvYqwrne9K5qvRKAIys=" providerId="None" clId="Web-{F2EEA5E5-1C6D-4383-9F77-A32FCD0A7A7A}" dt="2020-12-03T02:46:16.034" v="519" actId="1076"/>
          <ac:spMkLst>
            <pc:docMk/>
            <pc:sldMk cId="1254032607" sldId="258"/>
            <ac:spMk id="28" creationId="{A6AC3C0C-170B-4642-9146-934A46C3669D}"/>
          </ac:spMkLst>
        </pc:spChg>
        <pc:spChg chg="mod">
          <ac:chgData name="Angela Lam" userId="ehAdIaYfSzyo2PurxoCDvc+DdvYqwrne9K5qvRKAIys=" providerId="None" clId="Web-{F2EEA5E5-1C6D-4383-9F77-A32FCD0A7A7A}" dt="2020-12-03T02:46:16.081" v="520" actId="1076"/>
          <ac:spMkLst>
            <pc:docMk/>
            <pc:sldMk cId="1254032607" sldId="258"/>
            <ac:spMk id="32" creationId="{B254182E-9E45-4B63-AAC8-E372E79D88A1}"/>
          </ac:spMkLst>
        </pc:spChg>
        <pc:spChg chg="mod">
          <ac:chgData name="Angela Lam" userId="ehAdIaYfSzyo2PurxoCDvc+DdvYqwrne9K5qvRKAIys=" providerId="None" clId="Web-{F2EEA5E5-1C6D-4383-9F77-A32FCD0A7A7A}" dt="2020-12-03T02:46:16.128" v="521" actId="1076"/>
          <ac:spMkLst>
            <pc:docMk/>
            <pc:sldMk cId="1254032607" sldId="258"/>
            <ac:spMk id="33" creationId="{B96A10A4-2C0E-4956-BEEB-AFE784B8CD01}"/>
          </ac:spMkLst>
        </pc:spChg>
        <pc:spChg chg="mod">
          <ac:chgData name="Angela Lam" userId="ehAdIaYfSzyo2PurxoCDvc+DdvYqwrne9K5qvRKAIys=" providerId="None" clId="Web-{F2EEA5E5-1C6D-4383-9F77-A32FCD0A7A7A}" dt="2020-12-03T02:46:16.159" v="522" actId="1076"/>
          <ac:spMkLst>
            <pc:docMk/>
            <pc:sldMk cId="1254032607" sldId="258"/>
            <ac:spMk id="34" creationId="{10272F66-6A0E-46C8-B7CA-3B92B56297C5}"/>
          </ac:spMkLst>
        </pc:spChg>
        <pc:spChg chg="mod">
          <ac:chgData name="Angela Lam" userId="ehAdIaYfSzyo2PurxoCDvc+DdvYqwrne9K5qvRKAIys=" providerId="None" clId="Web-{F2EEA5E5-1C6D-4383-9F77-A32FCD0A7A7A}" dt="2020-12-03T02:46:16.206" v="523" actId="1076"/>
          <ac:spMkLst>
            <pc:docMk/>
            <pc:sldMk cId="1254032607" sldId="258"/>
            <ac:spMk id="37" creationId="{FE2AEFC4-F6CF-4FE5-98D5-E4383790DB63}"/>
          </ac:spMkLst>
        </pc:spChg>
        <pc:spChg chg="mod">
          <ac:chgData name="Angela Lam" userId="ehAdIaYfSzyo2PurxoCDvc+DdvYqwrne9K5qvRKAIys=" providerId="None" clId="Web-{F2EEA5E5-1C6D-4383-9F77-A32FCD0A7A7A}" dt="2020-12-03T02:46:16.253" v="524" actId="1076"/>
          <ac:spMkLst>
            <pc:docMk/>
            <pc:sldMk cId="1254032607" sldId="258"/>
            <ac:spMk id="38" creationId="{1FE101EA-8737-446A-A4E8-9045BA2E2F89}"/>
          </ac:spMkLst>
        </pc:spChg>
        <pc:spChg chg="mod">
          <ac:chgData name="Angela Lam" userId="ehAdIaYfSzyo2PurxoCDvc+DdvYqwrne9K5qvRKAIys=" providerId="None" clId="Web-{F2EEA5E5-1C6D-4383-9F77-A32FCD0A7A7A}" dt="2020-12-03T02:46:16.284" v="525" actId="1076"/>
          <ac:spMkLst>
            <pc:docMk/>
            <pc:sldMk cId="1254032607" sldId="258"/>
            <ac:spMk id="39" creationId="{806999C8-070A-40AE-8773-936C9C342D79}"/>
          </ac:spMkLst>
        </pc:spChg>
        <pc:spChg chg="mod">
          <ac:chgData name="Angela Lam" userId="ehAdIaYfSzyo2PurxoCDvc+DdvYqwrne9K5qvRKAIys=" providerId="None" clId="Web-{F2EEA5E5-1C6D-4383-9F77-A32FCD0A7A7A}" dt="2020-12-03T02:46:16.331" v="526" actId="1076"/>
          <ac:spMkLst>
            <pc:docMk/>
            <pc:sldMk cId="1254032607" sldId="258"/>
            <ac:spMk id="40" creationId="{AD17E1A8-D8E4-4B99-B01C-D5884F5F2071}"/>
          </ac:spMkLst>
        </pc:spChg>
        <pc:spChg chg="mod">
          <ac:chgData name="Angela Lam" userId="ehAdIaYfSzyo2PurxoCDvc+DdvYqwrne9K5qvRKAIys=" providerId="None" clId="Web-{F2EEA5E5-1C6D-4383-9F77-A32FCD0A7A7A}" dt="2020-12-03T02:46:16.518" v="530" actId="1076"/>
          <ac:spMkLst>
            <pc:docMk/>
            <pc:sldMk cId="1254032607" sldId="258"/>
            <ac:spMk id="41" creationId="{A67E34C4-2936-46C3-A824-0189D374C2C0}"/>
          </ac:spMkLst>
        </pc:spChg>
        <pc:spChg chg="mod">
          <ac:chgData name="Angela Lam" userId="ehAdIaYfSzyo2PurxoCDvc+DdvYqwrne9K5qvRKAIys=" providerId="None" clId="Web-{F2EEA5E5-1C6D-4383-9F77-A32FCD0A7A7A}" dt="2020-12-03T02:46:16.378" v="527" actId="1076"/>
          <ac:spMkLst>
            <pc:docMk/>
            <pc:sldMk cId="1254032607" sldId="258"/>
            <ac:spMk id="42" creationId="{E45A012B-94A8-4DC2-9F0D-27E88A56D05A}"/>
          </ac:spMkLst>
        </pc:spChg>
        <pc:spChg chg="mod">
          <ac:chgData name="Angela Lam" userId="ehAdIaYfSzyo2PurxoCDvc+DdvYqwrne9K5qvRKAIys=" providerId="None" clId="Web-{F2EEA5E5-1C6D-4383-9F77-A32FCD0A7A7A}" dt="2020-12-03T02:46:16.425" v="528" actId="1076"/>
          <ac:spMkLst>
            <pc:docMk/>
            <pc:sldMk cId="1254032607" sldId="258"/>
            <ac:spMk id="44" creationId="{C5D42C7C-ED45-4800-9F58-002AAEE1F6C8}"/>
          </ac:spMkLst>
        </pc:spChg>
        <pc:spChg chg="mod">
          <ac:chgData name="Angela Lam" userId="ehAdIaYfSzyo2PurxoCDvc+DdvYqwrne9K5qvRKAIys=" providerId="None" clId="Web-{F2EEA5E5-1C6D-4383-9F77-A32FCD0A7A7A}" dt="2020-12-03T02:46:18.050" v="568" actId="1076"/>
          <ac:spMkLst>
            <pc:docMk/>
            <pc:sldMk cId="1254032607" sldId="258"/>
            <ac:spMk id="66" creationId="{A1C6924F-D3D7-4C2A-A8D3-7D7B689BB11F}"/>
          </ac:spMkLst>
        </pc:spChg>
        <pc:spChg chg="mod">
          <ac:chgData name="Angela Lam" userId="ehAdIaYfSzyo2PurxoCDvc+DdvYqwrne9K5qvRKAIys=" providerId="None" clId="Web-{F2EEA5E5-1C6D-4383-9F77-A32FCD0A7A7A}" dt="2020-12-03T02:46:18.097" v="569" actId="1076"/>
          <ac:spMkLst>
            <pc:docMk/>
            <pc:sldMk cId="1254032607" sldId="258"/>
            <ac:spMk id="70" creationId="{F4015058-22F4-4AF5-BC31-E203B0D7AD51}"/>
          </ac:spMkLst>
        </pc:spChg>
        <pc:spChg chg="mod">
          <ac:chgData name="Angela Lam" userId="ehAdIaYfSzyo2PurxoCDvc+DdvYqwrne9K5qvRKAIys=" providerId="None" clId="Web-{F2EEA5E5-1C6D-4383-9F77-A32FCD0A7A7A}" dt="2020-12-03T02:46:18.128" v="570" actId="1076"/>
          <ac:spMkLst>
            <pc:docMk/>
            <pc:sldMk cId="1254032607" sldId="258"/>
            <ac:spMk id="71" creationId="{A3E234F2-9AB1-45C5-85D9-28CDA594BD89}"/>
          </ac:spMkLst>
        </pc:spChg>
        <pc:spChg chg="mod">
          <ac:chgData name="Angela Lam" userId="ehAdIaYfSzyo2PurxoCDvc+DdvYqwrne9K5qvRKAIys=" providerId="None" clId="Web-{F2EEA5E5-1C6D-4383-9F77-A32FCD0A7A7A}" dt="2020-12-03T02:46:17.315" v="550" actId="1076"/>
          <ac:spMkLst>
            <pc:docMk/>
            <pc:sldMk cId="1254032607" sldId="258"/>
            <ac:spMk id="76" creationId="{175CAEC1-D06E-4398-AC90-3FB8E5BC03AA}"/>
          </ac:spMkLst>
        </pc:spChg>
        <pc:spChg chg="mod">
          <ac:chgData name="Angela Lam" userId="ehAdIaYfSzyo2PurxoCDvc+DdvYqwrne9K5qvRKAIys=" providerId="None" clId="Web-{F2EEA5E5-1C6D-4383-9F77-A32FCD0A7A7A}" dt="2020-12-03T02:46:17.347" v="551" actId="1076"/>
          <ac:spMkLst>
            <pc:docMk/>
            <pc:sldMk cId="1254032607" sldId="258"/>
            <ac:spMk id="77" creationId="{348F84CF-A4AC-47C5-97DB-EF8880E41C8D}"/>
          </ac:spMkLst>
        </pc:spChg>
        <pc:spChg chg="mod">
          <ac:chgData name="Angela Lam" userId="ehAdIaYfSzyo2PurxoCDvc+DdvYqwrne9K5qvRKAIys=" providerId="None" clId="Web-{F2EEA5E5-1C6D-4383-9F77-A32FCD0A7A7A}" dt="2020-12-03T02:46:17.425" v="553" actId="1076"/>
          <ac:spMkLst>
            <pc:docMk/>
            <pc:sldMk cId="1254032607" sldId="258"/>
            <ac:spMk id="80" creationId="{2B695DB1-8072-49D1-9AAD-935EBF20D7C8}"/>
          </ac:spMkLst>
        </pc:spChg>
        <pc:spChg chg="mod">
          <ac:chgData name="Angela Lam" userId="ehAdIaYfSzyo2PurxoCDvc+DdvYqwrne9K5qvRKAIys=" providerId="None" clId="Web-{F2EEA5E5-1C6D-4383-9F77-A32FCD0A7A7A}" dt="2020-12-03T02:46:17.472" v="554" actId="1076"/>
          <ac:spMkLst>
            <pc:docMk/>
            <pc:sldMk cId="1254032607" sldId="258"/>
            <ac:spMk id="81" creationId="{82ED6BD5-A8DB-4A97-AE22-D11C16BAAFA2}"/>
          </ac:spMkLst>
        </pc:spChg>
        <pc:spChg chg="mod">
          <ac:chgData name="Angela Lam" userId="ehAdIaYfSzyo2PurxoCDvc+DdvYqwrne9K5qvRKAIys=" providerId="None" clId="Web-{F2EEA5E5-1C6D-4383-9F77-A32FCD0A7A7A}" dt="2020-12-03T02:46:17.518" v="555" actId="1076"/>
          <ac:spMkLst>
            <pc:docMk/>
            <pc:sldMk cId="1254032607" sldId="258"/>
            <ac:spMk id="82" creationId="{5D3C8968-35E5-4742-AEEB-5F7FD699F9C8}"/>
          </ac:spMkLst>
        </pc:spChg>
        <pc:spChg chg="mod">
          <ac:chgData name="Angela Lam" userId="ehAdIaYfSzyo2PurxoCDvc+DdvYqwrne9K5qvRKAIys=" providerId="None" clId="Web-{F2EEA5E5-1C6D-4383-9F77-A32FCD0A7A7A}" dt="2020-12-03T02:46:17.550" v="556" actId="1076"/>
          <ac:spMkLst>
            <pc:docMk/>
            <pc:sldMk cId="1254032607" sldId="258"/>
            <ac:spMk id="83" creationId="{2F7C8E6E-AEDE-4010-BF7E-1B0952A6E9DC}"/>
          </ac:spMkLst>
        </pc:spChg>
        <pc:spChg chg="mod">
          <ac:chgData name="Angela Lam" userId="ehAdIaYfSzyo2PurxoCDvc+DdvYqwrne9K5qvRKAIys=" providerId="None" clId="Web-{F2EEA5E5-1C6D-4383-9F77-A32FCD0A7A7A}" dt="2020-12-03T02:46:17.597" v="557" actId="1076"/>
          <ac:spMkLst>
            <pc:docMk/>
            <pc:sldMk cId="1254032607" sldId="258"/>
            <ac:spMk id="84" creationId="{E1A42A35-2C7F-4B5D-9F29-38C8C315315B}"/>
          </ac:spMkLst>
        </pc:spChg>
        <pc:spChg chg="mod">
          <ac:chgData name="Angela Lam" userId="ehAdIaYfSzyo2PurxoCDvc+DdvYqwrne9K5qvRKAIys=" providerId="None" clId="Web-{F2EEA5E5-1C6D-4383-9F77-A32FCD0A7A7A}" dt="2020-12-03T02:46:17.628" v="558" actId="1076"/>
          <ac:spMkLst>
            <pc:docMk/>
            <pc:sldMk cId="1254032607" sldId="258"/>
            <ac:spMk id="85" creationId="{69D89162-3F3A-4182-B39C-780711264C54}"/>
          </ac:spMkLst>
        </pc:spChg>
        <pc:spChg chg="mod">
          <ac:chgData name="Angela Lam" userId="ehAdIaYfSzyo2PurxoCDvc+DdvYqwrne9K5qvRKAIys=" providerId="None" clId="Web-{F2EEA5E5-1C6D-4383-9F77-A32FCD0A7A7A}" dt="2020-12-03T02:46:17.675" v="559" actId="1076"/>
          <ac:spMkLst>
            <pc:docMk/>
            <pc:sldMk cId="1254032607" sldId="258"/>
            <ac:spMk id="86" creationId="{7C15959D-1FED-4CAB-9C4D-12D9E1316DA9}"/>
          </ac:spMkLst>
        </pc:spChg>
        <pc:spChg chg="mod">
          <ac:chgData name="Angela Lam" userId="ehAdIaYfSzyo2PurxoCDvc+DdvYqwrne9K5qvRKAIys=" providerId="None" clId="Web-{F2EEA5E5-1C6D-4383-9F77-A32FCD0A7A7A}" dt="2020-12-03T02:46:20.768" v="635" actId="1076"/>
          <ac:spMkLst>
            <pc:docMk/>
            <pc:sldMk cId="1254032607" sldId="258"/>
            <ac:spMk id="88" creationId="{8E6881AC-80BC-411C-9A8B-B872E91D8649}"/>
          </ac:spMkLst>
        </pc:spChg>
        <pc:spChg chg="mod">
          <ac:chgData name="Angela Lam" userId="ehAdIaYfSzyo2PurxoCDvc+DdvYqwrne9K5qvRKAIys=" providerId="None" clId="Web-{F2EEA5E5-1C6D-4383-9F77-A32FCD0A7A7A}" dt="2020-12-03T02:46:17.722" v="560" actId="1076"/>
          <ac:spMkLst>
            <pc:docMk/>
            <pc:sldMk cId="1254032607" sldId="258"/>
            <ac:spMk id="89" creationId="{4906D218-DC49-4D0B-8321-2872E6989664}"/>
          </ac:spMkLst>
        </pc:spChg>
        <pc:spChg chg="mod">
          <ac:chgData name="Angela Lam" userId="ehAdIaYfSzyo2PurxoCDvc+DdvYqwrne9K5qvRKAIys=" providerId="None" clId="Web-{F2EEA5E5-1C6D-4383-9F77-A32FCD0A7A7A}" dt="2020-12-03T02:46:17.800" v="562" actId="1076"/>
          <ac:spMkLst>
            <pc:docMk/>
            <pc:sldMk cId="1254032607" sldId="258"/>
            <ac:spMk id="91" creationId="{06AFA9E2-1AF5-4E02-B529-FC4BAC8B4A3F}"/>
          </ac:spMkLst>
        </pc:spChg>
        <pc:spChg chg="mod">
          <ac:chgData name="Angela Lam" userId="ehAdIaYfSzyo2PurxoCDvc+DdvYqwrne9K5qvRKAIys=" providerId="None" clId="Web-{F2EEA5E5-1C6D-4383-9F77-A32FCD0A7A7A}" dt="2020-12-03T02:46:17.847" v="563" actId="1076"/>
          <ac:spMkLst>
            <pc:docMk/>
            <pc:sldMk cId="1254032607" sldId="258"/>
            <ac:spMk id="92" creationId="{8EC54A80-A6F7-405D-A495-DEAFA6E03113}"/>
          </ac:spMkLst>
        </pc:spChg>
        <pc:spChg chg="mod">
          <ac:chgData name="Angela Lam" userId="ehAdIaYfSzyo2PurxoCDvc+DdvYqwrne9K5qvRKAIys=" providerId="None" clId="Web-{F2EEA5E5-1C6D-4383-9F77-A32FCD0A7A7A}" dt="2020-12-03T02:46:19.440" v="602" actId="1076"/>
          <ac:spMkLst>
            <pc:docMk/>
            <pc:sldMk cId="1254032607" sldId="258"/>
            <ac:spMk id="95" creationId="{4E1C29C0-96F2-4B4E-9A6E-725A703ECD71}"/>
          </ac:spMkLst>
        </pc:spChg>
        <pc:spChg chg="mod">
          <ac:chgData name="Angela Lam" userId="ehAdIaYfSzyo2PurxoCDvc+DdvYqwrne9K5qvRKAIys=" providerId="None" clId="Web-{F2EEA5E5-1C6D-4383-9F77-A32FCD0A7A7A}" dt="2020-12-03T02:46:17.925" v="565" actId="1076"/>
          <ac:spMkLst>
            <pc:docMk/>
            <pc:sldMk cId="1254032607" sldId="258"/>
            <ac:spMk id="96" creationId="{D281C61B-DCEB-455A-8E6C-0E2F430C07A6}"/>
          </ac:spMkLst>
        </pc:spChg>
        <pc:spChg chg="mod">
          <ac:chgData name="Angela Lam" userId="ehAdIaYfSzyo2PurxoCDvc+DdvYqwrne9K5qvRKAIys=" providerId="None" clId="Web-{F2EEA5E5-1C6D-4383-9F77-A32FCD0A7A7A}" dt="2020-12-03T02:46:17.972" v="566" actId="1076"/>
          <ac:spMkLst>
            <pc:docMk/>
            <pc:sldMk cId="1254032607" sldId="258"/>
            <ac:spMk id="97" creationId="{8FF46CD3-6990-4371-8731-A5A799DFC708}"/>
          </ac:spMkLst>
        </pc:spChg>
        <pc:spChg chg="mod">
          <ac:chgData name="Angela Lam" userId="ehAdIaYfSzyo2PurxoCDvc+DdvYqwrne9K5qvRKAIys=" providerId="None" clId="Web-{F2EEA5E5-1C6D-4383-9F77-A32FCD0A7A7A}" dt="2020-12-03T02:46:18.534" v="580" actId="1076"/>
          <ac:spMkLst>
            <pc:docMk/>
            <pc:sldMk cId="1254032607" sldId="258"/>
            <ac:spMk id="98" creationId="{BBF570C8-2AA2-48D8-8522-A98747506831}"/>
          </ac:spMkLst>
        </pc:spChg>
        <pc:spChg chg="mod">
          <ac:chgData name="Angela Lam" userId="ehAdIaYfSzyo2PurxoCDvc+DdvYqwrne9K5qvRKAIys=" providerId="None" clId="Web-{F2EEA5E5-1C6D-4383-9F77-A32FCD0A7A7A}" dt="2020-12-03T02:46:18.565" v="581" actId="1076"/>
          <ac:spMkLst>
            <pc:docMk/>
            <pc:sldMk cId="1254032607" sldId="258"/>
            <ac:spMk id="99" creationId="{C435C30C-97E3-4ED5-AFDE-C68A7C544DB2}"/>
          </ac:spMkLst>
        </pc:spChg>
        <pc:spChg chg="mod">
          <ac:chgData name="Angela Lam" userId="ehAdIaYfSzyo2PurxoCDvc+DdvYqwrne9K5qvRKAIys=" providerId="None" clId="Web-{F2EEA5E5-1C6D-4383-9F77-A32FCD0A7A7A}" dt="2020-12-03T02:46:19.222" v="597" actId="1076"/>
          <ac:spMkLst>
            <pc:docMk/>
            <pc:sldMk cId="1254032607" sldId="258"/>
            <ac:spMk id="102" creationId="{D69809A4-8ED4-4059-946F-403551156102}"/>
          </ac:spMkLst>
        </pc:spChg>
        <pc:spChg chg="mod">
          <ac:chgData name="Angela Lam" userId="ehAdIaYfSzyo2PurxoCDvc+DdvYqwrne9K5qvRKAIys=" providerId="None" clId="Web-{F2EEA5E5-1C6D-4383-9F77-A32FCD0A7A7A}" dt="2020-12-03T02:46:19.472" v="603" actId="1076"/>
          <ac:spMkLst>
            <pc:docMk/>
            <pc:sldMk cId="1254032607" sldId="258"/>
            <ac:spMk id="103" creationId="{4CAA8E68-4286-40D2-95E9-5EAE87F8C293}"/>
          </ac:spMkLst>
        </pc:spChg>
        <pc:spChg chg="mod">
          <ac:chgData name="Angela Lam" userId="ehAdIaYfSzyo2PurxoCDvc+DdvYqwrne9K5qvRKAIys=" providerId="None" clId="Web-{F2EEA5E5-1C6D-4383-9F77-A32FCD0A7A7A}" dt="2020-12-03T02:46:18.300" v="574" actId="1076"/>
          <ac:spMkLst>
            <pc:docMk/>
            <pc:sldMk cId="1254032607" sldId="258"/>
            <ac:spMk id="104" creationId="{F816E411-E8C4-43B3-8481-8E42DB37DBC2}"/>
          </ac:spMkLst>
        </pc:spChg>
        <pc:spChg chg="mod">
          <ac:chgData name="Angela Lam" userId="ehAdIaYfSzyo2PurxoCDvc+DdvYqwrne9K5qvRKAIys=" providerId="None" clId="Web-{F2EEA5E5-1C6D-4383-9F77-A32FCD0A7A7A}" dt="2020-12-03T02:46:19.565" v="605" actId="1076"/>
          <ac:spMkLst>
            <pc:docMk/>
            <pc:sldMk cId="1254032607" sldId="258"/>
            <ac:spMk id="110" creationId="{B78B7F66-5FEF-4C90-A9CC-08876EA5F24B}"/>
          </ac:spMkLst>
        </pc:spChg>
        <pc:spChg chg="mod">
          <ac:chgData name="Angela Lam" userId="ehAdIaYfSzyo2PurxoCDvc+DdvYqwrne9K5qvRKAIys=" providerId="None" clId="Web-{F2EEA5E5-1C6D-4383-9F77-A32FCD0A7A7A}" dt="2020-12-03T02:46:18.612" v="582" actId="1076"/>
          <ac:spMkLst>
            <pc:docMk/>
            <pc:sldMk cId="1254032607" sldId="258"/>
            <ac:spMk id="111" creationId="{CC296703-CEFA-40D3-8A47-B9B9DA061550}"/>
          </ac:spMkLst>
        </pc:spChg>
        <pc:spChg chg="mod">
          <ac:chgData name="Angela Lam" userId="ehAdIaYfSzyo2PurxoCDvc+DdvYqwrne9K5qvRKAIys=" providerId="None" clId="Web-{F2EEA5E5-1C6D-4383-9F77-A32FCD0A7A7A}" dt="2020-12-03T02:46:19.612" v="606" actId="1076"/>
          <ac:spMkLst>
            <pc:docMk/>
            <pc:sldMk cId="1254032607" sldId="258"/>
            <ac:spMk id="115" creationId="{AE27720E-6805-49C6-9C3E-8253AF57B3EB}"/>
          </ac:spMkLst>
        </pc:spChg>
        <pc:spChg chg="mod">
          <ac:chgData name="Angela Lam" userId="ehAdIaYfSzyo2PurxoCDvc+DdvYqwrne9K5qvRKAIys=" providerId="None" clId="Web-{F2EEA5E5-1C6D-4383-9F77-A32FCD0A7A7A}" dt="2020-12-03T02:46:18.409" v="577" actId="1076"/>
          <ac:spMkLst>
            <pc:docMk/>
            <pc:sldMk cId="1254032607" sldId="258"/>
            <ac:spMk id="129" creationId="{54A1A919-A98D-407E-9150-25C6AC13D639}"/>
          </ac:spMkLst>
        </pc:spChg>
        <pc:spChg chg="mod">
          <ac:chgData name="Angela Lam" userId="ehAdIaYfSzyo2PurxoCDvc+DdvYqwrne9K5qvRKAIys=" providerId="None" clId="Web-{F2EEA5E5-1C6D-4383-9F77-A32FCD0A7A7A}" dt="2020-12-03T02:46:18.456" v="578" actId="1076"/>
          <ac:spMkLst>
            <pc:docMk/>
            <pc:sldMk cId="1254032607" sldId="258"/>
            <ac:spMk id="131" creationId="{E5A53260-11D5-45FD-8F37-4EDF3A273499}"/>
          </ac:spMkLst>
        </pc:spChg>
        <pc:spChg chg="mod">
          <ac:chgData name="Angela Lam" userId="ehAdIaYfSzyo2PurxoCDvc+DdvYqwrne9K5qvRKAIys=" providerId="None" clId="Web-{F2EEA5E5-1C6D-4383-9F77-A32FCD0A7A7A}" dt="2020-12-03T02:46:18.487" v="579" actId="1076"/>
          <ac:spMkLst>
            <pc:docMk/>
            <pc:sldMk cId="1254032607" sldId="258"/>
            <ac:spMk id="132" creationId="{04713F17-47FA-44CF-8D44-2BD77EA1C595}"/>
          </ac:spMkLst>
        </pc:spChg>
        <pc:spChg chg="mod">
          <ac:chgData name="Angela Lam" userId="ehAdIaYfSzyo2PurxoCDvc+DdvYqwrne9K5qvRKAIys=" providerId="None" clId="Web-{F2EEA5E5-1C6D-4383-9F77-A32FCD0A7A7A}" dt="2020-12-03T02:46:18.925" v="590" actId="1076"/>
          <ac:spMkLst>
            <pc:docMk/>
            <pc:sldMk cId="1254032607" sldId="258"/>
            <ac:spMk id="134" creationId="{28104D6F-FB6E-43D3-9541-E22A2D196129}"/>
          </ac:spMkLst>
        </pc:spChg>
        <pc:spChg chg="mod">
          <ac:chgData name="Angela Lam" userId="ehAdIaYfSzyo2PurxoCDvc+DdvYqwrne9K5qvRKAIys=" providerId="None" clId="Web-{F2EEA5E5-1C6D-4383-9F77-A32FCD0A7A7A}" dt="2020-12-03T02:46:18.956" v="591" actId="1076"/>
          <ac:spMkLst>
            <pc:docMk/>
            <pc:sldMk cId="1254032607" sldId="258"/>
            <ac:spMk id="135" creationId="{5FF3FB1E-56C9-45B5-BAEE-6409E8E0E683}"/>
          </ac:spMkLst>
        </pc:spChg>
        <pc:spChg chg="mod">
          <ac:chgData name="Angela Lam" userId="ehAdIaYfSzyo2PurxoCDvc+DdvYqwrne9K5qvRKAIys=" providerId="None" clId="Web-{F2EEA5E5-1C6D-4383-9F77-A32FCD0A7A7A}" dt="2020-12-03T02:46:19.003" v="592" actId="1076"/>
          <ac:spMkLst>
            <pc:docMk/>
            <pc:sldMk cId="1254032607" sldId="258"/>
            <ac:spMk id="136" creationId="{68F304CC-4B31-4BCA-8A92-33F5FF33DC79}"/>
          </ac:spMkLst>
        </pc:spChg>
        <pc:spChg chg="mod">
          <ac:chgData name="Angela Lam" userId="ehAdIaYfSzyo2PurxoCDvc+DdvYqwrne9K5qvRKAIys=" providerId="None" clId="Web-{F2EEA5E5-1C6D-4383-9F77-A32FCD0A7A7A}" dt="2020-12-03T02:46:19.034" v="593" actId="1076"/>
          <ac:spMkLst>
            <pc:docMk/>
            <pc:sldMk cId="1254032607" sldId="258"/>
            <ac:spMk id="137" creationId="{E6D6D35F-114B-4B85-A69D-F9FA658AC577}"/>
          </ac:spMkLst>
        </pc:spChg>
        <pc:spChg chg="mod">
          <ac:chgData name="Angela Lam" userId="ehAdIaYfSzyo2PurxoCDvc+DdvYqwrne9K5qvRKAIys=" providerId="None" clId="Web-{F2EEA5E5-1C6D-4383-9F77-A32FCD0A7A7A}" dt="2020-12-03T02:46:19.081" v="594" actId="1076"/>
          <ac:spMkLst>
            <pc:docMk/>
            <pc:sldMk cId="1254032607" sldId="258"/>
            <ac:spMk id="138" creationId="{A3BAF473-B977-45AF-A443-0A1614924550}"/>
          </ac:spMkLst>
        </pc:spChg>
        <pc:spChg chg="mod">
          <ac:chgData name="Angela Lam" userId="ehAdIaYfSzyo2PurxoCDvc+DdvYqwrne9K5qvRKAIys=" providerId="None" clId="Web-{F2EEA5E5-1C6D-4383-9F77-A32FCD0A7A7A}" dt="2020-12-03T02:46:19.878" v="613" actId="1076"/>
          <ac:spMkLst>
            <pc:docMk/>
            <pc:sldMk cId="1254032607" sldId="258"/>
            <ac:spMk id="140" creationId="{4C426063-B5B1-4075-87DB-D1A1C6AC9819}"/>
          </ac:spMkLst>
        </pc:spChg>
        <pc:spChg chg="mod">
          <ac:chgData name="Angela Lam" userId="ehAdIaYfSzyo2PurxoCDvc+DdvYqwrne9K5qvRKAIys=" providerId="None" clId="Web-{F2EEA5E5-1C6D-4383-9F77-A32FCD0A7A7A}" dt="2020-12-03T02:46:19.347" v="600" actId="1076"/>
          <ac:spMkLst>
            <pc:docMk/>
            <pc:sldMk cId="1254032607" sldId="258"/>
            <ac:spMk id="141" creationId="{8B014ACC-E7A7-446F-821F-4F389FD3FC11}"/>
          </ac:spMkLst>
        </pc:spChg>
        <pc:spChg chg="mod">
          <ac:chgData name="Angela Lam" userId="ehAdIaYfSzyo2PurxoCDvc+DdvYqwrne9K5qvRKAIys=" providerId="None" clId="Web-{F2EEA5E5-1C6D-4383-9F77-A32FCD0A7A7A}" dt="2020-12-03T02:46:19.925" v="614" actId="1076"/>
          <ac:spMkLst>
            <pc:docMk/>
            <pc:sldMk cId="1254032607" sldId="258"/>
            <ac:spMk id="142" creationId="{1E63D012-AAE4-4E66-BC89-5DD6F9B36649}"/>
          </ac:spMkLst>
        </pc:spChg>
        <pc:spChg chg="mod">
          <ac:chgData name="Angela Lam" userId="ehAdIaYfSzyo2PurxoCDvc+DdvYqwrne9K5qvRKAIys=" providerId="None" clId="Web-{F2EEA5E5-1C6D-4383-9F77-A32FCD0A7A7A}" dt="2020-12-03T02:46:19.972" v="615" actId="1076"/>
          <ac:spMkLst>
            <pc:docMk/>
            <pc:sldMk cId="1254032607" sldId="258"/>
            <ac:spMk id="143" creationId="{D09CD6B0-0099-44FB-B3F5-2FB505B2541E}"/>
          </ac:spMkLst>
        </pc:spChg>
        <pc:spChg chg="mod">
          <ac:chgData name="Angela Lam" userId="ehAdIaYfSzyo2PurxoCDvc+DdvYqwrne9K5qvRKAIys=" providerId="None" clId="Web-{F2EEA5E5-1C6D-4383-9F77-A32FCD0A7A7A}" dt="2020-12-03T02:46:20.018" v="616" actId="1076"/>
          <ac:spMkLst>
            <pc:docMk/>
            <pc:sldMk cId="1254032607" sldId="258"/>
            <ac:spMk id="144" creationId="{BE304137-CAB3-4A29-89D6-26EB12ACCE92}"/>
          </ac:spMkLst>
        </pc:spChg>
        <pc:spChg chg="mod">
          <ac:chgData name="Angela Lam" userId="ehAdIaYfSzyo2PurxoCDvc+DdvYqwrne9K5qvRKAIys=" providerId="None" clId="Web-{F2EEA5E5-1C6D-4383-9F77-A32FCD0A7A7A}" dt="2020-12-03T02:46:20.050" v="617" actId="1076"/>
          <ac:spMkLst>
            <pc:docMk/>
            <pc:sldMk cId="1254032607" sldId="258"/>
            <ac:spMk id="145" creationId="{C11BD794-D20A-4B64-AEFA-94E13CAC6CD0}"/>
          </ac:spMkLst>
        </pc:spChg>
        <pc:spChg chg="mod">
          <ac:chgData name="Angela Lam" userId="ehAdIaYfSzyo2PurxoCDvc+DdvYqwrne9K5qvRKAIys=" providerId="None" clId="Web-{F2EEA5E5-1C6D-4383-9F77-A32FCD0A7A7A}" dt="2020-12-03T02:46:20.097" v="618" actId="1076"/>
          <ac:spMkLst>
            <pc:docMk/>
            <pc:sldMk cId="1254032607" sldId="258"/>
            <ac:spMk id="146" creationId="{13096F8E-57C2-4AD2-94B6-9244C04A4AED}"/>
          </ac:spMkLst>
        </pc:spChg>
        <pc:spChg chg="mod">
          <ac:chgData name="Angela Lam" userId="ehAdIaYfSzyo2PurxoCDvc+DdvYqwrne9K5qvRKAIys=" providerId="None" clId="Web-{F2EEA5E5-1C6D-4383-9F77-A32FCD0A7A7A}" dt="2020-12-03T02:46:20.128" v="619" actId="1076"/>
          <ac:spMkLst>
            <pc:docMk/>
            <pc:sldMk cId="1254032607" sldId="258"/>
            <ac:spMk id="147" creationId="{2705FD0A-FB18-4F94-A2E4-E918586F9241}"/>
          </ac:spMkLst>
        </pc:spChg>
        <pc:spChg chg="mod">
          <ac:chgData name="Angela Lam" userId="ehAdIaYfSzyo2PurxoCDvc+DdvYqwrne9K5qvRKAIys=" providerId="None" clId="Web-{F2EEA5E5-1C6D-4383-9F77-A32FCD0A7A7A}" dt="2020-12-03T02:46:20.175" v="620" actId="1076"/>
          <ac:spMkLst>
            <pc:docMk/>
            <pc:sldMk cId="1254032607" sldId="258"/>
            <ac:spMk id="149" creationId="{F27BB25C-4BD1-4B69-8234-9FBA63E68CDC}"/>
          </ac:spMkLst>
        </pc:spChg>
        <pc:spChg chg="mod">
          <ac:chgData name="Angela Lam" userId="ehAdIaYfSzyo2PurxoCDvc+DdvYqwrne9K5qvRKAIys=" providerId="None" clId="Web-{F2EEA5E5-1C6D-4383-9F77-A32FCD0A7A7A}" dt="2020-12-03T02:46:20.206" v="621" actId="1076"/>
          <ac:spMkLst>
            <pc:docMk/>
            <pc:sldMk cId="1254032607" sldId="258"/>
            <ac:spMk id="151" creationId="{6EAA8E9C-FBFB-425A-9E1F-6FE3EEC74B74}"/>
          </ac:spMkLst>
        </pc:spChg>
        <pc:spChg chg="mod">
          <ac:chgData name="Angela Lam" userId="ehAdIaYfSzyo2PurxoCDvc+DdvYqwrne9K5qvRKAIys=" providerId="None" clId="Web-{F2EEA5E5-1C6D-4383-9F77-A32FCD0A7A7A}" dt="2020-12-03T02:46:20.237" v="622" actId="1076"/>
          <ac:spMkLst>
            <pc:docMk/>
            <pc:sldMk cId="1254032607" sldId="258"/>
            <ac:spMk id="152" creationId="{A9BF0BDD-65DB-4B8F-ABFC-030398452C0D}"/>
          </ac:spMkLst>
        </pc:spChg>
        <pc:spChg chg="mod">
          <ac:chgData name="Angela Lam" userId="ehAdIaYfSzyo2PurxoCDvc+DdvYqwrne9K5qvRKAIys=" providerId="None" clId="Web-{F2EEA5E5-1C6D-4383-9F77-A32FCD0A7A7A}" dt="2020-12-03T02:46:20.284" v="623" actId="1076"/>
          <ac:spMkLst>
            <pc:docMk/>
            <pc:sldMk cId="1254032607" sldId="258"/>
            <ac:spMk id="153" creationId="{D74D466F-CE0E-41D5-8560-20BEB0290F7F}"/>
          </ac:spMkLst>
        </pc:spChg>
        <pc:spChg chg="mod">
          <ac:chgData name="Angela Lam" userId="ehAdIaYfSzyo2PurxoCDvc+DdvYqwrne9K5qvRKAIys=" providerId="None" clId="Web-{F2EEA5E5-1C6D-4383-9F77-A32FCD0A7A7A}" dt="2020-12-03T02:46:20.315" v="624" actId="1076"/>
          <ac:spMkLst>
            <pc:docMk/>
            <pc:sldMk cId="1254032607" sldId="258"/>
            <ac:spMk id="154" creationId="{54FD694A-7CAD-4324-B18F-F7E9646445E4}"/>
          </ac:spMkLst>
        </pc:spChg>
        <pc:spChg chg="mod">
          <ac:chgData name="Angela Lam" userId="ehAdIaYfSzyo2PurxoCDvc+DdvYqwrne9K5qvRKAIys=" providerId="None" clId="Web-{F2EEA5E5-1C6D-4383-9F77-A32FCD0A7A7A}" dt="2020-12-03T02:46:20.362" v="625" actId="1076"/>
          <ac:spMkLst>
            <pc:docMk/>
            <pc:sldMk cId="1254032607" sldId="258"/>
            <ac:spMk id="155" creationId="{BBCE7E3F-AE4C-4001-AFDA-0A0D06678DBA}"/>
          </ac:spMkLst>
        </pc:spChg>
        <pc:spChg chg="mod">
          <ac:chgData name="Angela Lam" userId="ehAdIaYfSzyo2PurxoCDvc+DdvYqwrne9K5qvRKAIys=" providerId="None" clId="Web-{F2EEA5E5-1C6D-4383-9F77-A32FCD0A7A7A}" dt="2020-12-03T02:46:20.409" v="626" actId="1076"/>
          <ac:spMkLst>
            <pc:docMk/>
            <pc:sldMk cId="1254032607" sldId="258"/>
            <ac:spMk id="156" creationId="{26F7362E-02DA-4676-B9B2-B597185D8FAE}"/>
          </ac:spMkLst>
        </pc:spChg>
        <pc:spChg chg="mod">
          <ac:chgData name="Angela Lam" userId="ehAdIaYfSzyo2PurxoCDvc+DdvYqwrne9K5qvRKAIys=" providerId="None" clId="Web-{F2EEA5E5-1C6D-4383-9F77-A32FCD0A7A7A}" dt="2020-12-03T02:46:20.612" v="631" actId="1076"/>
          <ac:spMkLst>
            <pc:docMk/>
            <pc:sldMk cId="1254032607" sldId="258"/>
            <ac:spMk id="161" creationId="{E868F120-A71A-4C24-A4F1-BE4DD43742C4}"/>
          </ac:spMkLst>
        </pc:spChg>
        <pc:spChg chg="mod">
          <ac:chgData name="Angela Lam" userId="ehAdIaYfSzyo2PurxoCDvc+DdvYqwrne9K5qvRKAIys=" providerId="None" clId="Web-{F2EEA5E5-1C6D-4383-9F77-A32FCD0A7A7A}" dt="2020-12-03T02:46:20.643" v="632" actId="1076"/>
          <ac:spMkLst>
            <pc:docMk/>
            <pc:sldMk cId="1254032607" sldId="258"/>
            <ac:spMk id="162" creationId="{13114068-F93D-413D-9D78-4D06CFB9F987}"/>
          </ac:spMkLst>
        </pc:spChg>
        <pc:spChg chg="mod">
          <ac:chgData name="Angela Lam" userId="ehAdIaYfSzyo2PurxoCDvc+DdvYqwrne9K5qvRKAIys=" providerId="None" clId="Web-{F2EEA5E5-1C6D-4383-9F77-A32FCD0A7A7A}" dt="2020-12-03T02:46:20.690" v="633" actId="1076"/>
          <ac:spMkLst>
            <pc:docMk/>
            <pc:sldMk cId="1254032607" sldId="258"/>
            <ac:spMk id="163" creationId="{1624A153-B350-4B2D-8367-AE0E152DD43D}"/>
          </ac:spMkLst>
        </pc:spChg>
        <pc:spChg chg="mod">
          <ac:chgData name="Angela Lam" userId="ehAdIaYfSzyo2PurxoCDvc+DdvYqwrne9K5qvRKAIys=" providerId="None" clId="Web-{F2EEA5E5-1C6D-4383-9F77-A32FCD0A7A7A}" dt="2020-12-03T02:46:20.722" v="634" actId="1076"/>
          <ac:spMkLst>
            <pc:docMk/>
            <pc:sldMk cId="1254032607" sldId="258"/>
            <ac:spMk id="164" creationId="{3C830867-4A00-4C1D-B31B-AB811BBEB997}"/>
          </ac:spMkLst>
        </pc:spChg>
        <pc:cxnChg chg="mod">
          <ac:chgData name="Angela Lam" userId="ehAdIaYfSzyo2PurxoCDvc+DdvYqwrne9K5qvRKAIys=" providerId="None" clId="Web-{F2EEA5E5-1C6D-4383-9F77-A32FCD0A7A7A}" dt="2020-12-03T02:46:16.565" v="531" actId="1076"/>
          <ac:cxnSpMkLst>
            <pc:docMk/>
            <pc:sldMk cId="1254032607" sldId="258"/>
            <ac:cxnSpMk id="2" creationId="{4B09D312-0AC1-434D-BCB6-D9B0BDA9C1C4}"/>
          </ac:cxnSpMkLst>
        </pc:cxnChg>
        <pc:cxnChg chg="mod">
          <ac:chgData name="Angela Lam" userId="ehAdIaYfSzyo2PurxoCDvc+DdvYqwrne9K5qvRKAIys=" providerId="None" clId="Web-{F2EEA5E5-1C6D-4383-9F77-A32FCD0A7A7A}" dt="2020-12-03T02:46:16.597" v="532" actId="1076"/>
          <ac:cxnSpMkLst>
            <pc:docMk/>
            <pc:sldMk cId="1254032607" sldId="258"/>
            <ac:cxnSpMk id="3" creationId="{286B9581-471B-42AB-B83E-2D87AD21FEE0}"/>
          </ac:cxnSpMkLst>
        </pc:cxnChg>
        <pc:cxnChg chg="mod">
          <ac:chgData name="Angela Lam" userId="ehAdIaYfSzyo2PurxoCDvc+DdvYqwrne9K5qvRKAIys=" providerId="None" clId="Web-{F2EEA5E5-1C6D-4383-9F77-A32FCD0A7A7A}" dt="2020-12-03T02:46:16.722" v="535" actId="1076"/>
          <ac:cxnSpMkLst>
            <pc:docMk/>
            <pc:sldMk cId="1254032607" sldId="258"/>
            <ac:cxnSpMk id="6" creationId="{C47925B7-D132-404A-9F1B-5DE56B6999D9}"/>
          </ac:cxnSpMkLst>
        </pc:cxnChg>
        <pc:cxnChg chg="mod">
          <ac:chgData name="Angela Lam" userId="ehAdIaYfSzyo2PurxoCDvc+DdvYqwrne9K5qvRKAIys=" providerId="None" clId="Web-{F2EEA5E5-1C6D-4383-9F77-A32FCD0A7A7A}" dt="2020-12-03T02:46:18.003" v="567" actId="1076"/>
          <ac:cxnSpMkLst>
            <pc:docMk/>
            <pc:sldMk cId="1254032607" sldId="258"/>
            <ac:cxnSpMk id="7" creationId="{7EF9F5BB-2883-4072-AD0B-E809F60636AC}"/>
          </ac:cxnSpMkLst>
        </pc:cxnChg>
        <pc:cxnChg chg="mod">
          <ac:chgData name="Angela Lam" userId="ehAdIaYfSzyo2PurxoCDvc+DdvYqwrne9K5qvRKAIys=" providerId="None" clId="Web-{F2EEA5E5-1C6D-4383-9F77-A32FCD0A7A7A}" dt="2020-12-03T02:46:16.878" v="539" actId="1076"/>
          <ac:cxnSpMkLst>
            <pc:docMk/>
            <pc:sldMk cId="1254032607" sldId="258"/>
            <ac:cxnSpMk id="10" creationId="{CD59D071-DC1A-4345-94C8-72AC106C01F8}"/>
          </ac:cxnSpMkLst>
        </pc:cxnChg>
        <pc:cxnChg chg="mod">
          <ac:chgData name="Angela Lam" userId="ehAdIaYfSzyo2PurxoCDvc+DdvYqwrne9K5qvRKAIys=" providerId="None" clId="Web-{F2EEA5E5-1C6D-4383-9F77-A32FCD0A7A7A}" dt="2020-12-03T02:46:16.925" v="540" actId="1076"/>
          <ac:cxnSpMkLst>
            <pc:docMk/>
            <pc:sldMk cId="1254032607" sldId="258"/>
            <ac:cxnSpMk id="16" creationId="{A4381F03-A97E-472C-80DB-233C6B57CB6C}"/>
          </ac:cxnSpMkLst>
        </pc:cxnChg>
        <pc:cxnChg chg="mod">
          <ac:chgData name="Angela Lam" userId="ehAdIaYfSzyo2PurxoCDvc+DdvYqwrne9K5qvRKAIys=" providerId="None" clId="Web-{F2EEA5E5-1C6D-4383-9F77-A32FCD0A7A7A}" dt="2020-12-03T02:46:16.956" v="541" actId="1076"/>
          <ac:cxnSpMkLst>
            <pc:docMk/>
            <pc:sldMk cId="1254032607" sldId="258"/>
            <ac:cxnSpMk id="17" creationId="{C4D7E793-E47C-4C26-AF86-F1D5491E04CF}"/>
          </ac:cxnSpMkLst>
        </pc:cxnChg>
        <pc:cxnChg chg="mod">
          <ac:chgData name="Angela Lam" userId="ehAdIaYfSzyo2PurxoCDvc+DdvYqwrne9K5qvRKAIys=" providerId="None" clId="Web-{F2EEA5E5-1C6D-4383-9F77-A32FCD0A7A7A}" dt="2020-12-03T02:46:16.987" v="542" actId="1076"/>
          <ac:cxnSpMkLst>
            <pc:docMk/>
            <pc:sldMk cId="1254032607" sldId="258"/>
            <ac:cxnSpMk id="18" creationId="{88D25537-E633-42A2-9B59-32C356293591}"/>
          </ac:cxnSpMkLst>
        </pc:cxnChg>
        <pc:cxnChg chg="mod">
          <ac:chgData name="Angela Lam" userId="ehAdIaYfSzyo2PurxoCDvc+DdvYqwrne9K5qvRKAIys=" providerId="None" clId="Web-{F2EEA5E5-1C6D-4383-9F77-A32FCD0A7A7A}" dt="2020-12-03T02:46:17.034" v="543" actId="1076"/>
          <ac:cxnSpMkLst>
            <pc:docMk/>
            <pc:sldMk cId="1254032607" sldId="258"/>
            <ac:cxnSpMk id="19" creationId="{217EB9C6-50AC-4762-9C27-CFA2226326E6}"/>
          </ac:cxnSpMkLst>
        </pc:cxnChg>
        <pc:cxnChg chg="mod">
          <ac:chgData name="Angela Lam" userId="ehAdIaYfSzyo2PurxoCDvc+DdvYqwrne9K5qvRKAIys=" providerId="None" clId="Web-{F2EEA5E5-1C6D-4383-9F77-A32FCD0A7A7A}" dt="2020-12-03T02:46:17.065" v="544" actId="1076"/>
          <ac:cxnSpMkLst>
            <pc:docMk/>
            <pc:sldMk cId="1254032607" sldId="258"/>
            <ac:cxnSpMk id="21" creationId="{89E102FA-644D-4322-8FA9-6CE440FF3C54}"/>
          </ac:cxnSpMkLst>
        </pc:cxnChg>
        <pc:cxnChg chg="mod">
          <ac:chgData name="Angela Lam" userId="ehAdIaYfSzyo2PurxoCDvc+DdvYqwrne9K5qvRKAIys=" providerId="None" clId="Web-{F2EEA5E5-1C6D-4383-9F77-A32FCD0A7A7A}" dt="2020-12-03T02:46:17.112" v="545" actId="1076"/>
          <ac:cxnSpMkLst>
            <pc:docMk/>
            <pc:sldMk cId="1254032607" sldId="258"/>
            <ac:cxnSpMk id="31" creationId="{391B0AC6-A258-4B7C-A7A9-DBD9431530DA}"/>
          </ac:cxnSpMkLst>
        </pc:cxnChg>
        <pc:cxnChg chg="mod">
          <ac:chgData name="Angela Lam" userId="ehAdIaYfSzyo2PurxoCDvc+DdvYqwrne9K5qvRKAIys=" providerId="None" clId="Web-{F2EEA5E5-1C6D-4383-9F77-A32FCD0A7A7A}" dt="2020-12-03T02:46:17.143" v="546" actId="1076"/>
          <ac:cxnSpMkLst>
            <pc:docMk/>
            <pc:sldMk cId="1254032607" sldId="258"/>
            <ac:cxnSpMk id="52" creationId="{EB54F3D0-ADA0-4EB6-8D6C-EEC5F6EDBF81}"/>
          </ac:cxnSpMkLst>
        </pc:cxnChg>
        <pc:cxnChg chg="mod">
          <ac:chgData name="Angela Lam" userId="ehAdIaYfSzyo2PurxoCDvc+DdvYqwrne9K5qvRKAIys=" providerId="None" clId="Web-{F2EEA5E5-1C6D-4383-9F77-A32FCD0A7A7A}" dt="2020-12-03T02:46:16.643" v="533" actId="1076"/>
          <ac:cxnSpMkLst>
            <pc:docMk/>
            <pc:sldMk cId="1254032607" sldId="258"/>
            <ac:cxnSpMk id="56" creationId="{9DE30310-256E-4279-B590-95F482557FF7}"/>
          </ac:cxnSpMkLst>
        </pc:cxnChg>
        <pc:cxnChg chg="mod">
          <ac:chgData name="Angela Lam" userId="ehAdIaYfSzyo2PurxoCDvc+DdvYqwrne9K5qvRKAIys=" providerId="None" clId="Web-{F2EEA5E5-1C6D-4383-9F77-A32FCD0A7A7A}" dt="2020-12-03T02:46:16.675" v="534" actId="1076"/>
          <ac:cxnSpMkLst>
            <pc:docMk/>
            <pc:sldMk cId="1254032607" sldId="258"/>
            <ac:cxnSpMk id="59" creationId="{B42DE213-BEDD-4DE9-BFE8-D84344201917}"/>
          </ac:cxnSpMkLst>
        </pc:cxnChg>
        <pc:cxnChg chg="mod">
          <ac:chgData name="Angela Lam" userId="ehAdIaYfSzyo2PurxoCDvc+DdvYqwrne9K5qvRKAIys=" providerId="None" clId="Web-{F2EEA5E5-1C6D-4383-9F77-A32FCD0A7A7A}" dt="2020-12-03T02:46:16.753" v="536" actId="1076"/>
          <ac:cxnSpMkLst>
            <pc:docMk/>
            <pc:sldMk cId="1254032607" sldId="258"/>
            <ac:cxnSpMk id="60" creationId="{323BFF6E-79DD-4642-B390-0EED4A538E8A}"/>
          </ac:cxnSpMkLst>
        </pc:cxnChg>
        <pc:cxnChg chg="mod">
          <ac:chgData name="Angela Lam" userId="ehAdIaYfSzyo2PurxoCDvc+DdvYqwrne9K5qvRKAIys=" providerId="None" clId="Web-{F2EEA5E5-1C6D-4383-9F77-A32FCD0A7A7A}" dt="2020-12-03T02:46:16.800" v="537" actId="1076"/>
          <ac:cxnSpMkLst>
            <pc:docMk/>
            <pc:sldMk cId="1254032607" sldId="258"/>
            <ac:cxnSpMk id="61" creationId="{58D778A5-E33C-4D56-8CDE-2775B8C648E1}"/>
          </ac:cxnSpMkLst>
        </pc:cxnChg>
        <pc:cxnChg chg="mod">
          <ac:chgData name="Angela Lam" userId="ehAdIaYfSzyo2PurxoCDvc+DdvYqwrne9K5qvRKAIys=" providerId="None" clId="Web-{F2EEA5E5-1C6D-4383-9F77-A32FCD0A7A7A}" dt="2020-12-03T02:46:16.847" v="538" actId="1076"/>
          <ac:cxnSpMkLst>
            <pc:docMk/>
            <pc:sldMk cId="1254032607" sldId="258"/>
            <ac:cxnSpMk id="62" creationId="{177AC67F-1D2C-4CF8-A1A8-EDEA94F2654B}"/>
          </ac:cxnSpMkLst>
        </pc:cxnChg>
        <pc:cxnChg chg="mod">
          <ac:chgData name="Angela Lam" userId="ehAdIaYfSzyo2PurxoCDvc+DdvYqwrne9K5qvRKAIys=" providerId="None" clId="Web-{F2EEA5E5-1C6D-4383-9F77-A32FCD0A7A7A}" dt="2020-12-03T02:46:17.190" v="547" actId="1076"/>
          <ac:cxnSpMkLst>
            <pc:docMk/>
            <pc:sldMk cId="1254032607" sldId="258"/>
            <ac:cxnSpMk id="67" creationId="{60EBAD04-895C-4F2E-B660-B618D84891B5}"/>
          </ac:cxnSpMkLst>
        </pc:cxnChg>
        <pc:cxnChg chg="mod">
          <ac:chgData name="Angela Lam" userId="ehAdIaYfSzyo2PurxoCDvc+DdvYqwrne9K5qvRKAIys=" providerId="None" clId="Web-{F2EEA5E5-1C6D-4383-9F77-A32FCD0A7A7A}" dt="2020-12-03T02:46:17.237" v="548" actId="1076"/>
          <ac:cxnSpMkLst>
            <pc:docMk/>
            <pc:sldMk cId="1254032607" sldId="258"/>
            <ac:cxnSpMk id="68" creationId="{78C09589-034D-478D-896C-B3636D2AFDBE}"/>
          </ac:cxnSpMkLst>
        </pc:cxnChg>
        <pc:cxnChg chg="mod">
          <ac:chgData name="Angela Lam" userId="ehAdIaYfSzyo2PurxoCDvc+DdvYqwrne9K5qvRKAIys=" providerId="None" clId="Web-{F2EEA5E5-1C6D-4383-9F77-A32FCD0A7A7A}" dt="2020-12-03T02:46:17.268" v="549" actId="1076"/>
          <ac:cxnSpMkLst>
            <pc:docMk/>
            <pc:sldMk cId="1254032607" sldId="258"/>
            <ac:cxnSpMk id="74" creationId="{D4AE58E1-A606-402F-B9A7-BD6942476E19}"/>
          </ac:cxnSpMkLst>
        </pc:cxnChg>
        <pc:cxnChg chg="mod">
          <ac:chgData name="Angela Lam" userId="ehAdIaYfSzyo2PurxoCDvc+DdvYqwrne9K5qvRKAIys=" providerId="None" clId="Web-{F2EEA5E5-1C6D-4383-9F77-A32FCD0A7A7A}" dt="2020-12-03T02:46:17.393" v="552" actId="1076"/>
          <ac:cxnSpMkLst>
            <pc:docMk/>
            <pc:sldMk cId="1254032607" sldId="258"/>
            <ac:cxnSpMk id="78" creationId="{0601D16E-6FD3-4817-BAE3-16693DA8F08F}"/>
          </ac:cxnSpMkLst>
        </pc:cxnChg>
        <pc:cxnChg chg="mod">
          <ac:chgData name="Angela Lam" userId="ehAdIaYfSzyo2PurxoCDvc+DdvYqwrne9K5qvRKAIys=" providerId="None" clId="Web-{F2EEA5E5-1C6D-4383-9F77-A32FCD0A7A7A}" dt="2020-12-03T02:46:17.753" v="561" actId="1076"/>
          <ac:cxnSpMkLst>
            <pc:docMk/>
            <pc:sldMk cId="1254032607" sldId="258"/>
            <ac:cxnSpMk id="90" creationId="{69E589E6-B566-4856-9A7A-63413ABFF3D7}"/>
          </ac:cxnSpMkLst>
        </pc:cxnChg>
        <pc:cxnChg chg="mod">
          <ac:chgData name="Angela Lam" userId="ehAdIaYfSzyo2PurxoCDvc+DdvYqwrne9K5qvRKAIys=" providerId="None" clId="Web-{F2EEA5E5-1C6D-4383-9F77-A32FCD0A7A7A}" dt="2020-12-03T02:46:19.393" v="601" actId="1076"/>
          <ac:cxnSpMkLst>
            <pc:docMk/>
            <pc:sldMk cId="1254032607" sldId="258"/>
            <ac:cxnSpMk id="93" creationId="{CBA99AE9-F0AB-46C0-96DD-0EF9E8E23C1A}"/>
          </ac:cxnSpMkLst>
        </pc:cxnChg>
        <pc:cxnChg chg="mod">
          <ac:chgData name="Angela Lam" userId="ehAdIaYfSzyo2PurxoCDvc+DdvYqwrne9K5qvRKAIys=" providerId="None" clId="Web-{F2EEA5E5-1C6D-4383-9F77-A32FCD0A7A7A}" dt="2020-12-03T02:46:17.878" v="564" actId="1076"/>
          <ac:cxnSpMkLst>
            <pc:docMk/>
            <pc:sldMk cId="1254032607" sldId="258"/>
            <ac:cxnSpMk id="94" creationId="{88AFEEF1-76CF-4583-879E-B625BA1FF051}"/>
          </ac:cxnSpMkLst>
        </pc:cxnChg>
        <pc:cxnChg chg="mod">
          <ac:chgData name="Angela Lam" userId="ehAdIaYfSzyo2PurxoCDvc+DdvYqwrne9K5qvRKAIys=" providerId="None" clId="Web-{F2EEA5E5-1C6D-4383-9F77-A32FCD0A7A7A}" dt="2020-12-03T02:46:19.128" v="595" actId="1076"/>
          <ac:cxnSpMkLst>
            <pc:docMk/>
            <pc:sldMk cId="1254032607" sldId="258"/>
            <ac:cxnSpMk id="100" creationId="{2A200378-A62A-4F81-812D-B17C885D3074}"/>
          </ac:cxnSpMkLst>
        </pc:cxnChg>
        <pc:cxnChg chg="mod">
          <ac:chgData name="Angela Lam" userId="ehAdIaYfSzyo2PurxoCDvc+DdvYqwrne9K5qvRKAIys=" providerId="None" clId="Web-{F2EEA5E5-1C6D-4383-9F77-A32FCD0A7A7A}" dt="2020-12-03T02:46:19.175" v="596" actId="1076"/>
          <ac:cxnSpMkLst>
            <pc:docMk/>
            <pc:sldMk cId="1254032607" sldId="258"/>
            <ac:cxnSpMk id="101" creationId="{82552855-A4FE-4674-9DB6-AFF131F59ED3}"/>
          </ac:cxnSpMkLst>
        </pc:cxnChg>
        <pc:cxnChg chg="mod">
          <ac:chgData name="Angela Lam" userId="ehAdIaYfSzyo2PurxoCDvc+DdvYqwrne9K5qvRKAIys=" providerId="None" clId="Web-{F2EEA5E5-1C6D-4383-9F77-A32FCD0A7A7A}" dt="2020-12-03T02:46:19.253" v="598" actId="1076"/>
          <ac:cxnSpMkLst>
            <pc:docMk/>
            <pc:sldMk cId="1254032607" sldId="258"/>
            <ac:cxnSpMk id="105" creationId="{1D92B227-B63C-4E96-BBED-3A001D954B5E}"/>
          </ac:cxnSpMkLst>
        </pc:cxnChg>
        <pc:cxnChg chg="mod">
          <ac:chgData name="Angela Lam" userId="ehAdIaYfSzyo2PurxoCDvc+DdvYqwrne9K5qvRKAIys=" providerId="None" clId="Web-{F2EEA5E5-1C6D-4383-9F77-A32FCD0A7A7A}" dt="2020-12-03T02:46:19.518" v="604" actId="1076"/>
          <ac:cxnSpMkLst>
            <pc:docMk/>
            <pc:sldMk cId="1254032607" sldId="258"/>
            <ac:cxnSpMk id="108" creationId="{8D390ECD-C054-4A5F-A5D2-0F4178502862}"/>
          </ac:cxnSpMkLst>
        </pc:cxnChg>
        <pc:cxnChg chg="mod">
          <ac:chgData name="Angela Lam" userId="ehAdIaYfSzyo2PurxoCDvc+DdvYqwrne9K5qvRKAIys=" providerId="None" clId="Web-{F2EEA5E5-1C6D-4383-9F77-A32FCD0A7A7A}" dt="2020-12-03T02:46:19.300" v="599" actId="1076"/>
          <ac:cxnSpMkLst>
            <pc:docMk/>
            <pc:sldMk cId="1254032607" sldId="258"/>
            <ac:cxnSpMk id="109" creationId="{34630A1F-1A1E-46C7-AB2E-826028B11C20}"/>
          </ac:cxnSpMkLst>
        </pc:cxnChg>
        <pc:cxnChg chg="mod">
          <ac:chgData name="Angela Lam" userId="ehAdIaYfSzyo2PurxoCDvc+DdvYqwrne9K5qvRKAIys=" providerId="None" clId="Web-{F2EEA5E5-1C6D-4383-9F77-A32FCD0A7A7A}" dt="2020-12-03T02:46:18.175" v="571" actId="1076"/>
          <ac:cxnSpMkLst>
            <pc:docMk/>
            <pc:sldMk cId="1254032607" sldId="258"/>
            <ac:cxnSpMk id="112" creationId="{653185A9-E042-4235-B215-AFC11EF7FBBD}"/>
          </ac:cxnSpMkLst>
        </pc:cxnChg>
        <pc:cxnChg chg="mod">
          <ac:chgData name="Angela Lam" userId="ehAdIaYfSzyo2PurxoCDvc+DdvYqwrne9K5qvRKAIys=" providerId="None" clId="Web-{F2EEA5E5-1C6D-4383-9F77-A32FCD0A7A7A}" dt="2020-12-03T02:46:18.222" v="572" actId="1076"/>
          <ac:cxnSpMkLst>
            <pc:docMk/>
            <pc:sldMk cId="1254032607" sldId="258"/>
            <ac:cxnSpMk id="113" creationId="{ABA97BA4-0133-4C74-9508-7A2A40B0CC72}"/>
          </ac:cxnSpMkLst>
        </pc:cxnChg>
        <pc:cxnChg chg="mod">
          <ac:chgData name="Angela Lam" userId="ehAdIaYfSzyo2PurxoCDvc+DdvYqwrne9K5qvRKAIys=" providerId="None" clId="Web-{F2EEA5E5-1C6D-4383-9F77-A32FCD0A7A7A}" dt="2020-12-03T02:46:18.253" v="573" actId="1076"/>
          <ac:cxnSpMkLst>
            <pc:docMk/>
            <pc:sldMk cId="1254032607" sldId="258"/>
            <ac:cxnSpMk id="114" creationId="{6C9C2710-6DD6-4483-9308-CF96CB29ADB0}"/>
          </ac:cxnSpMkLst>
        </pc:cxnChg>
        <pc:cxnChg chg="mod">
          <ac:chgData name="Angela Lam" userId="ehAdIaYfSzyo2PurxoCDvc+DdvYqwrne9K5qvRKAIys=" providerId="None" clId="Web-{F2EEA5E5-1C6D-4383-9F77-A32FCD0A7A7A}" dt="2020-12-03T02:46:19.643" v="607" actId="1076"/>
          <ac:cxnSpMkLst>
            <pc:docMk/>
            <pc:sldMk cId="1254032607" sldId="258"/>
            <ac:cxnSpMk id="116" creationId="{B26C80B3-4093-45ED-9511-D610E6A90C98}"/>
          </ac:cxnSpMkLst>
        </pc:cxnChg>
        <pc:cxnChg chg="mod">
          <ac:chgData name="Angela Lam" userId="ehAdIaYfSzyo2PurxoCDvc+DdvYqwrne9K5qvRKAIys=" providerId="None" clId="Web-{F2EEA5E5-1C6D-4383-9F77-A32FCD0A7A7A}" dt="2020-12-03T02:46:19.690" v="608" actId="1076"/>
          <ac:cxnSpMkLst>
            <pc:docMk/>
            <pc:sldMk cId="1254032607" sldId="258"/>
            <ac:cxnSpMk id="117" creationId="{C57DE3F5-144C-4568-B076-9EA42696F4D1}"/>
          </ac:cxnSpMkLst>
        </pc:cxnChg>
        <pc:cxnChg chg="mod">
          <ac:chgData name="Angela Lam" userId="ehAdIaYfSzyo2PurxoCDvc+DdvYqwrne9K5qvRKAIys=" providerId="None" clId="Web-{F2EEA5E5-1C6D-4383-9F77-A32FCD0A7A7A}" dt="2020-12-03T02:46:19.722" v="609" actId="1076"/>
          <ac:cxnSpMkLst>
            <pc:docMk/>
            <pc:sldMk cId="1254032607" sldId="258"/>
            <ac:cxnSpMk id="118" creationId="{CB24BAE5-7F68-4E36-AE02-8252C5E5F541}"/>
          </ac:cxnSpMkLst>
        </pc:cxnChg>
        <pc:cxnChg chg="mod">
          <ac:chgData name="Angela Lam" userId="ehAdIaYfSzyo2PurxoCDvc+DdvYqwrne9K5qvRKAIys=" providerId="None" clId="Web-{F2EEA5E5-1C6D-4383-9F77-A32FCD0A7A7A}" dt="2020-12-03T02:46:19.768" v="610" actId="1076"/>
          <ac:cxnSpMkLst>
            <pc:docMk/>
            <pc:sldMk cId="1254032607" sldId="258"/>
            <ac:cxnSpMk id="119" creationId="{852B09DB-1360-45C9-9953-616DC30F8D9E}"/>
          </ac:cxnSpMkLst>
        </pc:cxnChg>
        <pc:cxnChg chg="mod">
          <ac:chgData name="Angela Lam" userId="ehAdIaYfSzyo2PurxoCDvc+DdvYqwrne9K5qvRKAIys=" providerId="None" clId="Web-{F2EEA5E5-1C6D-4383-9F77-A32FCD0A7A7A}" dt="2020-12-03T02:46:18.643" v="583" actId="1076"/>
          <ac:cxnSpMkLst>
            <pc:docMk/>
            <pc:sldMk cId="1254032607" sldId="258"/>
            <ac:cxnSpMk id="120" creationId="{F78D48EC-F1EC-4621-9B01-EBB136FF84E5}"/>
          </ac:cxnSpMkLst>
        </pc:cxnChg>
        <pc:cxnChg chg="mod">
          <ac:chgData name="Angela Lam" userId="ehAdIaYfSzyo2PurxoCDvc+DdvYqwrne9K5qvRKAIys=" providerId="None" clId="Web-{F2EEA5E5-1C6D-4383-9F77-A32FCD0A7A7A}" dt="2020-12-03T02:46:19.800" v="611" actId="1076"/>
          <ac:cxnSpMkLst>
            <pc:docMk/>
            <pc:sldMk cId="1254032607" sldId="258"/>
            <ac:cxnSpMk id="121" creationId="{AD547528-F0A7-4848-8D14-57F5D952EBA9}"/>
          </ac:cxnSpMkLst>
        </pc:cxnChg>
        <pc:cxnChg chg="mod">
          <ac:chgData name="Angela Lam" userId="ehAdIaYfSzyo2PurxoCDvc+DdvYqwrne9K5qvRKAIys=" providerId="None" clId="Web-{F2EEA5E5-1C6D-4383-9F77-A32FCD0A7A7A}" dt="2020-12-03T02:46:18.690" v="584" actId="1076"/>
          <ac:cxnSpMkLst>
            <pc:docMk/>
            <pc:sldMk cId="1254032607" sldId="258"/>
            <ac:cxnSpMk id="123" creationId="{192C7C1E-8B7B-4DA0-BA8A-E691184B7BF1}"/>
          </ac:cxnSpMkLst>
        </pc:cxnChg>
        <pc:cxnChg chg="mod">
          <ac:chgData name="Angela Lam" userId="ehAdIaYfSzyo2PurxoCDvc+DdvYqwrne9K5qvRKAIys=" providerId="None" clId="Web-{F2EEA5E5-1C6D-4383-9F77-A32FCD0A7A7A}" dt="2020-12-03T02:46:18.722" v="585" actId="1076"/>
          <ac:cxnSpMkLst>
            <pc:docMk/>
            <pc:sldMk cId="1254032607" sldId="258"/>
            <ac:cxnSpMk id="124" creationId="{20BC9254-CCD0-475E-BED8-BA75D2512FF6}"/>
          </ac:cxnSpMkLst>
        </pc:cxnChg>
        <pc:cxnChg chg="mod">
          <ac:chgData name="Angela Lam" userId="ehAdIaYfSzyo2PurxoCDvc+DdvYqwrne9K5qvRKAIys=" providerId="None" clId="Web-{F2EEA5E5-1C6D-4383-9F77-A32FCD0A7A7A}" dt="2020-12-03T02:46:18.768" v="586" actId="1076"/>
          <ac:cxnSpMkLst>
            <pc:docMk/>
            <pc:sldMk cId="1254032607" sldId="258"/>
            <ac:cxnSpMk id="125" creationId="{7B706035-D7F8-4E48-B0BB-B035E1BFF4A0}"/>
          </ac:cxnSpMkLst>
        </pc:cxnChg>
        <pc:cxnChg chg="mod">
          <ac:chgData name="Angela Lam" userId="ehAdIaYfSzyo2PurxoCDvc+DdvYqwrne9K5qvRKAIys=" providerId="None" clId="Web-{F2EEA5E5-1C6D-4383-9F77-A32FCD0A7A7A}" dt="2020-12-03T02:46:18.331" v="575" actId="1076"/>
          <ac:cxnSpMkLst>
            <pc:docMk/>
            <pc:sldMk cId="1254032607" sldId="258"/>
            <ac:cxnSpMk id="126" creationId="{AEF8C227-EDB3-49EF-B044-1682B941DBD7}"/>
          </ac:cxnSpMkLst>
        </pc:cxnChg>
        <pc:cxnChg chg="mod">
          <ac:chgData name="Angela Lam" userId="ehAdIaYfSzyo2PurxoCDvc+DdvYqwrne9K5qvRKAIys=" providerId="None" clId="Web-{F2EEA5E5-1C6D-4383-9F77-A32FCD0A7A7A}" dt="2020-12-03T02:46:18.378" v="576" actId="1076"/>
          <ac:cxnSpMkLst>
            <pc:docMk/>
            <pc:sldMk cId="1254032607" sldId="258"/>
            <ac:cxnSpMk id="127" creationId="{E3068AA3-78D1-4750-8B8F-E8A540AAD9AE}"/>
          </ac:cxnSpMkLst>
        </pc:cxnChg>
        <pc:cxnChg chg="mod">
          <ac:chgData name="Angela Lam" userId="ehAdIaYfSzyo2PurxoCDvc+DdvYqwrne9K5qvRKAIys=" providerId="None" clId="Web-{F2EEA5E5-1C6D-4383-9F77-A32FCD0A7A7A}" dt="2020-12-03T02:46:18.800" v="587" actId="1076"/>
          <ac:cxnSpMkLst>
            <pc:docMk/>
            <pc:sldMk cId="1254032607" sldId="258"/>
            <ac:cxnSpMk id="128" creationId="{0306B804-F88D-4DFC-AC86-ECACC459E266}"/>
          </ac:cxnSpMkLst>
        </pc:cxnChg>
        <pc:cxnChg chg="mod">
          <ac:chgData name="Angela Lam" userId="ehAdIaYfSzyo2PurxoCDvc+DdvYqwrne9K5qvRKAIys=" providerId="None" clId="Web-{F2EEA5E5-1C6D-4383-9F77-A32FCD0A7A7A}" dt="2020-12-03T02:46:18.847" v="588" actId="1076"/>
          <ac:cxnSpMkLst>
            <pc:docMk/>
            <pc:sldMk cId="1254032607" sldId="258"/>
            <ac:cxnSpMk id="130" creationId="{CBDC77AF-B1C9-4B56-9B29-FF49523964F1}"/>
          </ac:cxnSpMkLst>
        </pc:cxnChg>
        <pc:cxnChg chg="mod">
          <ac:chgData name="Angela Lam" userId="ehAdIaYfSzyo2PurxoCDvc+DdvYqwrne9K5qvRKAIys=" providerId="None" clId="Web-{F2EEA5E5-1C6D-4383-9F77-A32FCD0A7A7A}" dt="2020-12-03T02:46:18.878" v="589" actId="1076"/>
          <ac:cxnSpMkLst>
            <pc:docMk/>
            <pc:sldMk cId="1254032607" sldId="258"/>
            <ac:cxnSpMk id="133" creationId="{89DD0915-DD50-463B-9866-A20DBA498ABC}"/>
          </ac:cxnSpMkLst>
        </pc:cxnChg>
        <pc:cxnChg chg="mod">
          <ac:chgData name="Angela Lam" userId="ehAdIaYfSzyo2PurxoCDvc+DdvYqwrne9K5qvRKAIys=" providerId="None" clId="Web-{F2EEA5E5-1C6D-4383-9F77-A32FCD0A7A7A}" dt="2020-12-03T02:46:19.847" v="612" actId="1076"/>
          <ac:cxnSpMkLst>
            <pc:docMk/>
            <pc:sldMk cId="1254032607" sldId="258"/>
            <ac:cxnSpMk id="139" creationId="{4E3B9D02-276A-4ED2-BAD9-FA0D5CD3BC07}"/>
          </ac:cxnSpMkLst>
        </pc:cxnChg>
        <pc:cxnChg chg="mod">
          <ac:chgData name="Angela Lam" userId="ehAdIaYfSzyo2PurxoCDvc+DdvYqwrne9K5qvRKAIys=" providerId="None" clId="Web-{F2EEA5E5-1C6D-4383-9F77-A32FCD0A7A7A}" dt="2020-12-03T02:46:20.456" v="627" actId="1076"/>
          <ac:cxnSpMkLst>
            <pc:docMk/>
            <pc:sldMk cId="1254032607" sldId="258"/>
            <ac:cxnSpMk id="157" creationId="{24E0E5C3-0751-491F-BF9D-3E1F6081A4B5}"/>
          </ac:cxnSpMkLst>
        </pc:cxnChg>
        <pc:cxnChg chg="mod">
          <ac:chgData name="Angela Lam" userId="ehAdIaYfSzyo2PurxoCDvc+DdvYqwrne9K5qvRKAIys=" providerId="None" clId="Web-{F2EEA5E5-1C6D-4383-9F77-A32FCD0A7A7A}" dt="2020-12-03T02:46:20.487" v="628" actId="1076"/>
          <ac:cxnSpMkLst>
            <pc:docMk/>
            <pc:sldMk cId="1254032607" sldId="258"/>
            <ac:cxnSpMk id="158" creationId="{0ABC3815-7243-4525-A9E8-1633D2C78E5E}"/>
          </ac:cxnSpMkLst>
        </pc:cxnChg>
        <pc:cxnChg chg="mod">
          <ac:chgData name="Angela Lam" userId="ehAdIaYfSzyo2PurxoCDvc+DdvYqwrne9K5qvRKAIys=" providerId="None" clId="Web-{F2EEA5E5-1C6D-4383-9F77-A32FCD0A7A7A}" dt="2020-12-03T02:46:20.534" v="629" actId="1076"/>
          <ac:cxnSpMkLst>
            <pc:docMk/>
            <pc:sldMk cId="1254032607" sldId="258"/>
            <ac:cxnSpMk id="159" creationId="{6EA31071-DD19-475E-B540-D7915396AEBF}"/>
          </ac:cxnSpMkLst>
        </pc:cxnChg>
        <pc:cxnChg chg="mod">
          <ac:chgData name="Angela Lam" userId="ehAdIaYfSzyo2PurxoCDvc+DdvYqwrne9K5qvRKAIys=" providerId="None" clId="Web-{F2EEA5E5-1C6D-4383-9F77-A32FCD0A7A7A}" dt="2020-12-03T02:46:20.581" v="630" actId="1076"/>
          <ac:cxnSpMkLst>
            <pc:docMk/>
            <pc:sldMk cId="1254032607" sldId="258"/>
            <ac:cxnSpMk id="160" creationId="{B2E4C2A1-A7A5-4C1A-9A87-E7D266344746}"/>
          </ac:cxnSpMkLst>
        </pc:cxnChg>
      </pc:sldChg>
      <pc:sldMasterChg chg="del delSldLayout">
        <pc:chgData name="Angela Lam" userId="ehAdIaYfSzyo2PurxoCDvc+DdvYqwrne9K5qvRKAIys=" providerId="None" clId="Web-{F2EEA5E5-1C6D-4383-9F77-A32FCD0A7A7A}" dt="2020-12-03T02:40:55.297" v="153"/>
        <pc:sldMasterMkLst>
          <pc:docMk/>
          <pc:sldMasterMk cId="2460954070" sldId="2147483660"/>
        </pc:sldMasterMkLst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gela Lam" userId="ehAdIaYfSzyo2PurxoCDvc+DdvYqwrne9K5qvRKAIys=" providerId="None" clId="Web-{F2EEA5E5-1C6D-4383-9F77-A32FCD0A7A7A}" dt="2020-12-03T02:40:55.297" v="1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gela Lam" userId="ehAdIaYfSzyo2PurxoCDvc+DdvYqwrne9K5qvRKAIys=" providerId="None" clId="Web-{F2EEA5E5-1C6D-4383-9F77-A32FCD0A7A7A}" dt="2020-12-03T02:41:00.031" v="154"/>
        <pc:sldMasterMkLst>
          <pc:docMk/>
          <pc:sldMasterMk cId="640051035" sldId="2147483672"/>
        </pc:sldMasterMkLst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4148082124" sldId="2147483673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2608998235" sldId="2147483674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86578821" sldId="2147483675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355128490" sldId="2147483676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4005425075" sldId="2147483677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3080307314" sldId="2147483678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1278410969" sldId="2147483679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2083304894" sldId="2147483680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2063147116" sldId="2147483681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2903793587" sldId="2147483682"/>
          </pc:sldLayoutMkLst>
        </pc:sldLayoutChg>
        <pc:sldLayoutChg chg="add del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640051035" sldId="2147483672"/>
            <pc:sldLayoutMk cId="1616774862" sldId="2147483683"/>
          </pc:sldLayoutMkLst>
        </pc:sldLayoutChg>
      </pc:sldMasterChg>
      <pc:sldMasterChg chg="add addSldLayout modSldLayout">
        <pc:chgData name="Angela Lam" userId="ehAdIaYfSzyo2PurxoCDvc+DdvYqwrne9K5qvRKAIys=" providerId="None" clId="Web-{F2EEA5E5-1C6D-4383-9F77-A32FCD0A7A7A}" dt="2020-12-03T02:41:00.031" v="154"/>
        <pc:sldMasterMkLst>
          <pc:docMk/>
          <pc:sldMasterMk cId="3565614866" sldId="2147483684"/>
        </pc:sldMasterMkLst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1023279195" sldId="2147483685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988482469" sldId="2147483686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961158209" sldId="2147483687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1987237397" sldId="2147483688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1921650612" sldId="2147483689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174303309" sldId="2147483690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3711642567" sldId="2147483691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2566920735" sldId="2147483692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2800544530" sldId="2147483693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958059806" sldId="2147483694"/>
          </pc:sldLayoutMkLst>
        </pc:sldLayoutChg>
        <pc:sldLayoutChg chg="add mod replId">
          <pc:chgData name="Angela Lam" userId="ehAdIaYfSzyo2PurxoCDvc+DdvYqwrne9K5qvRKAIys=" providerId="None" clId="Web-{F2EEA5E5-1C6D-4383-9F77-A32FCD0A7A7A}" dt="2020-12-03T02:41:00.031" v="154"/>
          <pc:sldLayoutMkLst>
            <pc:docMk/>
            <pc:sldMasterMk cId="3565614866" sldId="2147483684"/>
            <pc:sldLayoutMk cId="25614516" sldId="2147483695"/>
          </pc:sldLayoutMkLst>
        </pc:sldLayoutChg>
      </pc:sldMasterChg>
    </pc:docChg>
  </pc:docChgLst>
  <pc:docChgLst>
    <pc:chgData name="Angela Lam" userId="xQGwhA+OJ2tIP7Gf6dkSCyUVmKyl5+kEfezjhC9gTto=" providerId="None" clId="Web-{140AD4CA-1768-418A-8C1F-C29F6E76EF15}"/>
    <pc:docChg chg="modSld">
      <pc:chgData name="Angela Lam" userId="xQGwhA+OJ2tIP7Gf6dkSCyUVmKyl5+kEfezjhC9gTto=" providerId="None" clId="Web-{140AD4CA-1768-418A-8C1F-C29F6E76EF15}" dt="2020-12-02T01:14:28.570" v="653" actId="1076"/>
      <pc:docMkLst>
        <pc:docMk/>
      </pc:docMkLst>
      <pc:sldChg chg="addSp delSp modSp">
        <pc:chgData name="Angela Lam" userId="xQGwhA+OJ2tIP7Gf6dkSCyUVmKyl5+kEfezjhC9gTto=" providerId="None" clId="Web-{140AD4CA-1768-418A-8C1F-C29F6E76EF15}" dt="2020-12-02T01:14:28.570" v="653" actId="1076"/>
        <pc:sldMkLst>
          <pc:docMk/>
          <pc:sldMk cId="1254032607" sldId="258"/>
        </pc:sldMkLst>
        <pc:spChg chg="mod">
          <ac:chgData name="Angela Lam" userId="xQGwhA+OJ2tIP7Gf6dkSCyUVmKyl5+kEfezjhC9gTto=" providerId="None" clId="Web-{140AD4CA-1768-418A-8C1F-C29F6E76EF15}" dt="2020-12-02T00:22:09.021" v="184" actId="20577"/>
          <ac:spMkLst>
            <pc:docMk/>
            <pc:sldMk cId="1254032607" sldId="258"/>
            <ac:spMk id="4" creationId="{273614C3-C533-4C18-90FA-76AFBB6A99A6}"/>
          </ac:spMkLst>
        </pc:spChg>
        <pc:spChg chg="mod">
          <ac:chgData name="Angela Lam" userId="xQGwhA+OJ2tIP7Gf6dkSCyUVmKyl5+kEfezjhC9gTto=" providerId="None" clId="Web-{140AD4CA-1768-418A-8C1F-C29F6E76EF15}" dt="2020-12-02T00:33:34.252" v="318" actId="1076"/>
          <ac:spMkLst>
            <pc:docMk/>
            <pc:sldMk cId="1254032607" sldId="258"/>
            <ac:spMk id="25" creationId="{B3A7C1CC-9847-4853-B6FF-85C794CF9B46}"/>
          </ac:spMkLst>
        </pc:spChg>
        <pc:spChg chg="mod">
          <ac:chgData name="Angela Lam" userId="xQGwhA+OJ2tIP7Gf6dkSCyUVmKyl5+kEfezjhC9gTto=" providerId="None" clId="Web-{140AD4CA-1768-418A-8C1F-C29F6E76EF15}" dt="2020-12-01T23:21:31.762" v="19" actId="20577"/>
          <ac:spMkLst>
            <pc:docMk/>
            <pc:sldMk cId="1254032607" sldId="258"/>
            <ac:spMk id="26" creationId="{CD4DA8EF-7E78-4115-982B-175AC4ADD587}"/>
          </ac:spMkLst>
        </pc:spChg>
        <pc:spChg chg="mod">
          <ac:chgData name="Angela Lam" userId="xQGwhA+OJ2tIP7Gf6dkSCyUVmKyl5+kEfezjhC9gTto=" providerId="None" clId="Web-{140AD4CA-1768-418A-8C1F-C29F6E76EF15}" dt="2020-12-02T00:29:21.742" v="262" actId="1076"/>
          <ac:spMkLst>
            <pc:docMk/>
            <pc:sldMk cId="1254032607" sldId="258"/>
            <ac:spMk id="28" creationId="{A6AC3C0C-170B-4642-9146-934A46C3669D}"/>
          </ac:spMkLst>
        </pc:spChg>
        <pc:spChg chg="mod">
          <ac:chgData name="Angela Lam" userId="xQGwhA+OJ2tIP7Gf6dkSCyUVmKyl5+kEfezjhC9gTto=" providerId="None" clId="Web-{140AD4CA-1768-418A-8C1F-C29F6E76EF15}" dt="2020-12-02T00:28:56.053" v="256" actId="1076"/>
          <ac:spMkLst>
            <pc:docMk/>
            <pc:sldMk cId="1254032607" sldId="258"/>
            <ac:spMk id="32" creationId="{B254182E-9E45-4B63-AAC8-E372E79D88A1}"/>
          </ac:spMkLst>
        </pc:spChg>
        <pc:spChg chg="mod">
          <ac:chgData name="Angela Lam" userId="xQGwhA+OJ2tIP7Gf6dkSCyUVmKyl5+kEfezjhC9gTto=" providerId="None" clId="Web-{140AD4CA-1768-418A-8C1F-C29F6E76EF15}" dt="2020-12-02T00:29:07.163" v="258" actId="1076"/>
          <ac:spMkLst>
            <pc:docMk/>
            <pc:sldMk cId="1254032607" sldId="258"/>
            <ac:spMk id="33" creationId="{B96A10A4-2C0E-4956-BEEB-AFE784B8CD01}"/>
          </ac:spMkLst>
        </pc:spChg>
        <pc:spChg chg="mod">
          <ac:chgData name="Angela Lam" userId="xQGwhA+OJ2tIP7Gf6dkSCyUVmKyl5+kEfezjhC9gTto=" providerId="None" clId="Web-{140AD4CA-1768-418A-8C1F-C29F6E76EF15}" dt="2020-12-02T00:29:31.492" v="264" actId="1076"/>
          <ac:spMkLst>
            <pc:docMk/>
            <pc:sldMk cId="1254032607" sldId="258"/>
            <ac:spMk id="34" creationId="{10272F66-6A0E-46C8-B7CA-3B92B56297C5}"/>
          </ac:spMkLst>
        </pc:spChg>
        <pc:spChg chg="mod">
          <ac:chgData name="Angela Lam" userId="xQGwhA+OJ2tIP7Gf6dkSCyUVmKyl5+kEfezjhC9gTto=" providerId="None" clId="Web-{140AD4CA-1768-418A-8C1F-C29F6E76EF15}" dt="2020-12-02T00:29:37.664" v="265" actId="1076"/>
          <ac:spMkLst>
            <pc:docMk/>
            <pc:sldMk cId="1254032607" sldId="258"/>
            <ac:spMk id="37" creationId="{FE2AEFC4-F6CF-4FE5-98D5-E4383790DB63}"/>
          </ac:spMkLst>
        </pc:spChg>
        <pc:spChg chg="mod">
          <ac:chgData name="Angela Lam" userId="xQGwhA+OJ2tIP7Gf6dkSCyUVmKyl5+kEfezjhC9gTto=" providerId="None" clId="Web-{140AD4CA-1768-418A-8C1F-C29F6E76EF15}" dt="2020-12-02T00:31:59.155" v="301" actId="1076"/>
          <ac:spMkLst>
            <pc:docMk/>
            <pc:sldMk cId="1254032607" sldId="258"/>
            <ac:spMk id="38" creationId="{1FE101EA-8737-446A-A4E8-9045BA2E2F89}"/>
          </ac:spMkLst>
        </pc:spChg>
        <pc:spChg chg="mod">
          <ac:chgData name="Angela Lam" userId="xQGwhA+OJ2tIP7Gf6dkSCyUVmKyl5+kEfezjhC9gTto=" providerId="None" clId="Web-{140AD4CA-1768-418A-8C1F-C29F6E76EF15}" dt="2020-12-02T00:42:37.586" v="432" actId="1076"/>
          <ac:spMkLst>
            <pc:docMk/>
            <pc:sldMk cId="1254032607" sldId="258"/>
            <ac:spMk id="39" creationId="{806999C8-070A-40AE-8773-936C9C342D79}"/>
          </ac:spMkLst>
        </pc:spChg>
        <pc:spChg chg="mod">
          <ac:chgData name="Angela Lam" userId="xQGwhA+OJ2tIP7Gf6dkSCyUVmKyl5+kEfezjhC9gTto=" providerId="None" clId="Web-{140AD4CA-1768-418A-8C1F-C29F6E76EF15}" dt="2020-12-02T00:35:07.834" v="340" actId="1076"/>
          <ac:spMkLst>
            <pc:docMk/>
            <pc:sldMk cId="1254032607" sldId="258"/>
            <ac:spMk id="40" creationId="{AD17E1A8-D8E4-4B99-B01C-D5884F5F2071}"/>
          </ac:spMkLst>
        </pc:spChg>
        <pc:spChg chg="mod">
          <ac:chgData name="Angela Lam" userId="xQGwhA+OJ2tIP7Gf6dkSCyUVmKyl5+kEfezjhC9gTto=" providerId="None" clId="Web-{140AD4CA-1768-418A-8C1F-C29F6E76EF15}" dt="2020-12-02T00:38:19.060" v="388" actId="1076"/>
          <ac:spMkLst>
            <pc:docMk/>
            <pc:sldMk cId="1254032607" sldId="258"/>
            <ac:spMk id="41" creationId="{A67E34C4-2936-46C3-A824-0189D374C2C0}"/>
          </ac:spMkLst>
        </pc:spChg>
        <pc:spChg chg="mod">
          <ac:chgData name="Angela Lam" userId="xQGwhA+OJ2tIP7Gf6dkSCyUVmKyl5+kEfezjhC9gTto=" providerId="None" clId="Web-{140AD4CA-1768-418A-8C1F-C29F6E76EF15}" dt="2020-12-02T00:46:08.439" v="468" actId="20577"/>
          <ac:spMkLst>
            <pc:docMk/>
            <pc:sldMk cId="1254032607" sldId="258"/>
            <ac:spMk id="44" creationId="{C5D42C7C-ED45-4800-9F58-002AAEE1F6C8}"/>
          </ac:spMkLst>
        </pc:spChg>
        <pc:spChg chg="mod">
          <ac:chgData name="Angela Lam" userId="xQGwhA+OJ2tIP7Gf6dkSCyUVmKyl5+kEfezjhC9gTto=" providerId="None" clId="Web-{140AD4CA-1768-418A-8C1F-C29F6E76EF15}" dt="2020-12-02T01:09:56.199" v="625" actId="14100"/>
          <ac:spMkLst>
            <pc:docMk/>
            <pc:sldMk cId="1254032607" sldId="258"/>
            <ac:spMk id="66" creationId="{A1C6924F-D3D7-4C2A-A8D3-7D7B689BB11F}"/>
          </ac:spMkLst>
        </pc:spChg>
        <pc:spChg chg="mod">
          <ac:chgData name="Angela Lam" userId="xQGwhA+OJ2tIP7Gf6dkSCyUVmKyl5+kEfezjhC9gTto=" providerId="None" clId="Web-{140AD4CA-1768-418A-8C1F-C29F6E76EF15}" dt="2020-12-02T00:27:04.752" v="236" actId="1076"/>
          <ac:spMkLst>
            <pc:docMk/>
            <pc:sldMk cId="1254032607" sldId="258"/>
            <ac:spMk id="70" creationId="{F4015058-22F4-4AF5-BC31-E203B0D7AD51}"/>
          </ac:spMkLst>
        </pc:spChg>
        <pc:spChg chg="mod">
          <ac:chgData name="Angela Lam" userId="xQGwhA+OJ2tIP7Gf6dkSCyUVmKyl5+kEfezjhC9gTto=" providerId="None" clId="Web-{140AD4CA-1768-418A-8C1F-C29F6E76EF15}" dt="2020-12-01T23:27:36.607" v="64" actId="1076"/>
          <ac:spMkLst>
            <pc:docMk/>
            <pc:sldMk cId="1254032607" sldId="258"/>
            <ac:spMk id="76" creationId="{175CAEC1-D06E-4398-AC90-3FB8E5BC03AA}"/>
          </ac:spMkLst>
        </pc:spChg>
        <pc:spChg chg="mod">
          <ac:chgData name="Angela Lam" userId="xQGwhA+OJ2tIP7Gf6dkSCyUVmKyl5+kEfezjhC9gTto=" providerId="None" clId="Web-{140AD4CA-1768-418A-8C1F-C29F6E76EF15}" dt="2020-12-02T00:52:36.782" v="502" actId="1076"/>
          <ac:spMkLst>
            <pc:docMk/>
            <pc:sldMk cId="1254032607" sldId="258"/>
            <ac:spMk id="77" creationId="{348F84CF-A4AC-47C5-97DB-EF8880E41C8D}"/>
          </ac:spMkLst>
        </pc:spChg>
        <pc:spChg chg="mod">
          <ac:chgData name="Angela Lam" userId="xQGwhA+OJ2tIP7Gf6dkSCyUVmKyl5+kEfezjhC9gTto=" providerId="None" clId="Web-{140AD4CA-1768-418A-8C1F-C29F6E76EF15}" dt="2020-12-01T23:22:34.496" v="23" actId="1076"/>
          <ac:spMkLst>
            <pc:docMk/>
            <pc:sldMk cId="1254032607" sldId="258"/>
            <ac:spMk id="80" creationId="{2B695DB1-8072-49D1-9AAD-935EBF20D7C8}"/>
          </ac:spMkLst>
        </pc:spChg>
        <pc:spChg chg="mod">
          <ac:chgData name="Angela Lam" userId="xQGwhA+OJ2tIP7Gf6dkSCyUVmKyl5+kEfezjhC9gTto=" providerId="None" clId="Web-{140AD4CA-1768-418A-8C1F-C29F6E76EF15}" dt="2020-12-02T00:46:13.517" v="469" actId="20577"/>
          <ac:spMkLst>
            <pc:docMk/>
            <pc:sldMk cId="1254032607" sldId="258"/>
            <ac:spMk id="82" creationId="{5D3C8968-35E5-4742-AEEB-5F7FD699F9C8}"/>
          </ac:spMkLst>
        </pc:spChg>
        <pc:spChg chg="mod">
          <ac:chgData name="Angela Lam" userId="xQGwhA+OJ2tIP7Gf6dkSCyUVmKyl5+kEfezjhC9gTto=" providerId="None" clId="Web-{140AD4CA-1768-418A-8C1F-C29F6E76EF15}" dt="2020-12-02T00:25:12.013" v="191" actId="1076"/>
          <ac:spMkLst>
            <pc:docMk/>
            <pc:sldMk cId="1254032607" sldId="258"/>
            <ac:spMk id="83" creationId="{2F7C8E6E-AEDE-4010-BF7E-1B0952A6E9DC}"/>
          </ac:spMkLst>
        </pc:spChg>
        <pc:spChg chg="mod">
          <ac:chgData name="Angela Lam" userId="xQGwhA+OJ2tIP7Gf6dkSCyUVmKyl5+kEfezjhC9gTto=" providerId="None" clId="Web-{140AD4CA-1768-418A-8C1F-C29F6E76EF15}" dt="2020-12-02T01:14:09.741" v="652" actId="20577"/>
          <ac:spMkLst>
            <pc:docMk/>
            <pc:sldMk cId="1254032607" sldId="258"/>
            <ac:spMk id="86" creationId="{7C15959D-1FED-4CAB-9C4D-12D9E1316DA9}"/>
          </ac:spMkLst>
        </pc:spChg>
        <pc:spChg chg="mod">
          <ac:chgData name="Angela Lam" userId="xQGwhA+OJ2tIP7Gf6dkSCyUVmKyl5+kEfezjhC9gTto=" providerId="None" clId="Web-{140AD4CA-1768-418A-8C1F-C29F6E76EF15}" dt="2020-12-02T00:45:08.264" v="458" actId="20577"/>
          <ac:spMkLst>
            <pc:docMk/>
            <pc:sldMk cId="1254032607" sldId="258"/>
            <ac:spMk id="89" creationId="{4906D218-DC49-4D0B-8321-2872E6989664}"/>
          </ac:spMkLst>
        </pc:spChg>
        <pc:spChg chg="mod">
          <ac:chgData name="Angela Lam" userId="xQGwhA+OJ2tIP7Gf6dkSCyUVmKyl5+kEfezjhC9gTto=" providerId="None" clId="Web-{140AD4CA-1768-418A-8C1F-C29F6E76EF15}" dt="2020-12-02T00:44:56.876" v="456" actId="20577"/>
          <ac:spMkLst>
            <pc:docMk/>
            <pc:sldMk cId="1254032607" sldId="258"/>
            <ac:spMk id="91" creationId="{06AFA9E2-1AF5-4E02-B529-FC4BAC8B4A3F}"/>
          </ac:spMkLst>
        </pc:spChg>
        <pc:spChg chg="mod">
          <ac:chgData name="Angela Lam" userId="xQGwhA+OJ2tIP7Gf6dkSCyUVmKyl5+kEfezjhC9gTto=" providerId="None" clId="Web-{140AD4CA-1768-418A-8C1F-C29F6E76EF15}" dt="2020-12-02T00:44:02.621" v="445" actId="20577"/>
          <ac:spMkLst>
            <pc:docMk/>
            <pc:sldMk cId="1254032607" sldId="258"/>
            <ac:spMk id="92" creationId="{8EC54A80-A6F7-405D-A495-DEAFA6E03113}"/>
          </ac:spMkLst>
        </pc:spChg>
        <pc:spChg chg="add mod">
          <ac:chgData name="Angela Lam" userId="xQGwhA+OJ2tIP7Gf6dkSCyUVmKyl5+kEfezjhC9gTto=" providerId="None" clId="Web-{140AD4CA-1768-418A-8C1F-C29F6E76EF15}" dt="2020-12-02T00:46:19.486" v="470" actId="20577"/>
          <ac:spMkLst>
            <pc:docMk/>
            <pc:sldMk cId="1254032607" sldId="258"/>
            <ac:spMk id="95" creationId="{4E1C29C0-96F2-4B4E-9A6E-725A703ECD71}"/>
          </ac:spMkLst>
        </pc:spChg>
        <pc:spChg chg="mod">
          <ac:chgData name="Angela Lam" userId="xQGwhA+OJ2tIP7Gf6dkSCyUVmKyl5+kEfezjhC9gTto=" providerId="None" clId="Web-{140AD4CA-1768-418A-8C1F-C29F6E76EF15}" dt="2020-12-02T00:46:03.314" v="467" actId="20577"/>
          <ac:spMkLst>
            <pc:docMk/>
            <pc:sldMk cId="1254032607" sldId="258"/>
            <ac:spMk id="96" creationId="{D281C61B-DCEB-455A-8E6C-0E2F430C07A6}"/>
          </ac:spMkLst>
        </pc:spChg>
        <pc:spChg chg="mod">
          <ac:chgData name="Angela Lam" userId="xQGwhA+OJ2tIP7Gf6dkSCyUVmKyl5+kEfezjhC9gTto=" providerId="None" clId="Web-{140AD4CA-1768-418A-8C1F-C29F6E76EF15}" dt="2020-12-02T00:25:25.982" v="197" actId="1076"/>
          <ac:spMkLst>
            <pc:docMk/>
            <pc:sldMk cId="1254032607" sldId="258"/>
            <ac:spMk id="97" creationId="{8FF46CD3-6990-4371-8731-A5A799DFC708}"/>
          </ac:spMkLst>
        </pc:spChg>
        <pc:spChg chg="mod">
          <ac:chgData name="Angela Lam" userId="xQGwhA+OJ2tIP7Gf6dkSCyUVmKyl5+kEfezjhC9gTto=" providerId="None" clId="Web-{140AD4CA-1768-418A-8C1F-C29F6E76EF15}" dt="2020-12-02T01:09:49.168" v="623" actId="20577"/>
          <ac:spMkLst>
            <pc:docMk/>
            <pc:sldMk cId="1254032607" sldId="258"/>
            <ac:spMk id="98" creationId="{BBF570C8-2AA2-48D8-8522-A98747506831}"/>
          </ac:spMkLst>
        </pc:spChg>
        <pc:spChg chg="mod">
          <ac:chgData name="Angela Lam" userId="xQGwhA+OJ2tIP7Gf6dkSCyUVmKyl5+kEfezjhC9gTto=" providerId="None" clId="Web-{140AD4CA-1768-418A-8C1F-C29F6E76EF15}" dt="2020-12-02T00:26:00.515" v="206" actId="1076"/>
          <ac:spMkLst>
            <pc:docMk/>
            <pc:sldMk cId="1254032607" sldId="258"/>
            <ac:spMk id="99" creationId="{C435C30C-97E3-4ED5-AFDE-C68A7C544DB2}"/>
          </ac:spMkLst>
        </pc:spChg>
        <pc:spChg chg="mod">
          <ac:chgData name="Angela Lam" userId="xQGwhA+OJ2tIP7Gf6dkSCyUVmKyl5+kEfezjhC9gTto=" providerId="None" clId="Web-{140AD4CA-1768-418A-8C1F-C29F6E76EF15}" dt="2020-12-02T01:10:23.075" v="630" actId="20577"/>
          <ac:spMkLst>
            <pc:docMk/>
            <pc:sldMk cId="1254032607" sldId="258"/>
            <ac:spMk id="102" creationId="{D69809A4-8ED4-4059-946F-403551156102}"/>
          </ac:spMkLst>
        </pc:spChg>
        <pc:spChg chg="add mod">
          <ac:chgData name="Angela Lam" userId="xQGwhA+OJ2tIP7Gf6dkSCyUVmKyl5+kEfezjhC9gTto=" providerId="None" clId="Web-{140AD4CA-1768-418A-8C1F-C29F6E76EF15}" dt="2020-12-02T00:32:24.859" v="305" actId="20577"/>
          <ac:spMkLst>
            <pc:docMk/>
            <pc:sldMk cId="1254032607" sldId="258"/>
            <ac:spMk id="103" creationId="{4CAA8E68-4286-40D2-95E9-5EAE87F8C293}"/>
          </ac:spMkLst>
        </pc:spChg>
        <pc:spChg chg="mod">
          <ac:chgData name="Angela Lam" userId="xQGwhA+OJ2tIP7Gf6dkSCyUVmKyl5+kEfezjhC9gTto=" providerId="None" clId="Web-{140AD4CA-1768-418A-8C1F-C29F6E76EF15}" dt="2020-12-02T00:52:20.329" v="499" actId="1076"/>
          <ac:spMkLst>
            <pc:docMk/>
            <pc:sldMk cId="1254032607" sldId="258"/>
            <ac:spMk id="104" creationId="{F816E411-E8C4-43B3-8481-8E42DB37DBC2}"/>
          </ac:spMkLst>
        </pc:spChg>
        <pc:spChg chg="add mod">
          <ac:chgData name="Angela Lam" userId="xQGwhA+OJ2tIP7Gf6dkSCyUVmKyl5+kEfezjhC9gTto=" providerId="None" clId="Web-{140AD4CA-1768-418A-8C1F-C29F6E76EF15}" dt="2020-12-02T00:48:06.490" v="486" actId="1076"/>
          <ac:spMkLst>
            <pc:docMk/>
            <pc:sldMk cId="1254032607" sldId="258"/>
            <ac:spMk id="110" creationId="{B78B7F66-5FEF-4C90-A9CC-08876EA5F24B}"/>
          </ac:spMkLst>
        </pc:spChg>
        <pc:spChg chg="mod">
          <ac:chgData name="Angela Lam" userId="xQGwhA+OJ2tIP7Gf6dkSCyUVmKyl5+kEfezjhC9gTto=" providerId="None" clId="Web-{140AD4CA-1768-418A-8C1F-C29F6E76EF15}" dt="2020-12-02T00:45:46.282" v="464" actId="20577"/>
          <ac:spMkLst>
            <pc:docMk/>
            <pc:sldMk cId="1254032607" sldId="258"/>
            <ac:spMk id="111" creationId="{CC296703-CEFA-40D3-8A47-B9B9DA061550}"/>
          </ac:spMkLst>
        </pc:spChg>
        <pc:spChg chg="add mod">
          <ac:chgData name="Angela Lam" userId="xQGwhA+OJ2tIP7Gf6dkSCyUVmKyl5+kEfezjhC9gTto=" providerId="None" clId="Web-{140AD4CA-1768-418A-8C1F-C29F6E76EF15}" dt="2020-12-02T00:42:52.353" v="433" actId="1076"/>
          <ac:spMkLst>
            <pc:docMk/>
            <pc:sldMk cId="1254032607" sldId="258"/>
            <ac:spMk id="115" creationId="{AE27720E-6805-49C6-9C3E-8253AF57B3EB}"/>
          </ac:spMkLst>
        </pc:spChg>
        <pc:spChg chg="del">
          <ac:chgData name="Angela Lam" userId="xQGwhA+OJ2tIP7Gf6dkSCyUVmKyl5+kEfezjhC9gTto=" providerId="None" clId="Web-{140AD4CA-1768-418A-8C1F-C29F6E76EF15}" dt="2020-12-02T01:06:45.692" v="601"/>
          <ac:spMkLst>
            <pc:docMk/>
            <pc:sldMk cId="1254032607" sldId="258"/>
            <ac:spMk id="122" creationId="{13C1A844-C47F-45E6-A708-F66422227511}"/>
          </ac:spMkLst>
        </pc:spChg>
        <pc:spChg chg="mod">
          <ac:chgData name="Angela Lam" userId="xQGwhA+OJ2tIP7Gf6dkSCyUVmKyl5+kEfezjhC9gTto=" providerId="None" clId="Web-{140AD4CA-1768-418A-8C1F-C29F6E76EF15}" dt="2020-12-02T00:47:28.145" v="483" actId="1076"/>
          <ac:spMkLst>
            <pc:docMk/>
            <pc:sldMk cId="1254032607" sldId="258"/>
            <ac:spMk id="129" creationId="{54A1A919-A98D-407E-9150-25C6AC13D639}"/>
          </ac:spMkLst>
        </pc:spChg>
        <pc:spChg chg="mod">
          <ac:chgData name="Angela Lam" userId="xQGwhA+OJ2tIP7Gf6dkSCyUVmKyl5+kEfezjhC9gTto=" providerId="None" clId="Web-{140AD4CA-1768-418A-8C1F-C29F6E76EF15}" dt="2020-12-01T23:27:49.701" v="70" actId="1076"/>
          <ac:spMkLst>
            <pc:docMk/>
            <pc:sldMk cId="1254032607" sldId="258"/>
            <ac:spMk id="131" creationId="{E5A53260-11D5-45FD-8F37-4EDF3A273499}"/>
          </ac:spMkLst>
        </pc:spChg>
        <pc:spChg chg="mod">
          <ac:chgData name="Angela Lam" userId="xQGwhA+OJ2tIP7Gf6dkSCyUVmKyl5+kEfezjhC9gTto=" providerId="None" clId="Web-{140AD4CA-1768-418A-8C1F-C29F6E76EF15}" dt="2020-12-01T23:27:54.764" v="71" actId="1076"/>
          <ac:spMkLst>
            <pc:docMk/>
            <pc:sldMk cId="1254032607" sldId="258"/>
            <ac:spMk id="132" creationId="{04713F17-47FA-44CF-8D44-2BD77EA1C595}"/>
          </ac:spMkLst>
        </pc:spChg>
        <pc:spChg chg="mod">
          <ac:chgData name="Angela Lam" userId="xQGwhA+OJ2tIP7Gf6dkSCyUVmKyl5+kEfezjhC9gTto=" providerId="None" clId="Web-{140AD4CA-1768-418A-8C1F-C29F6E76EF15}" dt="2020-12-02T01:00:20.114" v="553" actId="1076"/>
          <ac:spMkLst>
            <pc:docMk/>
            <pc:sldMk cId="1254032607" sldId="258"/>
            <ac:spMk id="134" creationId="{28104D6F-FB6E-43D3-9541-E22A2D196129}"/>
          </ac:spMkLst>
        </pc:spChg>
        <pc:spChg chg="mod">
          <ac:chgData name="Angela Lam" userId="xQGwhA+OJ2tIP7Gf6dkSCyUVmKyl5+kEfezjhC9gTto=" providerId="None" clId="Web-{140AD4CA-1768-418A-8C1F-C29F6E76EF15}" dt="2020-12-02T00:54:38.506" v="520" actId="1076"/>
          <ac:spMkLst>
            <pc:docMk/>
            <pc:sldMk cId="1254032607" sldId="258"/>
            <ac:spMk id="135" creationId="{5FF3FB1E-56C9-45B5-BAEE-6409E8E0E683}"/>
          </ac:spMkLst>
        </pc:spChg>
        <pc:spChg chg="mod">
          <ac:chgData name="Angela Lam" userId="xQGwhA+OJ2tIP7Gf6dkSCyUVmKyl5+kEfezjhC9gTto=" providerId="None" clId="Web-{140AD4CA-1768-418A-8C1F-C29F6E76EF15}" dt="2020-12-02T01:04:56.890" v="585" actId="1076"/>
          <ac:spMkLst>
            <pc:docMk/>
            <pc:sldMk cId="1254032607" sldId="258"/>
            <ac:spMk id="136" creationId="{68F304CC-4B31-4BCA-8A92-33F5FF33DC79}"/>
          </ac:spMkLst>
        </pc:spChg>
        <pc:spChg chg="mod">
          <ac:chgData name="Angela Lam" userId="xQGwhA+OJ2tIP7Gf6dkSCyUVmKyl5+kEfezjhC9gTto=" providerId="None" clId="Web-{140AD4CA-1768-418A-8C1F-C29F6E76EF15}" dt="2020-12-02T01:04:26.842" v="580" actId="1076"/>
          <ac:spMkLst>
            <pc:docMk/>
            <pc:sldMk cId="1254032607" sldId="258"/>
            <ac:spMk id="138" creationId="{A3BAF473-B977-45AF-A443-0A1614924550}"/>
          </ac:spMkLst>
        </pc:spChg>
        <pc:spChg chg="add mod">
          <ac:chgData name="Angela Lam" userId="xQGwhA+OJ2tIP7Gf6dkSCyUVmKyl5+kEfezjhC9gTto=" providerId="None" clId="Web-{140AD4CA-1768-418A-8C1F-C29F6E76EF15}" dt="2020-12-02T00:51:41.280" v="493" actId="1076"/>
          <ac:spMkLst>
            <pc:docMk/>
            <pc:sldMk cId="1254032607" sldId="258"/>
            <ac:spMk id="140" creationId="{4C426063-B5B1-4075-87DB-D1A1C6AC9819}"/>
          </ac:spMkLst>
        </pc:spChg>
        <pc:spChg chg="mod">
          <ac:chgData name="Angela Lam" userId="xQGwhA+OJ2tIP7Gf6dkSCyUVmKyl5+kEfezjhC9gTto=" providerId="None" clId="Web-{140AD4CA-1768-418A-8C1F-C29F6E76EF15}" dt="2020-12-02T00:44:29.857" v="451" actId="20577"/>
          <ac:spMkLst>
            <pc:docMk/>
            <pc:sldMk cId="1254032607" sldId="258"/>
            <ac:spMk id="141" creationId="{8B014ACC-E7A7-446F-821F-4F389FD3FC11}"/>
          </ac:spMkLst>
        </pc:spChg>
        <pc:spChg chg="add mod">
          <ac:chgData name="Angela Lam" userId="xQGwhA+OJ2tIP7Gf6dkSCyUVmKyl5+kEfezjhC9gTto=" providerId="None" clId="Web-{140AD4CA-1768-418A-8C1F-C29F6E76EF15}" dt="2020-12-02T00:51:46.968" v="495" actId="1076"/>
          <ac:spMkLst>
            <pc:docMk/>
            <pc:sldMk cId="1254032607" sldId="258"/>
            <ac:spMk id="142" creationId="{1E63D012-AAE4-4E66-BC89-5DD6F9B36649}"/>
          </ac:spMkLst>
        </pc:spChg>
        <pc:spChg chg="add mod">
          <ac:chgData name="Angela Lam" userId="xQGwhA+OJ2tIP7Gf6dkSCyUVmKyl5+kEfezjhC9gTto=" providerId="None" clId="Web-{140AD4CA-1768-418A-8C1F-C29F6E76EF15}" dt="2020-12-02T01:06:02.190" v="594" actId="1076"/>
          <ac:spMkLst>
            <pc:docMk/>
            <pc:sldMk cId="1254032607" sldId="258"/>
            <ac:spMk id="143" creationId="{D09CD6B0-0099-44FB-B3F5-2FB505B2541E}"/>
          </ac:spMkLst>
        </pc:spChg>
        <pc:spChg chg="add mod">
          <ac:chgData name="Angela Lam" userId="xQGwhA+OJ2tIP7Gf6dkSCyUVmKyl5+kEfezjhC9gTto=" providerId="None" clId="Web-{140AD4CA-1768-418A-8C1F-C29F6E76EF15}" dt="2020-12-02T00:53:55.895" v="508" actId="1076"/>
          <ac:spMkLst>
            <pc:docMk/>
            <pc:sldMk cId="1254032607" sldId="258"/>
            <ac:spMk id="144" creationId="{BE304137-CAB3-4A29-89D6-26EB12ACCE92}"/>
          </ac:spMkLst>
        </pc:spChg>
        <pc:spChg chg="add mod">
          <ac:chgData name="Angela Lam" userId="xQGwhA+OJ2tIP7Gf6dkSCyUVmKyl5+kEfezjhC9gTto=" providerId="None" clId="Web-{140AD4CA-1768-418A-8C1F-C29F6E76EF15}" dt="2020-12-02T01:10:06.075" v="628" actId="1076"/>
          <ac:spMkLst>
            <pc:docMk/>
            <pc:sldMk cId="1254032607" sldId="258"/>
            <ac:spMk id="145" creationId="{C11BD794-D20A-4B64-AEFA-94E13CAC6CD0}"/>
          </ac:spMkLst>
        </pc:spChg>
        <pc:spChg chg="add mod">
          <ac:chgData name="Angela Lam" userId="xQGwhA+OJ2tIP7Gf6dkSCyUVmKyl5+kEfezjhC9gTto=" providerId="None" clId="Web-{140AD4CA-1768-418A-8C1F-C29F6E76EF15}" dt="2020-12-02T01:08:41.728" v="609" actId="1076"/>
          <ac:spMkLst>
            <pc:docMk/>
            <pc:sldMk cId="1254032607" sldId="258"/>
            <ac:spMk id="146" creationId="{13096F8E-57C2-4AD2-94B6-9244C04A4AED}"/>
          </ac:spMkLst>
        </pc:spChg>
        <pc:spChg chg="add mod">
          <ac:chgData name="Angela Lam" userId="xQGwhA+OJ2tIP7Gf6dkSCyUVmKyl5+kEfezjhC9gTto=" providerId="None" clId="Web-{140AD4CA-1768-418A-8C1F-C29F6E76EF15}" dt="2020-12-02T01:14:28.570" v="653" actId="1076"/>
          <ac:spMkLst>
            <pc:docMk/>
            <pc:sldMk cId="1254032607" sldId="258"/>
            <ac:spMk id="147" creationId="{2705FD0A-FB18-4F94-A2E4-E918586F9241}"/>
          </ac:spMkLst>
        </pc:spChg>
        <pc:spChg chg="add del mod">
          <ac:chgData name="Angela Lam" userId="xQGwhA+OJ2tIP7Gf6dkSCyUVmKyl5+kEfezjhC9gTto=" providerId="None" clId="Web-{140AD4CA-1768-418A-8C1F-C29F6E76EF15}" dt="2020-12-02T01:01:15.366" v="560"/>
          <ac:spMkLst>
            <pc:docMk/>
            <pc:sldMk cId="1254032607" sldId="258"/>
            <ac:spMk id="148" creationId="{A3A66ACA-3451-4984-9251-CBCD416DA393}"/>
          </ac:spMkLst>
        </pc:spChg>
        <pc:spChg chg="add mod">
          <ac:chgData name="Angela Lam" userId="xQGwhA+OJ2tIP7Gf6dkSCyUVmKyl5+kEfezjhC9gTto=" providerId="None" clId="Web-{140AD4CA-1768-418A-8C1F-C29F6E76EF15}" dt="2020-12-02T00:56:31.479" v="537" actId="1076"/>
          <ac:spMkLst>
            <pc:docMk/>
            <pc:sldMk cId="1254032607" sldId="258"/>
            <ac:spMk id="149" creationId="{F27BB25C-4BD1-4B69-8234-9FBA63E68CDC}"/>
          </ac:spMkLst>
        </pc:spChg>
        <pc:spChg chg="add del mod">
          <ac:chgData name="Angela Lam" userId="xQGwhA+OJ2tIP7Gf6dkSCyUVmKyl5+kEfezjhC9gTto=" providerId="None" clId="Web-{140AD4CA-1768-418A-8C1F-C29F6E76EF15}" dt="2020-12-02T01:01:11.475" v="559"/>
          <ac:spMkLst>
            <pc:docMk/>
            <pc:sldMk cId="1254032607" sldId="258"/>
            <ac:spMk id="150" creationId="{5BB60E7D-F82E-4C3C-A560-83A3CEEDA8E3}"/>
          </ac:spMkLst>
        </pc:spChg>
        <pc:spChg chg="add mod">
          <ac:chgData name="Angela Lam" userId="xQGwhA+OJ2tIP7Gf6dkSCyUVmKyl5+kEfezjhC9gTto=" providerId="None" clId="Web-{140AD4CA-1768-418A-8C1F-C29F6E76EF15}" dt="2020-12-02T01:07:30.819" v="608" actId="1076"/>
          <ac:spMkLst>
            <pc:docMk/>
            <pc:sldMk cId="1254032607" sldId="258"/>
            <ac:spMk id="151" creationId="{6EAA8E9C-FBFB-425A-9E1F-6FE3EEC74B74}"/>
          </ac:spMkLst>
        </pc:spChg>
        <pc:spChg chg="add mod">
          <ac:chgData name="Angela Lam" userId="xQGwhA+OJ2tIP7Gf6dkSCyUVmKyl5+kEfezjhC9gTto=" providerId="None" clId="Web-{140AD4CA-1768-418A-8C1F-C29F6E76EF15}" dt="2020-12-02T00:57:35.810" v="544" actId="1076"/>
          <ac:spMkLst>
            <pc:docMk/>
            <pc:sldMk cId="1254032607" sldId="258"/>
            <ac:spMk id="152" creationId="{A9BF0BDD-65DB-4B8F-ABFC-030398452C0D}"/>
          </ac:spMkLst>
        </pc:spChg>
        <pc:spChg chg="add mod">
          <ac:chgData name="Angela Lam" userId="xQGwhA+OJ2tIP7Gf6dkSCyUVmKyl5+kEfezjhC9gTto=" providerId="None" clId="Web-{140AD4CA-1768-418A-8C1F-C29F6E76EF15}" dt="2020-12-02T00:57:42.326" v="546" actId="1076"/>
          <ac:spMkLst>
            <pc:docMk/>
            <pc:sldMk cId="1254032607" sldId="258"/>
            <ac:spMk id="153" creationId="{D74D466F-CE0E-41D5-8560-20BEB0290F7F}"/>
          </ac:spMkLst>
        </pc:spChg>
        <pc:spChg chg="add mod">
          <ac:chgData name="Angela Lam" userId="xQGwhA+OJ2tIP7Gf6dkSCyUVmKyl5+kEfezjhC9gTto=" providerId="None" clId="Web-{140AD4CA-1768-418A-8C1F-C29F6E76EF15}" dt="2020-12-02T00:59:38.112" v="548" actId="1076"/>
          <ac:spMkLst>
            <pc:docMk/>
            <pc:sldMk cId="1254032607" sldId="258"/>
            <ac:spMk id="154" creationId="{54FD694A-7CAD-4324-B18F-F7E9646445E4}"/>
          </ac:spMkLst>
        </pc:spChg>
        <pc:spChg chg="add mod">
          <ac:chgData name="Angela Lam" userId="xQGwhA+OJ2tIP7Gf6dkSCyUVmKyl5+kEfezjhC9gTto=" providerId="None" clId="Web-{140AD4CA-1768-418A-8C1F-C29F6E76EF15}" dt="2020-12-02T00:59:57.425" v="550" actId="1076"/>
          <ac:spMkLst>
            <pc:docMk/>
            <pc:sldMk cId="1254032607" sldId="258"/>
            <ac:spMk id="155" creationId="{BBCE7E3F-AE4C-4001-AFDA-0A0D06678DBA}"/>
          </ac:spMkLst>
        </pc:spChg>
        <pc:spChg chg="add mod">
          <ac:chgData name="Angela Lam" userId="xQGwhA+OJ2tIP7Gf6dkSCyUVmKyl5+kEfezjhC9gTto=" providerId="None" clId="Web-{140AD4CA-1768-418A-8C1F-C29F6E76EF15}" dt="2020-12-02T01:00:04.519" v="552" actId="1076"/>
          <ac:spMkLst>
            <pc:docMk/>
            <pc:sldMk cId="1254032607" sldId="258"/>
            <ac:spMk id="156" creationId="{26F7362E-02DA-4676-B9B2-B597185D8FAE}"/>
          </ac:spMkLst>
        </pc:spChg>
        <pc:spChg chg="add mod">
          <ac:chgData name="Angela Lam" userId="xQGwhA+OJ2tIP7Gf6dkSCyUVmKyl5+kEfezjhC9gTto=" providerId="None" clId="Web-{140AD4CA-1768-418A-8C1F-C29F6E76EF15}" dt="2020-12-02T01:11:52.298" v="635" actId="1076"/>
          <ac:spMkLst>
            <pc:docMk/>
            <pc:sldMk cId="1254032607" sldId="258"/>
            <ac:spMk id="161" creationId="{E868F120-A71A-4C24-A4F1-BE4DD43742C4}"/>
          </ac:spMkLst>
        </pc:spChg>
        <pc:spChg chg="add mod">
          <ac:chgData name="Angela Lam" userId="xQGwhA+OJ2tIP7Gf6dkSCyUVmKyl5+kEfezjhC9gTto=" providerId="None" clId="Web-{140AD4CA-1768-418A-8C1F-C29F6E76EF15}" dt="2020-12-02T01:11:47.563" v="634" actId="1076"/>
          <ac:spMkLst>
            <pc:docMk/>
            <pc:sldMk cId="1254032607" sldId="258"/>
            <ac:spMk id="162" creationId="{13114068-F93D-413D-9D78-4D06CFB9F987}"/>
          </ac:spMkLst>
        </pc:spChg>
        <pc:spChg chg="add mod">
          <ac:chgData name="Angela Lam" userId="xQGwhA+OJ2tIP7Gf6dkSCyUVmKyl5+kEfezjhC9gTto=" providerId="None" clId="Web-{140AD4CA-1768-418A-8C1F-C29F6E76EF15}" dt="2020-12-02T01:12:07.080" v="638" actId="1076"/>
          <ac:spMkLst>
            <pc:docMk/>
            <pc:sldMk cId="1254032607" sldId="258"/>
            <ac:spMk id="163" creationId="{1624A153-B350-4B2D-8367-AE0E152DD43D}"/>
          </ac:spMkLst>
        </pc:spChg>
        <pc:spChg chg="add mod">
          <ac:chgData name="Angela Lam" userId="xQGwhA+OJ2tIP7Gf6dkSCyUVmKyl5+kEfezjhC9gTto=" providerId="None" clId="Web-{140AD4CA-1768-418A-8C1F-C29F6E76EF15}" dt="2020-12-02T01:12:19.268" v="640" actId="1076"/>
          <ac:spMkLst>
            <pc:docMk/>
            <pc:sldMk cId="1254032607" sldId="258"/>
            <ac:spMk id="164" creationId="{3C830867-4A00-4C1D-B31B-AB811BBEB997}"/>
          </ac:spMkLst>
        </pc:spChg>
        <pc:cxnChg chg="mod">
          <ac:chgData name="Angela Lam" userId="xQGwhA+OJ2tIP7Gf6dkSCyUVmKyl5+kEfezjhC9gTto=" providerId="None" clId="Web-{140AD4CA-1768-418A-8C1F-C29F6E76EF15}" dt="2020-12-02T00:36:02.133" v="353" actId="1076"/>
          <ac:cxnSpMkLst>
            <pc:docMk/>
            <pc:sldMk cId="1254032607" sldId="258"/>
            <ac:cxnSpMk id="2" creationId="{4B09D312-0AC1-434D-BCB6-D9B0BDA9C1C4}"/>
          </ac:cxnSpMkLst>
        </pc:cxnChg>
        <pc:cxnChg chg="mod">
          <ac:chgData name="Angela Lam" userId="xQGwhA+OJ2tIP7Gf6dkSCyUVmKyl5+kEfezjhC9gTto=" providerId="None" clId="Web-{140AD4CA-1768-418A-8C1F-C29F6E76EF15}" dt="2020-12-01T23:27:08.998" v="57" actId="14100"/>
          <ac:cxnSpMkLst>
            <pc:docMk/>
            <pc:sldMk cId="1254032607" sldId="258"/>
            <ac:cxnSpMk id="3" creationId="{286B9581-471B-42AB-B83E-2D87AD21FEE0}"/>
          </ac:cxnSpMkLst>
        </pc:cxnChg>
        <pc:cxnChg chg="mod">
          <ac:chgData name="Angela Lam" userId="xQGwhA+OJ2tIP7Gf6dkSCyUVmKyl5+kEfezjhC9gTto=" providerId="None" clId="Web-{140AD4CA-1768-418A-8C1F-C29F6E76EF15}" dt="2020-12-02T00:33:40.580" v="320" actId="14100"/>
          <ac:cxnSpMkLst>
            <pc:docMk/>
            <pc:sldMk cId="1254032607" sldId="258"/>
            <ac:cxnSpMk id="6" creationId="{C47925B7-D132-404A-9F1B-5DE56B6999D9}"/>
          </ac:cxnSpMkLst>
        </pc:cxnChg>
        <pc:cxnChg chg="mod">
          <ac:chgData name="Angela Lam" userId="xQGwhA+OJ2tIP7Gf6dkSCyUVmKyl5+kEfezjhC9gTto=" providerId="None" clId="Web-{140AD4CA-1768-418A-8C1F-C29F6E76EF15}" dt="2020-12-02T00:52:15.063" v="497" actId="14100"/>
          <ac:cxnSpMkLst>
            <pc:docMk/>
            <pc:sldMk cId="1254032607" sldId="258"/>
            <ac:cxnSpMk id="19" creationId="{217EB9C6-50AC-4762-9C27-CFA2226326E6}"/>
          </ac:cxnSpMkLst>
        </pc:cxnChg>
        <pc:cxnChg chg="mod">
          <ac:chgData name="Angela Lam" userId="xQGwhA+OJ2tIP7Gf6dkSCyUVmKyl5+kEfezjhC9gTto=" providerId="None" clId="Web-{140AD4CA-1768-418A-8C1F-C29F6E76EF15}" dt="2020-12-02T01:10:03.403" v="627" actId="1076"/>
          <ac:cxnSpMkLst>
            <pc:docMk/>
            <pc:sldMk cId="1254032607" sldId="258"/>
            <ac:cxnSpMk id="31" creationId="{391B0AC6-A258-4B7C-A7A9-DBD9431530DA}"/>
          </ac:cxnSpMkLst>
        </pc:cxnChg>
        <pc:cxnChg chg="mod">
          <ac:chgData name="Angela Lam" userId="xQGwhA+OJ2tIP7Gf6dkSCyUVmKyl5+kEfezjhC9gTto=" providerId="None" clId="Web-{140AD4CA-1768-418A-8C1F-C29F6E76EF15}" dt="2020-12-02T00:29:26.945" v="263" actId="14100"/>
          <ac:cxnSpMkLst>
            <pc:docMk/>
            <pc:sldMk cId="1254032607" sldId="258"/>
            <ac:cxnSpMk id="56" creationId="{9DE30310-256E-4279-B590-95F482557FF7}"/>
          </ac:cxnSpMkLst>
        </pc:cxnChg>
        <pc:cxnChg chg="mod">
          <ac:chgData name="Angela Lam" userId="xQGwhA+OJ2tIP7Gf6dkSCyUVmKyl5+kEfezjhC9gTto=" providerId="None" clId="Web-{140AD4CA-1768-418A-8C1F-C29F6E76EF15}" dt="2020-12-02T00:35:00.631" v="339" actId="14100"/>
          <ac:cxnSpMkLst>
            <pc:docMk/>
            <pc:sldMk cId="1254032607" sldId="258"/>
            <ac:cxnSpMk id="59" creationId="{B42DE213-BEDD-4DE9-BFE8-D84344201917}"/>
          </ac:cxnSpMkLst>
        </pc:cxnChg>
        <pc:cxnChg chg="mod">
          <ac:chgData name="Angela Lam" userId="xQGwhA+OJ2tIP7Gf6dkSCyUVmKyl5+kEfezjhC9gTto=" providerId="None" clId="Web-{140AD4CA-1768-418A-8C1F-C29F6E76EF15}" dt="2020-12-02T00:47:46.849" v="484" actId="14100"/>
          <ac:cxnSpMkLst>
            <pc:docMk/>
            <pc:sldMk cId="1254032607" sldId="258"/>
            <ac:cxnSpMk id="60" creationId="{323BFF6E-79DD-4642-B390-0EED4A538E8A}"/>
          </ac:cxnSpMkLst>
        </pc:cxnChg>
        <pc:cxnChg chg="mod">
          <ac:chgData name="Angela Lam" userId="xQGwhA+OJ2tIP7Gf6dkSCyUVmKyl5+kEfezjhC9gTto=" providerId="None" clId="Web-{140AD4CA-1768-418A-8C1F-C29F6E76EF15}" dt="2020-12-02T00:29:59.697" v="271" actId="14100"/>
          <ac:cxnSpMkLst>
            <pc:docMk/>
            <pc:sldMk cId="1254032607" sldId="258"/>
            <ac:cxnSpMk id="61" creationId="{58D778A5-E33C-4D56-8CDE-2775B8C648E1}"/>
          </ac:cxnSpMkLst>
        </pc:cxnChg>
        <pc:cxnChg chg="mod">
          <ac:chgData name="Angela Lam" userId="xQGwhA+OJ2tIP7Gf6dkSCyUVmKyl5+kEfezjhC9gTto=" providerId="None" clId="Web-{140AD4CA-1768-418A-8C1F-C29F6E76EF15}" dt="2020-12-02T00:35:56.602" v="351" actId="1076"/>
          <ac:cxnSpMkLst>
            <pc:docMk/>
            <pc:sldMk cId="1254032607" sldId="258"/>
            <ac:cxnSpMk id="62" creationId="{177AC67F-1D2C-4CF8-A1A8-EDEA94F2654B}"/>
          </ac:cxnSpMkLst>
        </pc:cxnChg>
        <pc:cxnChg chg="mod">
          <ac:chgData name="Angela Lam" userId="xQGwhA+OJ2tIP7Gf6dkSCyUVmKyl5+kEfezjhC9gTto=" providerId="None" clId="Web-{140AD4CA-1768-418A-8C1F-C29F6E76EF15}" dt="2020-12-02T00:25:30.670" v="198" actId="1076"/>
          <ac:cxnSpMkLst>
            <pc:docMk/>
            <pc:sldMk cId="1254032607" sldId="258"/>
            <ac:cxnSpMk id="68" creationId="{78C09589-034D-478D-896C-B3636D2AFDBE}"/>
          </ac:cxnSpMkLst>
        </pc:cxnChg>
        <pc:cxnChg chg="mod">
          <ac:chgData name="Angela Lam" userId="xQGwhA+OJ2tIP7Gf6dkSCyUVmKyl5+kEfezjhC9gTto=" providerId="None" clId="Web-{140AD4CA-1768-418A-8C1F-C29F6E76EF15}" dt="2020-12-02T00:29:00.397" v="257" actId="14100"/>
          <ac:cxnSpMkLst>
            <pc:docMk/>
            <pc:sldMk cId="1254032607" sldId="258"/>
            <ac:cxnSpMk id="74" creationId="{D4AE58E1-A606-402F-B9A7-BD6942476E19}"/>
          </ac:cxnSpMkLst>
        </pc:cxnChg>
        <pc:cxnChg chg="mod">
          <ac:chgData name="Angela Lam" userId="xQGwhA+OJ2tIP7Gf6dkSCyUVmKyl5+kEfezjhC9gTto=" providerId="None" clId="Web-{140AD4CA-1768-418A-8C1F-C29F6E76EF15}" dt="2020-12-02T00:52:44.673" v="503" actId="14100"/>
          <ac:cxnSpMkLst>
            <pc:docMk/>
            <pc:sldMk cId="1254032607" sldId="258"/>
            <ac:cxnSpMk id="78" creationId="{0601D16E-6FD3-4817-BAE3-16693DA8F08F}"/>
          </ac:cxnSpMkLst>
        </pc:cxnChg>
        <pc:cxnChg chg="mod">
          <ac:chgData name="Angela Lam" userId="xQGwhA+OJ2tIP7Gf6dkSCyUVmKyl5+kEfezjhC9gTto=" providerId="None" clId="Web-{140AD4CA-1768-418A-8C1F-C29F6E76EF15}" dt="2020-12-02T00:26:08.609" v="207" actId="14100"/>
          <ac:cxnSpMkLst>
            <pc:docMk/>
            <pc:sldMk cId="1254032607" sldId="258"/>
            <ac:cxnSpMk id="90" creationId="{69E589E6-B566-4856-9A7A-63413ABFF3D7}"/>
          </ac:cxnSpMkLst>
        </pc:cxnChg>
        <pc:cxnChg chg="add mod">
          <ac:chgData name="Angela Lam" userId="xQGwhA+OJ2tIP7Gf6dkSCyUVmKyl5+kEfezjhC9gTto=" providerId="None" clId="Web-{140AD4CA-1768-418A-8C1F-C29F6E76EF15}" dt="2020-12-01T23:27:17.248" v="59" actId="1076"/>
          <ac:cxnSpMkLst>
            <pc:docMk/>
            <pc:sldMk cId="1254032607" sldId="258"/>
            <ac:cxnSpMk id="93" creationId="{CBA99AE9-F0AB-46C0-96DD-0EF9E8E23C1A}"/>
          </ac:cxnSpMkLst>
        </pc:cxnChg>
        <pc:cxnChg chg="mod">
          <ac:chgData name="Angela Lam" userId="xQGwhA+OJ2tIP7Gf6dkSCyUVmKyl5+kEfezjhC9gTto=" providerId="None" clId="Web-{140AD4CA-1768-418A-8C1F-C29F6E76EF15}" dt="2020-12-02T00:38:24.733" v="389" actId="14100"/>
          <ac:cxnSpMkLst>
            <pc:docMk/>
            <pc:sldMk cId="1254032607" sldId="258"/>
            <ac:cxnSpMk id="94" creationId="{88AFEEF1-76CF-4583-879E-B625BA1FF051}"/>
          </ac:cxnSpMkLst>
        </pc:cxnChg>
        <pc:cxnChg chg="mod">
          <ac:chgData name="Angela Lam" userId="xQGwhA+OJ2tIP7Gf6dkSCyUVmKyl5+kEfezjhC9gTto=" providerId="None" clId="Web-{140AD4CA-1768-418A-8C1F-C29F6E76EF15}" dt="2020-12-02T01:02:44.916" v="571" actId="14100"/>
          <ac:cxnSpMkLst>
            <pc:docMk/>
            <pc:sldMk cId="1254032607" sldId="258"/>
            <ac:cxnSpMk id="100" creationId="{2A200378-A62A-4F81-812D-B17C885D3074}"/>
          </ac:cxnSpMkLst>
        </pc:cxnChg>
        <pc:cxnChg chg="mod">
          <ac:chgData name="Angela Lam" userId="xQGwhA+OJ2tIP7Gf6dkSCyUVmKyl5+kEfezjhC9gTto=" providerId="None" clId="Web-{140AD4CA-1768-418A-8C1F-C29F6E76EF15}" dt="2020-12-02T01:03:14.839" v="575" actId="14100"/>
          <ac:cxnSpMkLst>
            <pc:docMk/>
            <pc:sldMk cId="1254032607" sldId="258"/>
            <ac:cxnSpMk id="101" creationId="{82552855-A4FE-4674-9DB6-AFF131F59ED3}"/>
          </ac:cxnSpMkLst>
        </pc:cxnChg>
        <pc:cxnChg chg="mod">
          <ac:chgData name="Angela Lam" userId="xQGwhA+OJ2tIP7Gf6dkSCyUVmKyl5+kEfezjhC9gTto=" providerId="None" clId="Web-{140AD4CA-1768-418A-8C1F-C29F6E76EF15}" dt="2020-12-02T00:56:00.166" v="532" actId="14100"/>
          <ac:cxnSpMkLst>
            <pc:docMk/>
            <pc:sldMk cId="1254032607" sldId="258"/>
            <ac:cxnSpMk id="105" creationId="{1D92B227-B63C-4E96-BBED-3A001D954B5E}"/>
          </ac:cxnSpMkLst>
        </pc:cxnChg>
        <pc:cxnChg chg="del">
          <ac:chgData name="Angela Lam" userId="xQGwhA+OJ2tIP7Gf6dkSCyUVmKyl5+kEfezjhC9gTto=" providerId="None" clId="Web-{140AD4CA-1768-418A-8C1F-C29F6E76EF15}" dt="2020-12-02T01:01:21.820" v="561"/>
          <ac:cxnSpMkLst>
            <pc:docMk/>
            <pc:sldMk cId="1254032607" sldId="258"/>
            <ac:cxnSpMk id="106" creationId="{FB039AC6-B148-4373-91D3-911E78E9DF19}"/>
          </ac:cxnSpMkLst>
        </pc:cxnChg>
        <pc:cxnChg chg="del">
          <ac:chgData name="Angela Lam" userId="xQGwhA+OJ2tIP7Gf6dkSCyUVmKyl5+kEfezjhC9gTto=" providerId="None" clId="Web-{140AD4CA-1768-418A-8C1F-C29F6E76EF15}" dt="2020-12-02T01:01:09.256" v="558"/>
          <ac:cxnSpMkLst>
            <pc:docMk/>
            <pc:sldMk cId="1254032607" sldId="258"/>
            <ac:cxnSpMk id="107" creationId="{5EDD0EAF-689E-43F5-AE95-2E7E404300BF}"/>
          </ac:cxnSpMkLst>
        </pc:cxnChg>
        <pc:cxnChg chg="add mod">
          <ac:chgData name="Angela Lam" userId="xQGwhA+OJ2tIP7Gf6dkSCyUVmKyl5+kEfezjhC9gTto=" providerId="None" clId="Web-{140AD4CA-1768-418A-8C1F-C29F6E76EF15}" dt="2020-12-02T00:34:55.068" v="338" actId="14100"/>
          <ac:cxnSpMkLst>
            <pc:docMk/>
            <pc:sldMk cId="1254032607" sldId="258"/>
            <ac:cxnSpMk id="108" creationId="{8D390ECD-C054-4A5F-A5D2-0F4178502862}"/>
          </ac:cxnSpMkLst>
        </pc:cxnChg>
        <pc:cxnChg chg="mod">
          <ac:chgData name="Angela Lam" userId="xQGwhA+OJ2tIP7Gf6dkSCyUVmKyl5+kEfezjhC9gTto=" providerId="None" clId="Web-{140AD4CA-1768-418A-8C1F-C29F6E76EF15}" dt="2020-12-02T00:56:28.042" v="536" actId="14100"/>
          <ac:cxnSpMkLst>
            <pc:docMk/>
            <pc:sldMk cId="1254032607" sldId="258"/>
            <ac:cxnSpMk id="109" creationId="{34630A1F-1A1E-46C7-AB2E-826028B11C20}"/>
          </ac:cxnSpMkLst>
        </pc:cxnChg>
        <pc:cxnChg chg="mod">
          <ac:chgData name="Angela Lam" userId="xQGwhA+OJ2tIP7Gf6dkSCyUVmKyl5+kEfezjhC9gTto=" providerId="None" clId="Web-{140AD4CA-1768-418A-8C1F-C29F6E76EF15}" dt="2020-12-01T23:21:45.434" v="22" actId="14100"/>
          <ac:cxnSpMkLst>
            <pc:docMk/>
            <pc:sldMk cId="1254032607" sldId="258"/>
            <ac:cxnSpMk id="113" creationId="{ABA97BA4-0133-4C74-9508-7A2A40B0CC72}"/>
          </ac:cxnSpMkLst>
        </pc:cxnChg>
        <pc:cxnChg chg="add mod">
          <ac:chgData name="Angela Lam" userId="xQGwhA+OJ2tIP7Gf6dkSCyUVmKyl5+kEfezjhC9gTto=" providerId="None" clId="Web-{140AD4CA-1768-418A-8C1F-C29F6E76EF15}" dt="2020-12-02T00:40:32.988" v="411" actId="14100"/>
          <ac:cxnSpMkLst>
            <pc:docMk/>
            <pc:sldMk cId="1254032607" sldId="258"/>
            <ac:cxnSpMk id="116" creationId="{B26C80B3-4093-45ED-9511-D610E6A90C98}"/>
          </ac:cxnSpMkLst>
        </pc:cxnChg>
        <pc:cxnChg chg="add mod">
          <ac:chgData name="Angela Lam" userId="xQGwhA+OJ2tIP7Gf6dkSCyUVmKyl5+kEfezjhC9gTto=" providerId="None" clId="Web-{140AD4CA-1768-418A-8C1F-C29F6E76EF15}" dt="2020-12-02T00:43:22.448" v="437" actId="14100"/>
          <ac:cxnSpMkLst>
            <pc:docMk/>
            <pc:sldMk cId="1254032607" sldId="258"/>
            <ac:cxnSpMk id="117" creationId="{C57DE3F5-144C-4568-B076-9EA42696F4D1}"/>
          </ac:cxnSpMkLst>
        </pc:cxnChg>
        <pc:cxnChg chg="add mod">
          <ac:chgData name="Angela Lam" userId="xQGwhA+OJ2tIP7Gf6dkSCyUVmKyl5+kEfezjhC9gTto=" providerId="None" clId="Web-{140AD4CA-1768-418A-8C1F-C29F6E76EF15}" dt="2020-12-02T00:48:15.147" v="487" actId="1076"/>
          <ac:cxnSpMkLst>
            <pc:docMk/>
            <pc:sldMk cId="1254032607" sldId="258"/>
            <ac:cxnSpMk id="118" creationId="{CB24BAE5-7F68-4E36-AE02-8252C5E5F541}"/>
          </ac:cxnSpMkLst>
        </pc:cxnChg>
        <pc:cxnChg chg="add mod">
          <ac:chgData name="Angela Lam" userId="xQGwhA+OJ2tIP7Gf6dkSCyUVmKyl5+kEfezjhC9gTto=" providerId="None" clId="Web-{140AD4CA-1768-418A-8C1F-C29F6E76EF15}" dt="2020-12-02T00:48:38.288" v="490" actId="1076"/>
          <ac:cxnSpMkLst>
            <pc:docMk/>
            <pc:sldMk cId="1254032607" sldId="258"/>
            <ac:cxnSpMk id="119" creationId="{852B09DB-1360-45C9-9953-616DC30F8D9E}"/>
          </ac:cxnSpMkLst>
        </pc:cxnChg>
        <pc:cxnChg chg="mod">
          <ac:chgData name="Angela Lam" userId="xQGwhA+OJ2tIP7Gf6dkSCyUVmKyl5+kEfezjhC9gTto=" providerId="None" clId="Web-{140AD4CA-1768-418A-8C1F-C29F6E76EF15}" dt="2020-12-02T01:05:02.469" v="586" actId="14100"/>
          <ac:cxnSpMkLst>
            <pc:docMk/>
            <pc:sldMk cId="1254032607" sldId="258"/>
            <ac:cxnSpMk id="120" creationId="{F78D48EC-F1EC-4621-9B01-EBB136FF84E5}"/>
          </ac:cxnSpMkLst>
        </pc:cxnChg>
        <pc:cxnChg chg="add mod">
          <ac:chgData name="Angela Lam" userId="xQGwhA+OJ2tIP7Gf6dkSCyUVmKyl5+kEfezjhC9gTto=" providerId="None" clId="Web-{140AD4CA-1768-418A-8C1F-C29F6E76EF15}" dt="2020-12-02T00:43:10.588" v="436" actId="14100"/>
          <ac:cxnSpMkLst>
            <pc:docMk/>
            <pc:sldMk cId="1254032607" sldId="258"/>
            <ac:cxnSpMk id="121" creationId="{AD547528-F0A7-4848-8D14-57F5D952EBA9}"/>
          </ac:cxnSpMkLst>
        </pc:cxnChg>
        <pc:cxnChg chg="mod">
          <ac:chgData name="Angela Lam" userId="xQGwhA+OJ2tIP7Gf6dkSCyUVmKyl5+kEfezjhC9gTto=" providerId="None" clId="Web-{140AD4CA-1768-418A-8C1F-C29F6E76EF15}" dt="2020-12-01T23:27:40.920" v="66" actId="1076"/>
          <ac:cxnSpMkLst>
            <pc:docMk/>
            <pc:sldMk cId="1254032607" sldId="258"/>
            <ac:cxnSpMk id="126" creationId="{AEF8C227-EDB3-49EF-B044-1682B941DBD7}"/>
          </ac:cxnSpMkLst>
        </pc:cxnChg>
        <pc:cxnChg chg="mod">
          <ac:chgData name="Angela Lam" userId="xQGwhA+OJ2tIP7Gf6dkSCyUVmKyl5+kEfezjhC9gTto=" providerId="None" clId="Web-{140AD4CA-1768-418A-8C1F-C29F6E76EF15}" dt="2020-12-02T00:47:20.457" v="481" actId="1076"/>
          <ac:cxnSpMkLst>
            <pc:docMk/>
            <pc:sldMk cId="1254032607" sldId="258"/>
            <ac:cxnSpMk id="127" creationId="{E3068AA3-78D1-4750-8B8F-E8A540AAD9AE}"/>
          </ac:cxnSpMkLst>
        </pc:cxnChg>
        <pc:cxnChg chg="add mod">
          <ac:chgData name="Angela Lam" userId="xQGwhA+OJ2tIP7Gf6dkSCyUVmKyl5+kEfezjhC9gTto=" providerId="None" clId="Web-{140AD4CA-1768-418A-8C1F-C29F6E76EF15}" dt="2020-12-02T00:43:33.401" v="439" actId="1076"/>
          <ac:cxnSpMkLst>
            <pc:docMk/>
            <pc:sldMk cId="1254032607" sldId="258"/>
            <ac:cxnSpMk id="139" creationId="{4E3B9D02-276A-4ED2-BAD9-FA0D5CD3BC07}"/>
          </ac:cxnSpMkLst>
        </pc:cxnChg>
        <pc:cxnChg chg="add mod">
          <ac:chgData name="Angela Lam" userId="xQGwhA+OJ2tIP7Gf6dkSCyUVmKyl5+kEfezjhC9gTto=" providerId="None" clId="Web-{140AD4CA-1768-418A-8C1F-C29F6E76EF15}" dt="2020-12-02T01:05:18.985" v="589" actId="14100"/>
          <ac:cxnSpMkLst>
            <pc:docMk/>
            <pc:sldMk cId="1254032607" sldId="258"/>
            <ac:cxnSpMk id="157" creationId="{24E0E5C3-0751-491F-BF9D-3E1F6081A4B5}"/>
          </ac:cxnSpMkLst>
        </pc:cxnChg>
        <pc:cxnChg chg="add mod">
          <ac:chgData name="Angela Lam" userId="xQGwhA+OJ2tIP7Gf6dkSCyUVmKyl5+kEfezjhC9gTto=" providerId="None" clId="Web-{140AD4CA-1768-418A-8C1F-C29F6E76EF15}" dt="2020-12-02T01:05:48.346" v="592" actId="14100"/>
          <ac:cxnSpMkLst>
            <pc:docMk/>
            <pc:sldMk cId="1254032607" sldId="258"/>
            <ac:cxnSpMk id="158" creationId="{0ABC3815-7243-4525-A9E8-1633D2C78E5E}"/>
          </ac:cxnSpMkLst>
        </pc:cxnChg>
        <pc:cxnChg chg="add mod">
          <ac:chgData name="Angela Lam" userId="xQGwhA+OJ2tIP7Gf6dkSCyUVmKyl5+kEfezjhC9gTto=" providerId="None" clId="Web-{140AD4CA-1768-418A-8C1F-C29F6E76EF15}" dt="2020-12-02T01:06:35.598" v="600" actId="14100"/>
          <ac:cxnSpMkLst>
            <pc:docMk/>
            <pc:sldMk cId="1254032607" sldId="258"/>
            <ac:cxnSpMk id="159" creationId="{6EA31071-DD19-475E-B540-D7915396AEBF}"/>
          </ac:cxnSpMkLst>
        </pc:cxnChg>
        <pc:cxnChg chg="add mod">
          <ac:chgData name="Angela Lam" userId="xQGwhA+OJ2tIP7Gf6dkSCyUVmKyl5+kEfezjhC9gTto=" providerId="None" clId="Web-{140AD4CA-1768-418A-8C1F-C29F6E76EF15}" dt="2020-12-02T01:07:27.115" v="607" actId="14100"/>
          <ac:cxnSpMkLst>
            <pc:docMk/>
            <pc:sldMk cId="1254032607" sldId="258"/>
            <ac:cxnSpMk id="160" creationId="{B2E4C2A1-A7A5-4C1A-9A87-E7D2663447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5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614C3-C533-4C18-90FA-76AFBB6A99A6}"/>
              </a:ext>
            </a:extLst>
          </p:cNvPr>
          <p:cNvSpPr txBox="1"/>
          <p:nvPr/>
        </p:nvSpPr>
        <p:spPr>
          <a:xfrm>
            <a:off x="1682932" y="1574522"/>
            <a:ext cx="911495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Patient</a:t>
            </a:r>
          </a:p>
          <a:p>
            <a:pPr algn="ctr"/>
            <a:r>
              <a:rPr lang="en-US" sz="1050" u="sng" dirty="0">
                <a:cs typeface="Calibri"/>
              </a:rPr>
              <a:t>PID</a:t>
            </a:r>
            <a:endParaRPr lang="en-US" sz="1050" dirty="0">
              <a:cs typeface="Calibri"/>
            </a:endParaRPr>
          </a:p>
          <a:p>
            <a:pPr algn="ctr"/>
            <a:r>
              <a:rPr lang="en-US" sz="1050" dirty="0">
                <a:cs typeface="Calibri"/>
              </a:rPr>
              <a:t>DOB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A7C1CC-9847-4853-B6FF-85C794CF9B46}"/>
              </a:ext>
            </a:extLst>
          </p:cNvPr>
          <p:cNvSpPr/>
          <p:nvPr/>
        </p:nvSpPr>
        <p:spPr>
          <a:xfrm>
            <a:off x="433524" y="2275706"/>
            <a:ext cx="1118461" cy="4224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Address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AC3C0C-170B-4642-9146-934A46C3669D}"/>
              </a:ext>
            </a:extLst>
          </p:cNvPr>
          <p:cNvSpPr/>
          <p:nvPr/>
        </p:nvSpPr>
        <p:spPr>
          <a:xfrm>
            <a:off x="1192117" y="771028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Name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4182E-9E45-4B63-AAC8-E372E79D88A1}"/>
              </a:ext>
            </a:extLst>
          </p:cNvPr>
          <p:cNvSpPr/>
          <p:nvPr/>
        </p:nvSpPr>
        <p:spPr>
          <a:xfrm>
            <a:off x="1992829" y="163704"/>
            <a:ext cx="1177635" cy="5856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6A10A4-2C0E-4956-BEEB-AFE784B8CD01}"/>
              </a:ext>
            </a:extLst>
          </p:cNvPr>
          <p:cNvSpPr/>
          <p:nvPr/>
        </p:nvSpPr>
        <p:spPr>
          <a:xfrm>
            <a:off x="2056381" y="244713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Phone number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272F66-6A0E-46C8-B7CA-3B92B56297C5}"/>
              </a:ext>
            </a:extLst>
          </p:cNvPr>
          <p:cNvSpPr/>
          <p:nvPr/>
        </p:nvSpPr>
        <p:spPr>
          <a:xfrm>
            <a:off x="949721" y="129601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First name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2AEFC4-F6CF-4FE5-98D5-E4383790DB63}"/>
              </a:ext>
            </a:extLst>
          </p:cNvPr>
          <p:cNvSpPr/>
          <p:nvPr/>
        </p:nvSpPr>
        <p:spPr>
          <a:xfrm>
            <a:off x="2614" y="417039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Last nam</a:t>
            </a:r>
            <a:r>
              <a:rPr lang="en-US" sz="1200" dirty="0">
                <a:solidFill>
                  <a:schemeClr val="tx1"/>
                </a:solidFill>
                <a:cs typeface="Calibri"/>
              </a:rPr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E101EA-8737-446A-A4E8-9045BA2E2F89}"/>
              </a:ext>
            </a:extLst>
          </p:cNvPr>
          <p:cNvSpPr/>
          <p:nvPr/>
        </p:nvSpPr>
        <p:spPr>
          <a:xfrm>
            <a:off x="14285" y="1628229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Zip code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6999C8-070A-40AE-8773-936C9C342D79}"/>
              </a:ext>
            </a:extLst>
          </p:cNvPr>
          <p:cNvSpPr/>
          <p:nvPr/>
        </p:nvSpPr>
        <p:spPr>
          <a:xfrm>
            <a:off x="442296" y="3457645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City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17E1A8-D8E4-4B99-B01C-D5884F5F2071}"/>
              </a:ext>
            </a:extLst>
          </p:cNvPr>
          <p:cNvSpPr/>
          <p:nvPr/>
        </p:nvSpPr>
        <p:spPr>
          <a:xfrm>
            <a:off x="7175" y="2980631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Street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5A012B-94A8-4DC2-9F0D-27E88A56D05A}"/>
              </a:ext>
            </a:extLst>
          </p:cNvPr>
          <p:cNvSpPr txBox="1"/>
          <p:nvPr/>
        </p:nvSpPr>
        <p:spPr>
          <a:xfrm>
            <a:off x="6453601" y="1504719"/>
            <a:ext cx="977694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Sample</a:t>
            </a:r>
            <a:endParaRPr lang="en-US" dirty="0"/>
          </a:p>
          <a:p>
            <a:pPr algn="ctr"/>
            <a:r>
              <a:rPr lang="en-US" sz="1100" u="sng" dirty="0">
                <a:cs typeface="Calibri"/>
              </a:rPr>
              <a:t>SID</a:t>
            </a:r>
            <a:endParaRPr lang="en-US" sz="110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Blood</a:t>
            </a:r>
            <a:endParaRPr lang="en-US" sz="1100" b="1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Saliva</a:t>
            </a:r>
          </a:p>
          <a:p>
            <a:pPr algn="ctr"/>
            <a:r>
              <a:rPr lang="en-US" sz="1100" dirty="0">
                <a:cs typeface="Calibri"/>
              </a:rPr>
              <a:t>Buccal swab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5D42C7C-ED45-4800-9F58-002AAEE1F6C8}"/>
              </a:ext>
            </a:extLst>
          </p:cNvPr>
          <p:cNvSpPr/>
          <p:nvPr/>
        </p:nvSpPr>
        <p:spPr>
          <a:xfrm>
            <a:off x="3948927" y="1599724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Provides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DA8EF-7E78-4115-982B-175AC4ADD587}"/>
              </a:ext>
            </a:extLst>
          </p:cNvPr>
          <p:cNvSpPr txBox="1"/>
          <p:nvPr/>
        </p:nvSpPr>
        <p:spPr>
          <a:xfrm>
            <a:off x="2497830" y="7464724"/>
            <a:ext cx="1440644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Medical Professional</a:t>
            </a:r>
          </a:p>
          <a:p>
            <a:pPr algn="ctr"/>
            <a:r>
              <a:rPr lang="en-US" sz="1100" u="sng" dirty="0">
                <a:cs typeface="Calibri"/>
              </a:rPr>
              <a:t>MID</a:t>
            </a:r>
          </a:p>
          <a:p>
            <a:pPr algn="ctr"/>
            <a:r>
              <a:rPr lang="en-US" sz="1100" dirty="0">
                <a:cs typeface="Calibri"/>
              </a:rPr>
              <a:t>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E34C4-2936-46C3-A824-0189D374C2C0}"/>
              </a:ext>
            </a:extLst>
          </p:cNvPr>
          <p:cNvSpPr txBox="1"/>
          <p:nvPr/>
        </p:nvSpPr>
        <p:spPr>
          <a:xfrm>
            <a:off x="407256" y="7600349"/>
            <a:ext cx="92321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Parent</a:t>
            </a:r>
          </a:p>
          <a:p>
            <a:pPr algn="ctr"/>
            <a:r>
              <a:rPr lang="en-US" sz="1100" u="sng" dirty="0">
                <a:cs typeface="Calibri" panose="020F0502020204030204"/>
              </a:rPr>
              <a:t>PPID</a:t>
            </a:r>
          </a:p>
          <a:p>
            <a:pPr algn="ctr"/>
            <a:r>
              <a:rPr lang="en-US" sz="1100" dirty="0">
                <a:cs typeface="Calibri" panose="020F0502020204030204"/>
              </a:rPr>
              <a:t>Name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B09D312-0AC1-434D-BCB6-D9B0BDA9C1C4}"/>
              </a:ext>
            </a:extLst>
          </p:cNvPr>
          <p:cNvCxnSpPr/>
          <p:nvPr/>
        </p:nvCxnSpPr>
        <p:spPr>
          <a:xfrm>
            <a:off x="554686" y="2666650"/>
            <a:ext cx="17545" cy="3507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6B9581-471B-42AB-B83E-2D87AD21FEE0}"/>
              </a:ext>
            </a:extLst>
          </p:cNvPr>
          <p:cNvCxnSpPr/>
          <p:nvPr/>
        </p:nvCxnSpPr>
        <p:spPr>
          <a:xfrm flipV="1">
            <a:off x="2626814" y="1326933"/>
            <a:ext cx="405683" cy="2907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E30310-256E-4279-B590-95F482557FF7}"/>
              </a:ext>
            </a:extLst>
          </p:cNvPr>
          <p:cNvCxnSpPr>
            <a:cxnSpLocks/>
          </p:cNvCxnSpPr>
          <p:nvPr/>
        </p:nvCxnSpPr>
        <p:spPr>
          <a:xfrm>
            <a:off x="1725459" y="1229183"/>
            <a:ext cx="20921" cy="3120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2DE213-BEDD-4DE9-BFE8-D84344201917}"/>
              </a:ext>
            </a:extLst>
          </p:cNvPr>
          <p:cNvCxnSpPr>
            <a:cxnSpLocks/>
          </p:cNvCxnSpPr>
          <p:nvPr/>
        </p:nvCxnSpPr>
        <p:spPr>
          <a:xfrm flipH="1" flipV="1">
            <a:off x="1105358" y="1499907"/>
            <a:ext cx="11685" cy="786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7925B7-D132-404A-9F1B-5DE56B6999D9}"/>
              </a:ext>
            </a:extLst>
          </p:cNvPr>
          <p:cNvCxnSpPr/>
          <p:nvPr/>
        </p:nvCxnSpPr>
        <p:spPr>
          <a:xfrm flipH="1">
            <a:off x="1519620" y="2266363"/>
            <a:ext cx="156479" cy="1040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3BFF6E-79DD-4642-B390-0EED4A538E8A}"/>
              </a:ext>
            </a:extLst>
          </p:cNvPr>
          <p:cNvCxnSpPr>
            <a:cxnSpLocks/>
          </p:cNvCxnSpPr>
          <p:nvPr/>
        </p:nvCxnSpPr>
        <p:spPr>
          <a:xfrm>
            <a:off x="899286" y="753727"/>
            <a:ext cx="315924" cy="1478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D778A5-E33C-4D56-8CDE-2775B8C648E1}"/>
              </a:ext>
            </a:extLst>
          </p:cNvPr>
          <p:cNvCxnSpPr>
            <a:cxnSpLocks/>
          </p:cNvCxnSpPr>
          <p:nvPr/>
        </p:nvCxnSpPr>
        <p:spPr>
          <a:xfrm flipH="1" flipV="1">
            <a:off x="1539991" y="564706"/>
            <a:ext cx="25971" cy="16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7AC67F-1D2C-4CF8-A1A8-EDEA94F2654B}"/>
              </a:ext>
            </a:extLst>
          </p:cNvPr>
          <p:cNvCxnSpPr>
            <a:cxnSpLocks/>
          </p:cNvCxnSpPr>
          <p:nvPr/>
        </p:nvCxnSpPr>
        <p:spPr>
          <a:xfrm>
            <a:off x="589019" y="2042320"/>
            <a:ext cx="7818" cy="3079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59D071-DC1A-4345-94C8-72AC106C01F8}"/>
              </a:ext>
            </a:extLst>
          </p:cNvPr>
          <p:cNvCxnSpPr/>
          <p:nvPr/>
        </p:nvCxnSpPr>
        <p:spPr>
          <a:xfrm>
            <a:off x="7442560" y="1838086"/>
            <a:ext cx="1243181" cy="290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381F03-A97E-472C-80DB-233C6B57CB6C}"/>
              </a:ext>
            </a:extLst>
          </p:cNvPr>
          <p:cNvCxnSpPr/>
          <p:nvPr/>
        </p:nvCxnSpPr>
        <p:spPr>
          <a:xfrm>
            <a:off x="5384611" y="1939527"/>
            <a:ext cx="1072612" cy="180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E793-E47C-4C26-AF86-F1D5491E04CF}"/>
              </a:ext>
            </a:extLst>
          </p:cNvPr>
          <p:cNvCxnSpPr/>
          <p:nvPr/>
        </p:nvCxnSpPr>
        <p:spPr>
          <a:xfrm flipV="1">
            <a:off x="2590073" y="1991212"/>
            <a:ext cx="1486409" cy="162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D25537-E633-42A2-9B59-32C356293591}"/>
              </a:ext>
            </a:extLst>
          </p:cNvPr>
          <p:cNvCxnSpPr/>
          <p:nvPr/>
        </p:nvCxnSpPr>
        <p:spPr>
          <a:xfrm flipV="1">
            <a:off x="2597775" y="1845061"/>
            <a:ext cx="1490573" cy="117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7EB9C6-50AC-4762-9C27-CFA2226326E6}"/>
              </a:ext>
            </a:extLst>
          </p:cNvPr>
          <p:cNvCxnSpPr/>
          <p:nvPr/>
        </p:nvCxnSpPr>
        <p:spPr>
          <a:xfrm flipV="1">
            <a:off x="5211007" y="388193"/>
            <a:ext cx="500238" cy="1053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102FA-644D-4322-8FA9-6CE440FF3C54}"/>
              </a:ext>
            </a:extLst>
          </p:cNvPr>
          <p:cNvCxnSpPr/>
          <p:nvPr/>
        </p:nvCxnSpPr>
        <p:spPr>
          <a:xfrm>
            <a:off x="9825452" y="1947303"/>
            <a:ext cx="1116114" cy="49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B0AC6-A258-4B7C-A7A9-DBD9431530DA}"/>
              </a:ext>
            </a:extLst>
          </p:cNvPr>
          <p:cNvCxnSpPr/>
          <p:nvPr/>
        </p:nvCxnSpPr>
        <p:spPr>
          <a:xfrm>
            <a:off x="5452330" y="5211160"/>
            <a:ext cx="16194" cy="7492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54F3D0-ADA0-4EB6-8D6C-EEC5F6EDBF81}"/>
              </a:ext>
            </a:extLst>
          </p:cNvPr>
          <p:cNvCxnSpPr/>
          <p:nvPr/>
        </p:nvCxnSpPr>
        <p:spPr>
          <a:xfrm>
            <a:off x="7430759" y="1988237"/>
            <a:ext cx="1244391" cy="189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EBAD04-895C-4F2E-B660-B618D84891B5}"/>
              </a:ext>
            </a:extLst>
          </p:cNvPr>
          <p:cNvCxnSpPr/>
          <p:nvPr/>
        </p:nvCxnSpPr>
        <p:spPr>
          <a:xfrm flipH="1">
            <a:off x="4399511" y="9346807"/>
            <a:ext cx="880466" cy="100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C09589-034D-478D-896C-B3636D2AFDBE}"/>
              </a:ext>
            </a:extLst>
          </p:cNvPr>
          <p:cNvCxnSpPr/>
          <p:nvPr/>
        </p:nvCxnSpPr>
        <p:spPr>
          <a:xfrm flipH="1" flipV="1">
            <a:off x="11284645" y="5223036"/>
            <a:ext cx="7163" cy="37046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AE58E1-A606-402F-B9A7-BD6942476E19}"/>
              </a:ext>
            </a:extLst>
          </p:cNvPr>
          <p:cNvCxnSpPr>
            <a:cxnSpLocks/>
          </p:cNvCxnSpPr>
          <p:nvPr/>
        </p:nvCxnSpPr>
        <p:spPr>
          <a:xfrm flipV="1">
            <a:off x="2175589" y="762296"/>
            <a:ext cx="358847" cy="8364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75CAEC1-D06E-4398-AC90-3FB8E5BC03AA}"/>
              </a:ext>
            </a:extLst>
          </p:cNvPr>
          <p:cNvSpPr/>
          <p:nvPr/>
        </p:nvSpPr>
        <p:spPr>
          <a:xfrm>
            <a:off x="5713261" y="136126"/>
            <a:ext cx="1318763" cy="488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Insurance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8F84CF-A4AC-47C5-97DB-EF8880E41C8D}"/>
              </a:ext>
            </a:extLst>
          </p:cNvPr>
          <p:cNvSpPr/>
          <p:nvPr/>
        </p:nvSpPr>
        <p:spPr>
          <a:xfrm>
            <a:off x="5748433" y="699379"/>
            <a:ext cx="1184150" cy="540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Out-of-pocket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1D16E-6FD3-4817-BAE3-16693DA8F08F}"/>
              </a:ext>
            </a:extLst>
          </p:cNvPr>
          <p:cNvCxnSpPr>
            <a:cxnSpLocks/>
          </p:cNvCxnSpPr>
          <p:nvPr/>
        </p:nvCxnSpPr>
        <p:spPr>
          <a:xfrm flipH="1" flipV="1">
            <a:off x="5228144" y="702034"/>
            <a:ext cx="520421" cy="218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B695DB1-8072-49D1-9AAD-935EBF20D7C8}"/>
              </a:ext>
            </a:extLst>
          </p:cNvPr>
          <p:cNvSpPr txBox="1"/>
          <p:nvPr/>
        </p:nvSpPr>
        <p:spPr>
          <a:xfrm>
            <a:off x="3138712" y="153585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ED6BD5-A8DB-4A97-AE22-D11C16BAAFA2}"/>
              </a:ext>
            </a:extLst>
          </p:cNvPr>
          <p:cNvSpPr txBox="1"/>
          <p:nvPr/>
        </p:nvSpPr>
        <p:spPr>
          <a:xfrm>
            <a:off x="5709868" y="1551470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5D3C8968-35E5-4742-AEEB-5F7FD699F9C8}"/>
              </a:ext>
            </a:extLst>
          </p:cNvPr>
          <p:cNvSpPr/>
          <p:nvPr/>
        </p:nvSpPr>
        <p:spPr>
          <a:xfrm>
            <a:off x="8503038" y="1602553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Collected with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7C8E6E-AEDE-4010-BF7E-1B0952A6E9DC}"/>
              </a:ext>
            </a:extLst>
          </p:cNvPr>
          <p:cNvSpPr txBox="1"/>
          <p:nvPr/>
        </p:nvSpPr>
        <p:spPr>
          <a:xfrm>
            <a:off x="10929427" y="1673835"/>
            <a:ext cx="1001140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Kit</a:t>
            </a:r>
            <a:endParaRPr lang="en-US" dirty="0"/>
          </a:p>
          <a:p>
            <a:pPr algn="ctr"/>
            <a:r>
              <a:rPr lang="en-US" sz="1100" u="sng" dirty="0">
                <a:cs typeface="Calibri"/>
              </a:rPr>
              <a:t>Barcode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A42A35-2C7F-4B5D-9F29-38C8C315315B}"/>
              </a:ext>
            </a:extLst>
          </p:cNvPr>
          <p:cNvSpPr txBox="1"/>
          <p:nvPr/>
        </p:nvSpPr>
        <p:spPr>
          <a:xfrm>
            <a:off x="10176359" y="1574915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D89162-3F3A-4182-B39C-780711264C54}"/>
              </a:ext>
            </a:extLst>
          </p:cNvPr>
          <p:cNvSpPr txBox="1"/>
          <p:nvPr/>
        </p:nvSpPr>
        <p:spPr>
          <a:xfrm>
            <a:off x="7858767" y="1539745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7C15959D-1FED-4CAB-9C4D-12D9E1316DA9}"/>
              </a:ext>
            </a:extLst>
          </p:cNvPr>
          <p:cNvSpPr/>
          <p:nvPr/>
        </p:nvSpPr>
        <p:spPr>
          <a:xfrm>
            <a:off x="10580473" y="4507391"/>
            <a:ext cx="1514203" cy="68164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Extracts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6881AC-80BC-411C-9A8B-B872E91D8649}"/>
              </a:ext>
            </a:extLst>
          </p:cNvPr>
          <p:cNvSpPr txBox="1"/>
          <p:nvPr/>
        </p:nvSpPr>
        <p:spPr>
          <a:xfrm>
            <a:off x="6408727" y="2977584"/>
            <a:ext cx="1382138" cy="1038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Instrument</a:t>
            </a:r>
          </a:p>
          <a:p>
            <a:pPr algn="ctr"/>
            <a:r>
              <a:rPr lang="en-US" sz="1050" u="sng" dirty="0">
                <a:cs typeface="Calibri"/>
              </a:rPr>
              <a:t>IID</a:t>
            </a:r>
          </a:p>
          <a:p>
            <a:pPr algn="ctr"/>
            <a:r>
              <a:rPr lang="en-US" sz="1050" dirty="0">
                <a:cs typeface="Calibri"/>
              </a:rPr>
              <a:t>Qi</a:t>
            </a:r>
            <a:r>
              <a:rPr lang="en-US" sz="1100" dirty="0">
                <a:cs typeface="Calibri"/>
              </a:rPr>
              <a:t>agen Symphony</a:t>
            </a:r>
          </a:p>
          <a:p>
            <a:pPr algn="ctr"/>
            <a:r>
              <a:rPr lang="en-US" sz="1100" dirty="0">
                <a:cs typeface="Calibri"/>
              </a:rPr>
              <a:t>Super Hamilton</a:t>
            </a:r>
          </a:p>
          <a:p>
            <a:pPr algn="ctr"/>
            <a:r>
              <a:rPr lang="en-US" sz="1100" dirty="0">
                <a:cs typeface="Calibri"/>
              </a:rPr>
              <a:t>Illumina HighSec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4906D218-DC49-4D0B-8321-2872E6989664}"/>
              </a:ext>
            </a:extLst>
          </p:cNvPr>
          <p:cNvSpPr/>
          <p:nvPr/>
        </p:nvSpPr>
        <p:spPr>
          <a:xfrm>
            <a:off x="5271440" y="9006445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Produces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E589E6-B566-4856-9A7A-63413ABFF3D7}"/>
              </a:ext>
            </a:extLst>
          </p:cNvPr>
          <p:cNvCxnSpPr>
            <a:cxnSpLocks/>
          </p:cNvCxnSpPr>
          <p:nvPr/>
        </p:nvCxnSpPr>
        <p:spPr>
          <a:xfrm flipV="1">
            <a:off x="8280439" y="5176841"/>
            <a:ext cx="4556" cy="7849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6AFA9E2-1AF5-4E02-B529-FC4BAC8B4A3F}"/>
              </a:ext>
            </a:extLst>
          </p:cNvPr>
          <p:cNvSpPr txBox="1"/>
          <p:nvPr/>
        </p:nvSpPr>
        <p:spPr>
          <a:xfrm>
            <a:off x="3350211" y="9004304"/>
            <a:ext cx="10011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Report</a:t>
            </a:r>
          </a:p>
          <a:p>
            <a:pPr algn="ctr"/>
            <a:r>
              <a:rPr lang="en-US" sz="1100" u="sng" dirty="0">
                <a:cs typeface="Calibri"/>
              </a:rPr>
              <a:t>RID</a:t>
            </a:r>
            <a:endParaRPr lang="en-US" sz="105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Test result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8EC54A80-A6F7-405D-A495-DEAFA6E03113}"/>
              </a:ext>
            </a:extLst>
          </p:cNvPr>
          <p:cNvSpPr/>
          <p:nvPr/>
        </p:nvSpPr>
        <p:spPr>
          <a:xfrm>
            <a:off x="1119899" y="9024233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Provided to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AFEEF1-76CF-4583-879E-B625BA1FF051}"/>
              </a:ext>
            </a:extLst>
          </p:cNvPr>
          <p:cNvCxnSpPr>
            <a:cxnSpLocks/>
          </p:cNvCxnSpPr>
          <p:nvPr/>
        </p:nvCxnSpPr>
        <p:spPr>
          <a:xfrm>
            <a:off x="408906" y="8321605"/>
            <a:ext cx="739528" cy="10416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D281C61B-DCEB-455A-8E6C-0E2F430C07A6}"/>
              </a:ext>
            </a:extLst>
          </p:cNvPr>
          <p:cNvSpPr/>
          <p:nvPr/>
        </p:nvSpPr>
        <p:spPr>
          <a:xfrm>
            <a:off x="3759718" y="3031789"/>
            <a:ext cx="1587192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Processed with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F46CD3-6990-4371-8731-A5A799DFC708}"/>
              </a:ext>
            </a:extLst>
          </p:cNvPr>
          <p:cNvSpPr txBox="1"/>
          <p:nvPr/>
        </p:nvSpPr>
        <p:spPr>
          <a:xfrm>
            <a:off x="10583290" y="5638317"/>
            <a:ext cx="1434468" cy="1215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DNA Tube</a:t>
            </a:r>
          </a:p>
          <a:p>
            <a:pPr algn="ctr"/>
            <a:r>
              <a:rPr lang="en-US" sz="1100" u="sng" dirty="0">
                <a:cs typeface="Calibri"/>
              </a:rPr>
              <a:t>DNA_T</a:t>
            </a:r>
            <a:endParaRPr lang="en-US" sz="110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Quantity</a:t>
            </a:r>
            <a:endParaRPr lang="en-US" sz="1100" u="sng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Concentration</a:t>
            </a:r>
          </a:p>
          <a:p>
            <a:pPr algn="ctr"/>
            <a:r>
              <a:rPr lang="en-US" sz="1100" dirty="0">
                <a:cs typeface="Calibri"/>
              </a:rPr>
              <a:t>Start date</a:t>
            </a:r>
            <a:endParaRPr lang="en-US" sz="1100" u="sng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End date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9F5BB-2883-4072-AD0B-E809F60636AC}"/>
              </a:ext>
            </a:extLst>
          </p:cNvPr>
          <p:cNvCxnSpPr/>
          <p:nvPr/>
        </p:nvCxnSpPr>
        <p:spPr>
          <a:xfrm>
            <a:off x="6642407" y="9429056"/>
            <a:ext cx="994475" cy="129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A1C6924F-D3D7-4C2A-A8D3-7D7B689BB11F}"/>
              </a:ext>
            </a:extLst>
          </p:cNvPr>
          <p:cNvSpPr/>
          <p:nvPr/>
        </p:nvSpPr>
        <p:spPr>
          <a:xfrm>
            <a:off x="4632472" y="4480286"/>
            <a:ext cx="1663446" cy="70628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Sequenced to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015058-22F4-4AF5-BC31-E203B0D7AD51}"/>
              </a:ext>
            </a:extLst>
          </p:cNvPr>
          <p:cNvSpPr txBox="1"/>
          <p:nvPr/>
        </p:nvSpPr>
        <p:spPr>
          <a:xfrm>
            <a:off x="4939885" y="5961662"/>
            <a:ext cx="1169038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Seq. Data</a:t>
            </a:r>
          </a:p>
          <a:p>
            <a:pPr algn="ctr"/>
            <a:r>
              <a:rPr lang="en-US" sz="1100" u="sng" dirty="0">
                <a:cs typeface="Calibri"/>
              </a:rPr>
              <a:t>SEQID</a:t>
            </a:r>
            <a:endParaRPr lang="en-US" sz="110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Start date</a:t>
            </a:r>
            <a:endParaRPr lang="en-US" sz="1100" u="sng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End date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E234F2-9AB1-45C5-85D9-28CDA594BD89}"/>
              </a:ext>
            </a:extLst>
          </p:cNvPr>
          <p:cNvSpPr txBox="1"/>
          <p:nvPr/>
        </p:nvSpPr>
        <p:spPr>
          <a:xfrm>
            <a:off x="10663802" y="3001812"/>
            <a:ext cx="1259444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Technician</a:t>
            </a:r>
          </a:p>
          <a:p>
            <a:pPr algn="ctr"/>
            <a:r>
              <a:rPr lang="en-US" sz="1100" u="sng" dirty="0">
                <a:cs typeface="Calibri"/>
              </a:rPr>
              <a:t>TID</a:t>
            </a:r>
            <a:endParaRPr lang="en-US" sz="105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Name</a:t>
            </a:r>
          </a:p>
          <a:p>
            <a:pPr algn="ctr"/>
            <a:r>
              <a:rPr lang="en-US" sz="1100" dirty="0">
                <a:cs typeface="Calibri"/>
              </a:rPr>
              <a:t>Job Title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53185A9-E042-4235-B215-AFC11EF7FBBD}"/>
              </a:ext>
            </a:extLst>
          </p:cNvPr>
          <p:cNvCxnSpPr>
            <a:cxnSpLocks/>
          </p:cNvCxnSpPr>
          <p:nvPr/>
        </p:nvCxnSpPr>
        <p:spPr>
          <a:xfrm>
            <a:off x="6584897" y="9286502"/>
            <a:ext cx="994475" cy="12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BA97BA4-0133-4C74-9508-7A2A40B0CC72}"/>
              </a:ext>
            </a:extLst>
          </p:cNvPr>
          <p:cNvCxnSpPr>
            <a:cxnSpLocks/>
          </p:cNvCxnSpPr>
          <p:nvPr/>
        </p:nvCxnSpPr>
        <p:spPr>
          <a:xfrm flipV="1">
            <a:off x="1730014" y="8459236"/>
            <a:ext cx="827115" cy="6261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C9C2710-6DD6-4483-9308-CF96CB29ADB0}"/>
              </a:ext>
            </a:extLst>
          </p:cNvPr>
          <p:cNvCxnSpPr>
            <a:cxnSpLocks/>
          </p:cNvCxnSpPr>
          <p:nvPr/>
        </p:nvCxnSpPr>
        <p:spPr>
          <a:xfrm flipH="1">
            <a:off x="2583159" y="9340379"/>
            <a:ext cx="759460" cy="64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816E411-E8C4-43B3-8481-8E42DB37DBC2}"/>
              </a:ext>
            </a:extLst>
          </p:cNvPr>
          <p:cNvSpPr txBox="1"/>
          <p:nvPr/>
        </p:nvSpPr>
        <p:spPr>
          <a:xfrm>
            <a:off x="4134417" y="129575"/>
            <a:ext cx="1067735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Payment method</a:t>
            </a:r>
          </a:p>
          <a:p>
            <a:pPr algn="ctr"/>
            <a:r>
              <a:rPr lang="en-US" sz="1100" u="sng" dirty="0">
                <a:cs typeface="Calibri"/>
              </a:rPr>
              <a:t>PMID</a:t>
            </a:r>
            <a:endParaRPr lang="en-US" b="1" dirty="0">
              <a:cs typeface="Calibri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EF8C227-EDB3-49EF-B044-1682B941DBD7}"/>
              </a:ext>
            </a:extLst>
          </p:cNvPr>
          <p:cNvCxnSpPr>
            <a:cxnSpLocks/>
          </p:cNvCxnSpPr>
          <p:nvPr/>
        </p:nvCxnSpPr>
        <p:spPr>
          <a:xfrm>
            <a:off x="6977333" y="559723"/>
            <a:ext cx="645724" cy="4770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068AA3-78D1-4750-8B8F-E8A540AAD9AE}"/>
              </a:ext>
            </a:extLst>
          </p:cNvPr>
          <p:cNvCxnSpPr>
            <a:cxnSpLocks/>
          </p:cNvCxnSpPr>
          <p:nvPr/>
        </p:nvCxnSpPr>
        <p:spPr>
          <a:xfrm flipV="1">
            <a:off x="7021234" y="425443"/>
            <a:ext cx="488066" cy="90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54A1A919-A98D-407E-9150-25C6AC13D639}"/>
              </a:ext>
            </a:extLst>
          </p:cNvPr>
          <p:cNvSpPr/>
          <p:nvPr/>
        </p:nvSpPr>
        <p:spPr>
          <a:xfrm>
            <a:off x="7515070" y="225389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Company name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5A53260-11D5-45FD-8F37-4EDF3A273499}"/>
              </a:ext>
            </a:extLst>
          </p:cNvPr>
          <p:cNvSpPr/>
          <p:nvPr/>
        </p:nvSpPr>
        <p:spPr>
          <a:xfrm>
            <a:off x="7587157" y="778754"/>
            <a:ext cx="1177635" cy="5856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4713F17-47FA-44CF-8D44-2BD77EA1C595}"/>
              </a:ext>
            </a:extLst>
          </p:cNvPr>
          <p:cNvSpPr/>
          <p:nvPr/>
        </p:nvSpPr>
        <p:spPr>
          <a:xfrm>
            <a:off x="7670293" y="860390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Phone number</a:t>
            </a: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BBF570C8-2AA2-48D8-8522-A98747506831}"/>
              </a:ext>
            </a:extLst>
          </p:cNvPr>
          <p:cNvSpPr/>
          <p:nvPr/>
        </p:nvSpPr>
        <p:spPr>
          <a:xfrm>
            <a:off x="7582854" y="4490098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Prepared to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35C30C-97E3-4ED5-AFDE-C68A7C544DB2}"/>
              </a:ext>
            </a:extLst>
          </p:cNvPr>
          <p:cNvSpPr txBox="1"/>
          <p:nvPr/>
        </p:nvSpPr>
        <p:spPr>
          <a:xfrm>
            <a:off x="7635529" y="5951679"/>
            <a:ext cx="1316226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DNA Plate</a:t>
            </a:r>
          </a:p>
          <a:p>
            <a:pPr algn="ctr"/>
            <a:r>
              <a:rPr lang="en-US" sz="1100" u="sng" dirty="0">
                <a:cs typeface="Calibri"/>
              </a:rPr>
              <a:t>DNA_P</a:t>
            </a:r>
            <a:endParaRPr lang="en-US" sz="1100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Start date</a:t>
            </a:r>
            <a:endParaRPr lang="en-US" sz="1100" u="sng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End date</a:t>
            </a: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CC296703-CEFA-40D3-8A47-B9B9DA061550}"/>
              </a:ext>
            </a:extLst>
          </p:cNvPr>
          <p:cNvSpPr/>
          <p:nvPr/>
        </p:nvSpPr>
        <p:spPr>
          <a:xfrm>
            <a:off x="8502509" y="3031787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Operates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78D48EC-F1EC-4621-9B01-EBB136FF84E5}"/>
              </a:ext>
            </a:extLst>
          </p:cNvPr>
          <p:cNvCxnSpPr>
            <a:cxnSpLocks/>
          </p:cNvCxnSpPr>
          <p:nvPr/>
        </p:nvCxnSpPr>
        <p:spPr>
          <a:xfrm>
            <a:off x="7834806" y="3417245"/>
            <a:ext cx="3084099" cy="12540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92C7C1E-8B7B-4DA0-BA8A-E691184B7BF1}"/>
              </a:ext>
            </a:extLst>
          </p:cNvPr>
          <p:cNvCxnSpPr>
            <a:cxnSpLocks/>
          </p:cNvCxnSpPr>
          <p:nvPr/>
        </p:nvCxnSpPr>
        <p:spPr>
          <a:xfrm>
            <a:off x="9825452" y="3339924"/>
            <a:ext cx="840218" cy="443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0BC9254-CCD0-475E-BED8-BA75D2512FF6}"/>
              </a:ext>
            </a:extLst>
          </p:cNvPr>
          <p:cNvCxnSpPr>
            <a:cxnSpLocks/>
          </p:cNvCxnSpPr>
          <p:nvPr/>
        </p:nvCxnSpPr>
        <p:spPr>
          <a:xfrm flipV="1">
            <a:off x="7802210" y="3358004"/>
            <a:ext cx="748252" cy="81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706035-D7F8-4E48-B0BB-B035E1BFF4A0}"/>
              </a:ext>
            </a:extLst>
          </p:cNvPr>
          <p:cNvCxnSpPr>
            <a:cxnSpLocks/>
          </p:cNvCxnSpPr>
          <p:nvPr/>
        </p:nvCxnSpPr>
        <p:spPr>
          <a:xfrm>
            <a:off x="9707210" y="3484441"/>
            <a:ext cx="945321" cy="443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06B804-F88D-4DFC-AC86-ECACC459E266}"/>
              </a:ext>
            </a:extLst>
          </p:cNvPr>
          <p:cNvCxnSpPr>
            <a:cxnSpLocks/>
          </p:cNvCxnSpPr>
          <p:nvPr/>
        </p:nvCxnSpPr>
        <p:spPr>
          <a:xfrm flipV="1">
            <a:off x="4794376" y="2380396"/>
            <a:ext cx="1622459" cy="7001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BDC77AF-B1C9-4B56-9B29-FF49523964F1}"/>
              </a:ext>
            </a:extLst>
          </p:cNvPr>
          <p:cNvCxnSpPr>
            <a:cxnSpLocks/>
          </p:cNvCxnSpPr>
          <p:nvPr/>
        </p:nvCxnSpPr>
        <p:spPr>
          <a:xfrm flipV="1">
            <a:off x="4951058" y="2537076"/>
            <a:ext cx="1549471" cy="6354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9DD0915-DD50-463B-9866-A20DBA498ABC}"/>
              </a:ext>
            </a:extLst>
          </p:cNvPr>
          <p:cNvCxnSpPr>
            <a:cxnSpLocks/>
          </p:cNvCxnSpPr>
          <p:nvPr/>
        </p:nvCxnSpPr>
        <p:spPr>
          <a:xfrm flipV="1">
            <a:off x="5345417" y="3344867"/>
            <a:ext cx="1063562" cy="213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8104D6F-FB6E-43D3-9541-E22A2D196129}"/>
              </a:ext>
            </a:extLst>
          </p:cNvPr>
          <p:cNvSpPr txBox="1"/>
          <p:nvPr/>
        </p:nvSpPr>
        <p:spPr>
          <a:xfrm>
            <a:off x="5296266" y="2372346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F3FB1E-56C9-45B5-BAEE-6409E8E0E683}"/>
              </a:ext>
            </a:extLst>
          </p:cNvPr>
          <p:cNvSpPr txBox="1"/>
          <p:nvPr/>
        </p:nvSpPr>
        <p:spPr>
          <a:xfrm>
            <a:off x="5788695" y="3004914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8F304CC-4B31-4BCA-8A92-33F5FF33DC79}"/>
              </a:ext>
            </a:extLst>
          </p:cNvPr>
          <p:cNvSpPr txBox="1"/>
          <p:nvPr/>
        </p:nvSpPr>
        <p:spPr>
          <a:xfrm>
            <a:off x="7969591" y="2983504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6D6D35F-114B-4B85-A69D-F9FA658AC577}"/>
              </a:ext>
            </a:extLst>
          </p:cNvPr>
          <p:cNvSpPr txBox="1"/>
          <p:nvPr/>
        </p:nvSpPr>
        <p:spPr>
          <a:xfrm>
            <a:off x="10045385" y="2983504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3BAF473-B977-45AF-A443-0A1614924550}"/>
              </a:ext>
            </a:extLst>
          </p:cNvPr>
          <p:cNvSpPr txBox="1"/>
          <p:nvPr/>
        </p:nvSpPr>
        <p:spPr>
          <a:xfrm>
            <a:off x="9629838" y="3827739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200378-A62A-4F81-812D-B17C885D3074}"/>
              </a:ext>
            </a:extLst>
          </p:cNvPr>
          <p:cNvCxnSpPr>
            <a:cxnSpLocks/>
          </p:cNvCxnSpPr>
          <p:nvPr/>
        </p:nvCxnSpPr>
        <p:spPr>
          <a:xfrm flipH="1" flipV="1">
            <a:off x="6287768" y="4864781"/>
            <a:ext cx="2031512" cy="11160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2552855-A4FE-4674-9DB6-AFF131F59ED3}"/>
              </a:ext>
            </a:extLst>
          </p:cNvPr>
          <p:cNvCxnSpPr>
            <a:cxnSpLocks/>
          </p:cNvCxnSpPr>
          <p:nvPr/>
        </p:nvCxnSpPr>
        <p:spPr>
          <a:xfrm>
            <a:off x="8967327" y="4810192"/>
            <a:ext cx="2296869" cy="767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D69809A4-8ED4-4059-946F-403551156102}"/>
              </a:ext>
            </a:extLst>
          </p:cNvPr>
          <p:cNvSpPr/>
          <p:nvPr/>
        </p:nvSpPr>
        <p:spPr>
          <a:xfrm>
            <a:off x="7582853" y="7624361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Built into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D92B227-B63C-4E96-BBED-3A001D954B5E}"/>
              </a:ext>
            </a:extLst>
          </p:cNvPr>
          <p:cNvCxnSpPr>
            <a:cxnSpLocks/>
          </p:cNvCxnSpPr>
          <p:nvPr/>
        </p:nvCxnSpPr>
        <p:spPr>
          <a:xfrm>
            <a:off x="5522085" y="6838997"/>
            <a:ext cx="2073754" cy="11544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4630A1F-1A1E-46C7-AB2E-826028B11C20}"/>
              </a:ext>
            </a:extLst>
          </p:cNvPr>
          <p:cNvCxnSpPr>
            <a:cxnSpLocks/>
          </p:cNvCxnSpPr>
          <p:nvPr/>
        </p:nvCxnSpPr>
        <p:spPr>
          <a:xfrm>
            <a:off x="8283870" y="8275401"/>
            <a:ext cx="16194" cy="7545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B014ACC-E7A7-446F-821F-4F389FD3FC11}"/>
              </a:ext>
            </a:extLst>
          </p:cNvPr>
          <p:cNvSpPr txBox="1"/>
          <p:nvPr/>
        </p:nvSpPr>
        <p:spPr>
          <a:xfrm>
            <a:off x="7621151" y="9030563"/>
            <a:ext cx="1316226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DNA Library</a:t>
            </a:r>
          </a:p>
          <a:p>
            <a:pPr algn="ctr"/>
            <a:r>
              <a:rPr lang="en-US" sz="1100" u="sng" dirty="0">
                <a:cs typeface="Calibri"/>
              </a:rPr>
              <a:t>DLID</a:t>
            </a:r>
          </a:p>
          <a:p>
            <a:pPr algn="ctr"/>
            <a:r>
              <a:rPr lang="en-US" sz="1100" dirty="0">
                <a:cs typeface="Calibri"/>
              </a:rPr>
              <a:t>Start date</a:t>
            </a:r>
            <a:endParaRPr lang="en-US" sz="1100" u="sng" dirty="0">
              <a:cs typeface="Calibri"/>
            </a:endParaRPr>
          </a:p>
          <a:p>
            <a:pPr algn="ctr"/>
            <a:r>
              <a:rPr lang="en-US" sz="1100" dirty="0">
                <a:cs typeface="Calibri"/>
              </a:rPr>
              <a:t>End date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A99AE9-F0AB-46C0-96DD-0EF9E8E23C1A}"/>
              </a:ext>
            </a:extLst>
          </p:cNvPr>
          <p:cNvCxnSpPr>
            <a:cxnSpLocks/>
          </p:cNvCxnSpPr>
          <p:nvPr/>
        </p:nvCxnSpPr>
        <p:spPr>
          <a:xfrm flipV="1">
            <a:off x="3585553" y="603284"/>
            <a:ext cx="531018" cy="3362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4E1C29C0-96F2-4B4E-9A6E-725A703ECD71}"/>
              </a:ext>
            </a:extLst>
          </p:cNvPr>
          <p:cNvSpPr/>
          <p:nvPr/>
        </p:nvSpPr>
        <p:spPr>
          <a:xfrm>
            <a:off x="2664816" y="781279"/>
            <a:ext cx="1429537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Provides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AA8E68-4286-40D2-95E9-5EAE87F8C293}"/>
              </a:ext>
            </a:extLst>
          </p:cNvPr>
          <p:cNvSpPr/>
          <p:nvPr/>
        </p:nvSpPr>
        <p:spPr>
          <a:xfrm>
            <a:off x="352951" y="1092006"/>
            <a:ext cx="1026496" cy="4093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State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D390ECD-C054-4A5F-A5D2-0F4178502862}"/>
              </a:ext>
            </a:extLst>
          </p:cNvPr>
          <p:cNvCxnSpPr>
            <a:cxnSpLocks/>
          </p:cNvCxnSpPr>
          <p:nvPr/>
        </p:nvCxnSpPr>
        <p:spPr>
          <a:xfrm flipH="1" flipV="1">
            <a:off x="1105358" y="2685240"/>
            <a:ext cx="11685" cy="772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>
            <a:extLst>
              <a:ext uri="{FF2B5EF4-FFF2-40B4-BE49-F238E27FC236}">
                <a16:creationId xmlns:a16="http://schemas.microsoft.com/office/drawing/2014/main" id="{B78B7F66-5FEF-4C90-A9CC-08876EA5F24B}"/>
              </a:ext>
            </a:extLst>
          </p:cNvPr>
          <p:cNvSpPr/>
          <p:nvPr/>
        </p:nvSpPr>
        <p:spPr>
          <a:xfrm>
            <a:off x="6163" y="4485233"/>
            <a:ext cx="1587192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Related to</a:t>
            </a: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AE27720E-6805-49C6-9C3E-8253AF57B3EB}"/>
              </a:ext>
            </a:extLst>
          </p:cNvPr>
          <p:cNvSpPr/>
          <p:nvPr/>
        </p:nvSpPr>
        <p:spPr>
          <a:xfrm>
            <a:off x="2419163" y="4513455"/>
            <a:ext cx="1587192" cy="66753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cs typeface="Calibri"/>
              </a:rPr>
              <a:t>Cares for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6C80B3-4093-45ED-9511-D610E6A90C98}"/>
              </a:ext>
            </a:extLst>
          </p:cNvPr>
          <p:cNvCxnSpPr>
            <a:cxnSpLocks/>
          </p:cNvCxnSpPr>
          <p:nvPr/>
        </p:nvCxnSpPr>
        <p:spPr>
          <a:xfrm flipH="1" flipV="1">
            <a:off x="3151469" y="5211129"/>
            <a:ext cx="11685" cy="2254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57DE3F5-144C-4568-B076-9EA42696F4D1}"/>
              </a:ext>
            </a:extLst>
          </p:cNvPr>
          <p:cNvCxnSpPr>
            <a:cxnSpLocks/>
          </p:cNvCxnSpPr>
          <p:nvPr/>
        </p:nvCxnSpPr>
        <p:spPr>
          <a:xfrm flipH="1" flipV="1">
            <a:off x="936024" y="5154685"/>
            <a:ext cx="11685" cy="24376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B24BAE5-7F68-4E36-AE02-8252C5E5F541}"/>
              </a:ext>
            </a:extLst>
          </p:cNvPr>
          <p:cNvCxnSpPr>
            <a:cxnSpLocks/>
          </p:cNvCxnSpPr>
          <p:nvPr/>
        </p:nvCxnSpPr>
        <p:spPr>
          <a:xfrm flipV="1">
            <a:off x="1568601" y="2304239"/>
            <a:ext cx="538646" cy="25222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52B09DB-1360-45C9-9953-616DC30F8D9E}"/>
              </a:ext>
            </a:extLst>
          </p:cNvPr>
          <p:cNvCxnSpPr>
            <a:cxnSpLocks/>
          </p:cNvCxnSpPr>
          <p:nvPr/>
        </p:nvCxnSpPr>
        <p:spPr>
          <a:xfrm flipH="1" flipV="1">
            <a:off x="2121359" y="2290128"/>
            <a:ext cx="308020" cy="257872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D547528-F0A7-4848-8D14-57F5D952EBA9}"/>
              </a:ext>
            </a:extLst>
          </p:cNvPr>
          <p:cNvCxnSpPr>
            <a:cxnSpLocks/>
          </p:cNvCxnSpPr>
          <p:nvPr/>
        </p:nvCxnSpPr>
        <p:spPr>
          <a:xfrm flipH="1" flipV="1">
            <a:off x="752580" y="5140574"/>
            <a:ext cx="11685" cy="24658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3B9D02-276A-4ED2-BAD9-FA0D5CD3BC07}"/>
              </a:ext>
            </a:extLst>
          </p:cNvPr>
          <p:cNvCxnSpPr>
            <a:cxnSpLocks/>
          </p:cNvCxnSpPr>
          <p:nvPr/>
        </p:nvCxnSpPr>
        <p:spPr>
          <a:xfrm flipH="1" flipV="1">
            <a:off x="3349024" y="5154685"/>
            <a:ext cx="11685" cy="22682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C426063-B5B1-4075-87DB-D1A1C6AC9819}"/>
              </a:ext>
            </a:extLst>
          </p:cNvPr>
          <p:cNvSpPr txBox="1"/>
          <p:nvPr/>
        </p:nvSpPr>
        <p:spPr>
          <a:xfrm>
            <a:off x="2503712" y="1183074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63D012-AAE4-4E66-BC89-5DD6F9B36649}"/>
              </a:ext>
            </a:extLst>
          </p:cNvPr>
          <p:cNvSpPr txBox="1"/>
          <p:nvPr/>
        </p:nvSpPr>
        <p:spPr>
          <a:xfrm>
            <a:off x="3522646" y="43669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9CD6B0-0099-44FB-B3F5-2FB505B2541E}"/>
              </a:ext>
            </a:extLst>
          </p:cNvPr>
          <p:cNvSpPr txBox="1"/>
          <p:nvPr/>
        </p:nvSpPr>
        <p:spPr>
          <a:xfrm>
            <a:off x="11294949" y="5267071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E304137-CAB3-4A29-89D6-26EB12ACCE92}"/>
              </a:ext>
            </a:extLst>
          </p:cNvPr>
          <p:cNvSpPr txBox="1"/>
          <p:nvPr/>
        </p:nvSpPr>
        <p:spPr>
          <a:xfrm>
            <a:off x="8289282" y="540818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1BD794-D20A-4B64-AEFA-94E13CAC6CD0}"/>
              </a:ext>
            </a:extLst>
          </p:cNvPr>
          <p:cNvSpPr txBox="1"/>
          <p:nvPr/>
        </p:nvSpPr>
        <p:spPr>
          <a:xfrm>
            <a:off x="5523503" y="540818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3096F8E-57C2-4AD2-94B6-9244C04A4AED}"/>
              </a:ext>
            </a:extLst>
          </p:cNvPr>
          <p:cNvSpPr txBox="1"/>
          <p:nvPr/>
        </p:nvSpPr>
        <p:spPr>
          <a:xfrm>
            <a:off x="9728615" y="477318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705FD0A-FB18-4F94-A2E4-E918586F9241}"/>
              </a:ext>
            </a:extLst>
          </p:cNvPr>
          <p:cNvSpPr txBox="1"/>
          <p:nvPr/>
        </p:nvSpPr>
        <p:spPr>
          <a:xfrm>
            <a:off x="7061616" y="4956626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27BB25C-4BD1-4B69-8234-9FBA63E68CDC}"/>
              </a:ext>
            </a:extLst>
          </p:cNvPr>
          <p:cNvSpPr txBox="1"/>
          <p:nvPr/>
        </p:nvSpPr>
        <p:spPr>
          <a:xfrm>
            <a:off x="8373949" y="8470292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A8E9C-FBFB-425A-9E1F-6FE3EEC74B74}"/>
              </a:ext>
            </a:extLst>
          </p:cNvPr>
          <p:cNvSpPr txBox="1"/>
          <p:nvPr/>
        </p:nvSpPr>
        <p:spPr>
          <a:xfrm>
            <a:off x="6779393" y="7045071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9BF0BDD-65DB-4B8F-ABFC-030398452C0D}"/>
              </a:ext>
            </a:extLst>
          </p:cNvPr>
          <p:cNvSpPr txBox="1"/>
          <p:nvPr/>
        </p:nvSpPr>
        <p:spPr>
          <a:xfrm>
            <a:off x="6934615" y="890773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74D466F-CE0E-41D5-8560-20BEB0290F7F}"/>
              </a:ext>
            </a:extLst>
          </p:cNvPr>
          <p:cNvSpPr txBox="1"/>
          <p:nvPr/>
        </p:nvSpPr>
        <p:spPr>
          <a:xfrm>
            <a:off x="4634504" y="8921848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FD694A-7CAD-4324-B18F-F7E9646445E4}"/>
              </a:ext>
            </a:extLst>
          </p:cNvPr>
          <p:cNvSpPr txBox="1"/>
          <p:nvPr/>
        </p:nvSpPr>
        <p:spPr>
          <a:xfrm>
            <a:off x="2743615" y="890773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BCE7E3F-AE4C-4001-AFDA-0A0D06678DBA}"/>
              </a:ext>
            </a:extLst>
          </p:cNvPr>
          <p:cNvSpPr txBox="1"/>
          <p:nvPr/>
        </p:nvSpPr>
        <p:spPr>
          <a:xfrm>
            <a:off x="1939282" y="839973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6F7362E-02DA-4676-B9B2-B597185D8FAE}"/>
              </a:ext>
            </a:extLst>
          </p:cNvPr>
          <p:cNvSpPr txBox="1"/>
          <p:nvPr/>
        </p:nvSpPr>
        <p:spPr>
          <a:xfrm>
            <a:off x="782170" y="8554959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4E0E5C3-0751-491F-BF9D-3E1F6081A4B5}"/>
              </a:ext>
            </a:extLst>
          </p:cNvPr>
          <p:cNvCxnSpPr>
            <a:cxnSpLocks/>
          </p:cNvCxnSpPr>
          <p:nvPr/>
        </p:nvCxnSpPr>
        <p:spPr>
          <a:xfrm>
            <a:off x="7778361" y="3572467"/>
            <a:ext cx="2928877" cy="1197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BC3815-7243-4525-A9E8-1633D2C78E5E}"/>
              </a:ext>
            </a:extLst>
          </p:cNvPr>
          <p:cNvCxnSpPr>
            <a:cxnSpLocks/>
          </p:cNvCxnSpPr>
          <p:nvPr/>
        </p:nvCxnSpPr>
        <p:spPr>
          <a:xfrm>
            <a:off x="8797994" y="4908970"/>
            <a:ext cx="2198092" cy="7114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EA31071-DD19-475E-B540-D7915396AEBF}"/>
              </a:ext>
            </a:extLst>
          </p:cNvPr>
          <p:cNvCxnSpPr>
            <a:cxnSpLocks/>
          </p:cNvCxnSpPr>
          <p:nvPr/>
        </p:nvCxnSpPr>
        <p:spPr>
          <a:xfrm flipH="1" flipV="1">
            <a:off x="6104324" y="4921226"/>
            <a:ext cx="1833957" cy="10032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2E4C2A1-A7A5-4C1A-9A87-E7D266344746}"/>
              </a:ext>
            </a:extLst>
          </p:cNvPr>
          <p:cNvCxnSpPr>
            <a:cxnSpLocks/>
          </p:cNvCxnSpPr>
          <p:nvPr/>
        </p:nvCxnSpPr>
        <p:spPr>
          <a:xfrm>
            <a:off x="5818418" y="6838997"/>
            <a:ext cx="1932643" cy="10415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868F120-A71A-4C24-A4F1-BE4DD43742C4}"/>
              </a:ext>
            </a:extLst>
          </p:cNvPr>
          <p:cNvSpPr txBox="1"/>
          <p:nvPr/>
        </p:nvSpPr>
        <p:spPr>
          <a:xfrm>
            <a:off x="2376712" y="313040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114068-F93D-413D-9D78-4D06CFB9F987}"/>
              </a:ext>
            </a:extLst>
          </p:cNvPr>
          <p:cNvSpPr txBox="1"/>
          <p:nvPr/>
        </p:nvSpPr>
        <p:spPr>
          <a:xfrm>
            <a:off x="1459490" y="313040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624A153-B350-4B2D-8367-AE0E152DD43D}"/>
              </a:ext>
            </a:extLst>
          </p:cNvPr>
          <p:cNvSpPr txBox="1"/>
          <p:nvPr/>
        </p:nvSpPr>
        <p:spPr>
          <a:xfrm>
            <a:off x="3378601" y="605140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C830867-4A00-4C1D-B31B-AB811BBEB997}"/>
              </a:ext>
            </a:extLst>
          </p:cNvPr>
          <p:cNvSpPr txBox="1"/>
          <p:nvPr/>
        </p:nvSpPr>
        <p:spPr>
          <a:xfrm>
            <a:off x="443489" y="6051407"/>
            <a:ext cx="406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403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1818</cp:revision>
  <dcterms:created xsi:type="dcterms:W3CDTF">2020-09-20T05:50:06Z</dcterms:created>
  <dcterms:modified xsi:type="dcterms:W3CDTF">2020-12-03T02:46:21Z</dcterms:modified>
</cp:coreProperties>
</file>