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46CD48-866B-4220-B0D0-27B6B0E350E6}" v="6" dt="2020-12-10T18:48:36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Cuevas" userId="78f6fe032c78bf77" providerId="LiveId" clId="{8946CD48-866B-4220-B0D0-27B6B0E350E6}"/>
    <pc:docChg chg="custSel addSld modSld sldOrd">
      <pc:chgData name="Mauricio Cuevas" userId="78f6fe032c78bf77" providerId="LiveId" clId="{8946CD48-866B-4220-B0D0-27B6B0E350E6}" dt="2020-12-10T18:49:01.112" v="337" actId="20577"/>
      <pc:docMkLst>
        <pc:docMk/>
      </pc:docMkLst>
      <pc:sldChg chg="addSp modSp mod">
        <pc:chgData name="Mauricio Cuevas" userId="78f6fe032c78bf77" providerId="LiveId" clId="{8946CD48-866B-4220-B0D0-27B6B0E350E6}" dt="2020-12-10T18:44:48" v="255" actId="14100"/>
        <pc:sldMkLst>
          <pc:docMk/>
          <pc:sldMk cId="2962567178" sldId="259"/>
        </pc:sldMkLst>
        <pc:spChg chg="add mod">
          <ac:chgData name="Mauricio Cuevas" userId="78f6fe032c78bf77" providerId="LiveId" clId="{8946CD48-866B-4220-B0D0-27B6B0E350E6}" dt="2020-12-10T18:44:48" v="255" actId="14100"/>
          <ac:spMkLst>
            <pc:docMk/>
            <pc:sldMk cId="2962567178" sldId="259"/>
            <ac:spMk id="6" creationId="{F78A8C50-E3FB-4F3B-A374-304EE9FEA331}"/>
          </ac:spMkLst>
        </pc:spChg>
      </pc:sldChg>
      <pc:sldChg chg="ord">
        <pc:chgData name="Mauricio Cuevas" userId="78f6fe032c78bf77" providerId="LiveId" clId="{8946CD48-866B-4220-B0D0-27B6B0E350E6}" dt="2020-12-10T18:47:42.531" v="257"/>
        <pc:sldMkLst>
          <pc:docMk/>
          <pc:sldMk cId="2280863761" sldId="260"/>
        </pc:sldMkLst>
      </pc:sldChg>
      <pc:sldChg chg="addSp modSp new mod ord">
        <pc:chgData name="Mauricio Cuevas" userId="78f6fe032c78bf77" providerId="LiveId" clId="{8946CD48-866B-4220-B0D0-27B6B0E350E6}" dt="2020-12-10T18:42:29.787" v="248" actId="313"/>
        <pc:sldMkLst>
          <pc:docMk/>
          <pc:sldMk cId="1622465386" sldId="261"/>
        </pc:sldMkLst>
        <pc:spChg chg="add mod">
          <ac:chgData name="Mauricio Cuevas" userId="78f6fe032c78bf77" providerId="LiveId" clId="{8946CD48-866B-4220-B0D0-27B6B0E350E6}" dt="2020-12-10T18:42:29.787" v="248" actId="313"/>
          <ac:spMkLst>
            <pc:docMk/>
            <pc:sldMk cId="1622465386" sldId="261"/>
            <ac:spMk id="2" creationId="{0C079E3D-33BD-466E-9660-C07E35C6B34A}"/>
          </ac:spMkLst>
        </pc:spChg>
        <pc:spChg chg="add mod">
          <ac:chgData name="Mauricio Cuevas" userId="78f6fe032c78bf77" providerId="LiveId" clId="{8946CD48-866B-4220-B0D0-27B6B0E350E6}" dt="2020-12-10T16:12:39.840" v="198" actId="20577"/>
          <ac:spMkLst>
            <pc:docMk/>
            <pc:sldMk cId="1622465386" sldId="261"/>
            <ac:spMk id="3" creationId="{C9B22B39-2991-4101-845E-4E898C39B535}"/>
          </ac:spMkLst>
        </pc:spChg>
        <pc:spChg chg="add mod">
          <ac:chgData name="Mauricio Cuevas" userId="78f6fe032c78bf77" providerId="LiveId" clId="{8946CD48-866B-4220-B0D0-27B6B0E350E6}" dt="2020-12-10T16:14:02.168" v="245" actId="20577"/>
          <ac:spMkLst>
            <pc:docMk/>
            <pc:sldMk cId="1622465386" sldId="261"/>
            <ac:spMk id="4" creationId="{D240F4FE-6FF9-4A2F-B224-2D2F73398B30}"/>
          </ac:spMkLst>
        </pc:spChg>
        <pc:spChg chg="add mod">
          <ac:chgData name="Mauricio Cuevas" userId="78f6fe032c78bf77" providerId="LiveId" clId="{8946CD48-866B-4220-B0D0-27B6B0E350E6}" dt="2020-12-10T16:13:33.923" v="227" actId="20577"/>
          <ac:spMkLst>
            <pc:docMk/>
            <pc:sldMk cId="1622465386" sldId="261"/>
            <ac:spMk id="5" creationId="{A9BC4936-B414-411A-8A79-A46477941413}"/>
          </ac:spMkLst>
        </pc:spChg>
        <pc:spChg chg="add mod">
          <ac:chgData name="Mauricio Cuevas" userId="78f6fe032c78bf77" providerId="LiveId" clId="{8946CD48-866B-4220-B0D0-27B6B0E350E6}" dt="2020-12-10T16:13:45.678" v="234" actId="20577"/>
          <ac:spMkLst>
            <pc:docMk/>
            <pc:sldMk cId="1622465386" sldId="261"/>
            <ac:spMk id="6" creationId="{E1903EB0-DE6C-4CC6-B73E-5E51E67D12C4}"/>
          </ac:spMkLst>
        </pc:spChg>
      </pc:sldChg>
      <pc:sldChg chg="addSp modSp new mod">
        <pc:chgData name="Mauricio Cuevas" userId="78f6fe032c78bf77" providerId="LiveId" clId="{8946CD48-866B-4220-B0D0-27B6B0E350E6}" dt="2020-12-10T18:49:01.112" v="337" actId="20577"/>
        <pc:sldMkLst>
          <pc:docMk/>
          <pc:sldMk cId="873893677" sldId="262"/>
        </pc:sldMkLst>
        <pc:spChg chg="add mod">
          <ac:chgData name="Mauricio Cuevas" userId="78f6fe032c78bf77" providerId="LiveId" clId="{8946CD48-866B-4220-B0D0-27B6B0E350E6}" dt="2020-12-10T18:49:01.112" v="337" actId="20577"/>
          <ac:spMkLst>
            <pc:docMk/>
            <pc:sldMk cId="873893677" sldId="262"/>
            <ac:spMk id="2" creationId="{C7C2923D-BFD7-42EC-8D84-4AA9DC2448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EEF86-D33D-4B2F-8A7A-1DA2F125B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F1A160-E288-43A9-8B1F-587EFC7BC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6FDDDE-B3ED-4669-8626-4929C0B7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10-12-2020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D3E8BF-05B8-464E-8397-F816F88B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770F11-85AA-4A8F-8DBC-DB0A038A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709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EB64E-C241-4F78-8B22-C50E2DD0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6FB15F-C836-4E00-A8B4-757C7A892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939F5F-A414-47DA-A8B0-1D76DE6A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10-12-2020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643357-DD67-4FB9-B540-46C7294B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94281B-9161-4C32-9B72-3C79E249A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876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FD61C4-22D8-4E79-80DC-79295AB65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E0DC03-EF89-4969-AFC8-424F56FC2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106162-F72A-43D5-9659-27E87378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10-12-2020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B46115-3E8E-4453-9EB5-A0AEF66F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FF62AB-9997-4280-B96C-C8E754E0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429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B9D20-4129-43F5-8AA6-BB722272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3AE5A0-7F16-406D-A282-561A60333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B425F-824A-477D-AD4F-507DA2FB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10-12-2020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BD9073-7D24-4A0B-AB54-781AB694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CBCC35-8773-44B2-858B-15CADBDB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3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BB013-E0CA-43A1-839C-03A7E58F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3143CF-7148-4ED0-822A-39193C7A0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191159-FF63-462E-908A-9B3C8622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10-12-2020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1AC19D-9CF9-4329-BA45-4BAF12AF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22056E-376F-4F23-800E-A560459E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711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DF84D-CC5B-4FD9-BEDD-4E7E0110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D17DD3-B80C-4F9C-AD6B-3E8D7E533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DDC2B3-9513-4455-A9CD-296798948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2B40FB-50A7-447F-BAD6-278B610D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10-12-2020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39A2F1-81BE-4F35-A8BC-09CA5C9A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B910B3-F87E-4C36-A955-24FE1D79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442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F65AA-8ABB-490A-BAA7-68ECDBE0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98DEF8-DBCA-49BC-A8BD-8A2FA0082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D15F28-6E43-4901-B251-C799F5710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D8F119D-9F60-4580-856D-A7308ED52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691C0B-3E30-471B-9D3E-4DC4A92A2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62B124-D33E-4683-AF0A-3AFB8667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10-12-2020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F876D7-5A86-43C4-897D-EEFD0349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8D8709-3AD3-4056-BF7E-81D537ED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892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6951E-A44C-4012-9C75-886E1F3E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4187FF-1FF1-42BB-A9AC-A6B45DDF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10-12-2020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1F3077-85E7-4E53-8E06-56F9EF58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A26F1-32A0-45A0-93D7-F9721403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448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C73839-16DD-4127-8F81-9D17D44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10-12-2020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0EF9A1-D0A1-4B03-B7F4-1066B669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F28311-83BE-4980-B8F6-DF4BE506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516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E07B9-8117-444E-9C6F-4F4B97B6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4D96A8-B509-4FC6-BF2C-40EAFAC5D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302BA2-4974-4501-AB70-A975233C1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A454B6-1FDB-4093-88E8-7CE4E4EE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10-12-2020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D5044B-EC74-4F41-B595-BE200EAB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3225FC-A047-4222-94BF-1BF5E505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210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6E096-9756-4A5A-A331-082424F7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9B9402-C44D-43E9-AD7B-C24A409DC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4611AB-A6D4-4EF6-8B2D-32394A8C7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AEE393-1129-4684-9D9D-9ACD5DC5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53AC-C122-42C7-AFAF-613904F728D5}" type="datetimeFigureOut">
              <a:rPr lang="es-CL" smtClean="0"/>
              <a:t>10-12-2020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F46C28-B1AE-4D2F-AAF9-CDC644FB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92CD71-A41F-4F09-8C08-77A5CDEE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799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3AEC2C-968C-4CBC-A5E3-F8C9B19F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8265F5-2AA9-4046-B055-6ED29E4A9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D0FBB8-F625-40D7-B504-47CBAC7A9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353AC-C122-42C7-AFAF-613904F728D5}" type="datetimeFigureOut">
              <a:rPr lang="es-CL" smtClean="0"/>
              <a:t>10-12-2020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40A03E-4BFF-453C-A944-6F2F55D1B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A6476B-E513-433A-92D2-23803978A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A44A7-816E-43E1-91E2-33CEC487C09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424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28F39-8A70-4E38-8224-8FF40975D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b="1" dirty="0">
                <a:solidFill>
                  <a:schemeClr val="accent2">
                    <a:lumMod val="75000"/>
                  </a:schemeClr>
                </a:solidFill>
              </a:rPr>
              <a:t>Lugares que Hablan </a:t>
            </a:r>
          </a:p>
        </p:txBody>
      </p:sp>
    </p:spTree>
    <p:extLst>
      <p:ext uri="{BB962C8B-B14F-4D97-AF65-F5344CB8AC3E}">
        <p14:creationId xmlns:p14="http://schemas.microsoft.com/office/powerpoint/2010/main" val="186866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451D32B-7C7B-4B91-BCFD-20172058D076}"/>
              </a:ext>
            </a:extLst>
          </p:cNvPr>
          <p:cNvSpPr txBox="1"/>
          <p:nvPr/>
        </p:nvSpPr>
        <p:spPr>
          <a:xfrm>
            <a:off x="343948" y="302004"/>
            <a:ext cx="272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Datos : 2013-2020</a:t>
            </a:r>
          </a:p>
          <a:p>
            <a:r>
              <a:rPr lang="es-CL" dirty="0"/>
              <a:t>Emisiones : 701 emisiones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20D6C05-CC5E-4852-97AB-AA7391A3D4B0}"/>
              </a:ext>
            </a:extLst>
          </p:cNvPr>
          <p:cNvSpPr txBox="1"/>
          <p:nvPr/>
        </p:nvSpPr>
        <p:spPr>
          <a:xfrm>
            <a:off x="494951" y="1174460"/>
            <a:ext cx="964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¿ Con que frecuencia de estas 701 emisiones se han distribuidos según tipo de Zona de las emisiones?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5F50000-F375-422B-AF04-9ECB7F662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081" y="2020327"/>
            <a:ext cx="3972479" cy="265784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7C774FC-D5B5-473B-A2E0-0B947ED2BDC7}"/>
              </a:ext>
            </a:extLst>
          </p:cNvPr>
          <p:cNvSpPr txBox="1"/>
          <p:nvPr/>
        </p:nvSpPr>
        <p:spPr>
          <a:xfrm>
            <a:off x="718457" y="1959428"/>
            <a:ext cx="500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u="sng" dirty="0"/>
              <a:t>El 45% de las emisiones corresponden a la Zona Sur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E7F4DB5-4986-4263-9F18-12D6340B4924}"/>
              </a:ext>
            </a:extLst>
          </p:cNvPr>
          <p:cNvSpPr txBox="1"/>
          <p:nvPr/>
        </p:nvSpPr>
        <p:spPr>
          <a:xfrm>
            <a:off x="494951" y="452924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¿ Y en términos de rendimiento como se condicen las Zonas* ?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050D3F6-29D6-40F6-89C4-95849F98EE11}"/>
              </a:ext>
            </a:extLst>
          </p:cNvPr>
          <p:cNvSpPr txBox="1"/>
          <p:nvPr/>
        </p:nvSpPr>
        <p:spPr>
          <a:xfrm>
            <a:off x="592057" y="5154708"/>
            <a:ext cx="1058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u="sng" dirty="0"/>
              <a:t>La Zona Sur obtiene un mejor rendimiento alcanzando un 18,3% de share hogar </a:t>
            </a:r>
            <a:r>
              <a:rPr lang="es-CL" dirty="0"/>
              <a:t>frente a la zona Norte que obtiene un 17,9% share y Centro que obtiene un 17,7%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EBBE22-487B-42B8-A1AD-284046F01B0B}"/>
              </a:ext>
            </a:extLst>
          </p:cNvPr>
          <p:cNvSpPr txBox="1"/>
          <p:nvPr/>
        </p:nvSpPr>
        <p:spPr>
          <a:xfrm>
            <a:off x="718457" y="6417578"/>
            <a:ext cx="4772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/>
              <a:t>* Calculo de share según medianas para descartar las emisiones </a:t>
            </a:r>
            <a:r>
              <a:rPr lang="es-CL" sz="1200" b="1" dirty="0" err="1"/>
              <a:t>outliers</a:t>
            </a:r>
            <a:endParaRPr lang="es-CL" sz="1200" b="1" dirty="0"/>
          </a:p>
        </p:txBody>
      </p:sp>
    </p:spTree>
    <p:extLst>
      <p:ext uri="{BB962C8B-B14F-4D97-AF65-F5344CB8AC3E}">
        <p14:creationId xmlns:p14="http://schemas.microsoft.com/office/powerpoint/2010/main" val="372093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B87C5C-0000-4DDA-833B-F6ACDBF6B8CF}"/>
              </a:ext>
            </a:extLst>
          </p:cNvPr>
          <p:cNvSpPr txBox="1"/>
          <p:nvPr/>
        </p:nvSpPr>
        <p:spPr>
          <a:xfrm>
            <a:off x="469784" y="377506"/>
            <a:ext cx="716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¿ Hay diferencias de Rendimientos entre las emisiones OFF Prime y Prime?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4903A0-9F23-42DD-8783-D89B0F8AD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991" y="923730"/>
            <a:ext cx="4935117" cy="275807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EDB2720-8B33-4B8D-8246-F5A0DFFC4FC4}"/>
              </a:ext>
            </a:extLst>
          </p:cNvPr>
          <p:cNvSpPr txBox="1"/>
          <p:nvPr/>
        </p:nvSpPr>
        <p:spPr>
          <a:xfrm>
            <a:off x="646836" y="981769"/>
            <a:ext cx="617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Las emisiones del OFF doblan al números de emisiones del Prime y en términos de rendimiento hay un mejor rendimiento en las emisiones del Prime que en el OFF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D4B243A-9F5E-40B2-8E53-A824987E9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52" y="2836505"/>
            <a:ext cx="5650793" cy="3167744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D30833D6-0F2A-4EF4-9491-4030566557A3}"/>
              </a:ext>
            </a:extLst>
          </p:cNvPr>
          <p:cNvSpPr/>
          <p:nvPr/>
        </p:nvSpPr>
        <p:spPr>
          <a:xfrm>
            <a:off x="8425543" y="989045"/>
            <a:ext cx="1819469" cy="2556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B733382-44C5-4CDF-BB5A-C5A4CB7B70E9}"/>
              </a:ext>
            </a:extLst>
          </p:cNvPr>
          <p:cNvSpPr/>
          <p:nvPr/>
        </p:nvSpPr>
        <p:spPr>
          <a:xfrm>
            <a:off x="3844565" y="2978634"/>
            <a:ext cx="1819469" cy="2787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415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045E016-E13C-4808-B7ED-A375074FD15D}"/>
              </a:ext>
            </a:extLst>
          </p:cNvPr>
          <p:cNvSpPr txBox="1"/>
          <p:nvPr/>
        </p:nvSpPr>
        <p:spPr>
          <a:xfrm>
            <a:off x="959142" y="363212"/>
            <a:ext cx="1123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¿Como afecta las distintas pasadas de los capítulos?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02CFFD-5B80-40D3-B4AD-BE18F0621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774" y="920018"/>
            <a:ext cx="6214757" cy="285965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2B3F8CB-F1D3-4732-94B7-9C1C9F497F18}"/>
              </a:ext>
            </a:extLst>
          </p:cNvPr>
          <p:cNvSpPr txBox="1"/>
          <p:nvPr/>
        </p:nvSpPr>
        <p:spPr>
          <a:xfrm>
            <a:off x="906011" y="1367406"/>
            <a:ext cx="4672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El 60% de los capítulos han tenido entre 3 y 4 pasadas.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El 40% de las emisiones que se repiten tienen una variación positiva de rendimiento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3450595-2D18-4EA7-85AC-DC9D8B51A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85" y="3940375"/>
            <a:ext cx="5241515" cy="2540119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FA5B2F08-D1DC-4FB8-9FB9-186EE8ABA512}"/>
              </a:ext>
            </a:extLst>
          </p:cNvPr>
          <p:cNvSpPr/>
          <p:nvPr/>
        </p:nvSpPr>
        <p:spPr>
          <a:xfrm>
            <a:off x="6350466" y="1132514"/>
            <a:ext cx="1266738" cy="2583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086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C079E3D-33BD-466E-9660-C07E35C6B34A}"/>
              </a:ext>
            </a:extLst>
          </p:cNvPr>
          <p:cNvSpPr txBox="1"/>
          <p:nvPr/>
        </p:nvSpPr>
        <p:spPr>
          <a:xfrm>
            <a:off x="959142" y="363212"/>
            <a:ext cx="1123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¿Cual es el tiempo óptimo para volver a dar una nueva pasada sin que se deteriore su rendimiento?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B22B39-2991-4101-845E-4E898C39B535}"/>
              </a:ext>
            </a:extLst>
          </p:cNvPr>
          <p:cNvSpPr txBox="1"/>
          <p:nvPr/>
        </p:nvSpPr>
        <p:spPr>
          <a:xfrm>
            <a:off x="1191237" y="1065402"/>
            <a:ext cx="638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Caso 1 : Origen Pasada es el Prime y la próxima pasada es el Prime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40F4FE-6FF9-4A2F-B224-2D2F73398B30}"/>
              </a:ext>
            </a:extLst>
          </p:cNvPr>
          <p:cNvSpPr txBox="1"/>
          <p:nvPr/>
        </p:nvSpPr>
        <p:spPr>
          <a:xfrm>
            <a:off x="1191233" y="2609052"/>
            <a:ext cx="6817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Caso 4 : Origen Pasada es el Prime y la próxima pasada es el OFF-Prime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BC4936-B414-411A-8A79-A46477941413}"/>
              </a:ext>
            </a:extLst>
          </p:cNvPr>
          <p:cNvSpPr txBox="1"/>
          <p:nvPr/>
        </p:nvSpPr>
        <p:spPr>
          <a:xfrm>
            <a:off x="1191234" y="1517378"/>
            <a:ext cx="725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Caso 2 : Origen Pasada es el OFF-Prime y la próxima pasada es el OFF-Prime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1903EB0-DE6C-4CC6-B73E-5E51E67D12C4}"/>
              </a:ext>
            </a:extLst>
          </p:cNvPr>
          <p:cNvSpPr txBox="1"/>
          <p:nvPr/>
        </p:nvSpPr>
        <p:spPr>
          <a:xfrm>
            <a:off x="1191233" y="2034902"/>
            <a:ext cx="696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Caso 3 : Origen Pasada es el OFF-Prime y la próxima pasada es el Prime</a:t>
            </a:r>
          </a:p>
        </p:txBody>
      </p:sp>
    </p:spTree>
    <p:extLst>
      <p:ext uri="{BB962C8B-B14F-4D97-AF65-F5344CB8AC3E}">
        <p14:creationId xmlns:p14="http://schemas.microsoft.com/office/powerpoint/2010/main" val="162246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7C2923D-BFD7-42EC-8D84-4AA9DC2448AC}"/>
              </a:ext>
            </a:extLst>
          </p:cNvPr>
          <p:cNvSpPr txBox="1"/>
          <p:nvPr/>
        </p:nvSpPr>
        <p:spPr>
          <a:xfrm>
            <a:off x="959142" y="363212"/>
            <a:ext cx="1123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¿Correlación Entre Competencia y </a:t>
            </a:r>
            <a:r>
              <a:rPr lang="es-CL" dirty="0" err="1">
                <a:solidFill>
                  <a:srgbClr val="FF0000"/>
                </a:solidFill>
              </a:rPr>
              <a:t>Coef</a:t>
            </a:r>
            <a:r>
              <a:rPr lang="es-CL" dirty="0">
                <a:solidFill>
                  <a:srgbClr val="FF0000"/>
                </a:solidFill>
              </a:rPr>
              <a:t> de correlación con la otras variables?</a:t>
            </a:r>
          </a:p>
        </p:txBody>
      </p:sp>
    </p:spTree>
    <p:extLst>
      <p:ext uri="{BB962C8B-B14F-4D97-AF65-F5344CB8AC3E}">
        <p14:creationId xmlns:p14="http://schemas.microsoft.com/office/powerpoint/2010/main" val="87389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20C13F1-C6E2-4AFB-8891-9B9BE702CAA1}"/>
              </a:ext>
            </a:extLst>
          </p:cNvPr>
          <p:cNvSpPr txBox="1"/>
          <p:nvPr/>
        </p:nvSpPr>
        <p:spPr>
          <a:xfrm>
            <a:off x="469784" y="377506"/>
            <a:ext cx="1123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¿ Como han evolucionado los rendimientos  en el tiempo las distintas emisiones según su clasificación de estrenos y repeticiones?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91D77E-FF0F-4D61-A71F-321E9BE3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11" y="1158860"/>
            <a:ext cx="9439275" cy="46577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1B7DC31-FC39-41E9-84CA-32D9D99D3D92}"/>
              </a:ext>
            </a:extLst>
          </p:cNvPr>
          <p:cNvSpPr txBox="1"/>
          <p:nvPr/>
        </p:nvSpPr>
        <p:spPr>
          <a:xfrm>
            <a:off x="1110343" y="5951608"/>
            <a:ext cx="935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 partir del 2017 hay una valorización del programa tanto en sus emisiones estrenos y repeticiones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78A8C50-E3FB-4F3B-A374-304EE9FEA331}"/>
              </a:ext>
            </a:extLst>
          </p:cNvPr>
          <p:cNvSpPr/>
          <p:nvPr/>
        </p:nvSpPr>
        <p:spPr>
          <a:xfrm>
            <a:off x="5914239" y="1291905"/>
            <a:ext cx="1115735" cy="166102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2567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306</Words>
  <Application>Microsoft Office PowerPoint</Application>
  <PresentationFormat>Panorámica</PresentationFormat>
  <Paragraphs>25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Lugares que Hablan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Mauricio Cuevas</dc:creator>
  <cp:lastModifiedBy>Mauricio Cuevas</cp:lastModifiedBy>
  <cp:revision>10</cp:revision>
  <dcterms:created xsi:type="dcterms:W3CDTF">2020-12-10T13:12:05Z</dcterms:created>
  <dcterms:modified xsi:type="dcterms:W3CDTF">2020-12-10T18:49:05Z</dcterms:modified>
</cp:coreProperties>
</file>