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69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427DA-0179-40AD-A56F-F29E4ACF99A2}" v="214" dt="2021-05-04T08:12:02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uevas" userId="78f6fe032c78bf77" providerId="LiveId" clId="{8946CD48-866B-4220-B0D0-27B6B0E350E6}"/>
    <pc:docChg chg="custSel addSld modSld sldOrd">
      <pc:chgData name="Mauricio Cuevas" userId="78f6fe032c78bf77" providerId="LiveId" clId="{8946CD48-866B-4220-B0D0-27B6B0E350E6}" dt="2020-12-10T18:49:01.112" v="337" actId="20577"/>
      <pc:docMkLst>
        <pc:docMk/>
      </pc:docMkLst>
      <pc:sldChg chg="addSp modSp mod">
        <pc:chgData name="Mauricio Cuevas" userId="78f6fe032c78bf77" providerId="LiveId" clId="{8946CD48-866B-4220-B0D0-27B6B0E350E6}" dt="2020-12-10T18:44:48" v="255" actId="14100"/>
        <pc:sldMkLst>
          <pc:docMk/>
          <pc:sldMk cId="2962567178" sldId="259"/>
        </pc:sldMkLst>
        <pc:spChg chg="add mod">
          <ac:chgData name="Mauricio Cuevas" userId="78f6fe032c78bf77" providerId="LiveId" clId="{8946CD48-866B-4220-B0D0-27B6B0E350E6}" dt="2020-12-10T18:44:48" v="255" actId="14100"/>
          <ac:spMkLst>
            <pc:docMk/>
            <pc:sldMk cId="2962567178" sldId="259"/>
            <ac:spMk id="6" creationId="{F78A8C50-E3FB-4F3B-A374-304EE9FEA331}"/>
          </ac:spMkLst>
        </pc:spChg>
      </pc:sldChg>
      <pc:sldChg chg="ord">
        <pc:chgData name="Mauricio Cuevas" userId="78f6fe032c78bf77" providerId="LiveId" clId="{8946CD48-866B-4220-B0D0-27B6B0E350E6}" dt="2020-12-10T18:47:42.531" v="257"/>
        <pc:sldMkLst>
          <pc:docMk/>
          <pc:sldMk cId="2280863761" sldId="260"/>
        </pc:sldMkLst>
      </pc:sldChg>
      <pc:sldChg chg="addSp modSp new mod ord">
        <pc:chgData name="Mauricio Cuevas" userId="78f6fe032c78bf77" providerId="LiveId" clId="{8946CD48-866B-4220-B0D0-27B6B0E350E6}" dt="2020-12-10T18:42:29.787" v="248" actId="313"/>
        <pc:sldMkLst>
          <pc:docMk/>
          <pc:sldMk cId="1622465386" sldId="261"/>
        </pc:sldMkLst>
        <pc:spChg chg="add mod">
          <ac:chgData name="Mauricio Cuevas" userId="78f6fe032c78bf77" providerId="LiveId" clId="{8946CD48-866B-4220-B0D0-27B6B0E350E6}" dt="2020-12-10T18:42:29.787" v="248" actId="313"/>
          <ac:spMkLst>
            <pc:docMk/>
            <pc:sldMk cId="1622465386" sldId="261"/>
            <ac:spMk id="2" creationId="{0C079E3D-33BD-466E-9660-C07E35C6B34A}"/>
          </ac:spMkLst>
        </pc:spChg>
        <pc:spChg chg="add mod">
          <ac:chgData name="Mauricio Cuevas" userId="78f6fe032c78bf77" providerId="LiveId" clId="{8946CD48-866B-4220-B0D0-27B6B0E350E6}" dt="2020-12-10T16:12:39.840" v="198" actId="20577"/>
          <ac:spMkLst>
            <pc:docMk/>
            <pc:sldMk cId="1622465386" sldId="261"/>
            <ac:spMk id="3" creationId="{C9B22B39-2991-4101-845E-4E898C39B535}"/>
          </ac:spMkLst>
        </pc:spChg>
        <pc:spChg chg="add mod">
          <ac:chgData name="Mauricio Cuevas" userId="78f6fe032c78bf77" providerId="LiveId" clId="{8946CD48-866B-4220-B0D0-27B6B0E350E6}" dt="2020-12-10T16:14:02.168" v="245" actId="20577"/>
          <ac:spMkLst>
            <pc:docMk/>
            <pc:sldMk cId="1622465386" sldId="261"/>
            <ac:spMk id="4" creationId="{D240F4FE-6FF9-4A2F-B224-2D2F73398B30}"/>
          </ac:spMkLst>
        </pc:spChg>
        <pc:spChg chg="add mod">
          <ac:chgData name="Mauricio Cuevas" userId="78f6fe032c78bf77" providerId="LiveId" clId="{8946CD48-866B-4220-B0D0-27B6B0E350E6}" dt="2020-12-10T16:13:33.923" v="227" actId="20577"/>
          <ac:spMkLst>
            <pc:docMk/>
            <pc:sldMk cId="1622465386" sldId="261"/>
            <ac:spMk id="5" creationId="{A9BC4936-B414-411A-8A79-A46477941413}"/>
          </ac:spMkLst>
        </pc:spChg>
        <pc:spChg chg="add mod">
          <ac:chgData name="Mauricio Cuevas" userId="78f6fe032c78bf77" providerId="LiveId" clId="{8946CD48-866B-4220-B0D0-27B6B0E350E6}" dt="2020-12-10T16:13:45.678" v="234" actId="20577"/>
          <ac:spMkLst>
            <pc:docMk/>
            <pc:sldMk cId="1622465386" sldId="261"/>
            <ac:spMk id="6" creationId="{E1903EB0-DE6C-4CC6-B73E-5E51E67D12C4}"/>
          </ac:spMkLst>
        </pc:spChg>
      </pc:sldChg>
      <pc:sldChg chg="addSp modSp new mod">
        <pc:chgData name="Mauricio Cuevas" userId="78f6fe032c78bf77" providerId="LiveId" clId="{8946CD48-866B-4220-B0D0-27B6B0E350E6}" dt="2020-12-10T18:49:01.112" v="337" actId="20577"/>
        <pc:sldMkLst>
          <pc:docMk/>
          <pc:sldMk cId="873893677" sldId="262"/>
        </pc:sldMkLst>
        <pc:spChg chg="add mod">
          <ac:chgData name="Mauricio Cuevas" userId="78f6fe032c78bf77" providerId="LiveId" clId="{8946CD48-866B-4220-B0D0-27B6B0E350E6}" dt="2020-12-10T18:49:01.112" v="337" actId="20577"/>
          <ac:spMkLst>
            <pc:docMk/>
            <pc:sldMk cId="873893677" sldId="262"/>
            <ac:spMk id="2" creationId="{C7C2923D-BFD7-42EC-8D84-4AA9DC2448AC}"/>
          </ac:spMkLst>
        </pc:spChg>
      </pc:sldChg>
    </pc:docChg>
  </pc:docChgLst>
  <pc:docChgLst>
    <pc:chgData name="Mauricio Cuevas" userId="78f6fe032c78bf77" providerId="LiveId" clId="{EE9427DA-0179-40AD-A56F-F29E4ACF99A2}"/>
    <pc:docChg chg="undo custSel addSld delSld modSld">
      <pc:chgData name="Mauricio Cuevas" userId="78f6fe032c78bf77" providerId="LiveId" clId="{EE9427DA-0179-40AD-A56F-F29E4ACF99A2}" dt="2021-05-04T08:12:02.971" v="2619" actId="20577"/>
      <pc:docMkLst>
        <pc:docMk/>
      </pc:docMkLst>
      <pc:sldChg chg="addSp delSp modSp mod setBg addAnim setClrOvrMap">
        <pc:chgData name="Mauricio Cuevas" userId="78f6fe032c78bf77" providerId="LiveId" clId="{EE9427DA-0179-40AD-A56F-F29E4ACF99A2}" dt="2021-05-04T08:12:02.971" v="2619" actId="20577"/>
        <pc:sldMkLst>
          <pc:docMk/>
          <pc:sldMk cId="1868660734" sldId="256"/>
        </pc:sldMkLst>
        <pc:spChg chg="del mod">
          <ac:chgData name="Mauricio Cuevas" userId="78f6fe032c78bf77" providerId="LiveId" clId="{EE9427DA-0179-40AD-A56F-F29E4ACF99A2}" dt="2021-05-04T07:25:50.824" v="2195" actId="478"/>
          <ac:spMkLst>
            <pc:docMk/>
            <pc:sldMk cId="1868660734" sldId="256"/>
            <ac:spMk id="2" creationId="{E4528F39-8A70-4E38-8224-8FF40975D7B4}"/>
          </ac:spMkLst>
        </pc:spChg>
        <pc:spChg chg="add mod">
          <ac:chgData name="Mauricio Cuevas" userId="78f6fe032c78bf77" providerId="LiveId" clId="{EE9427DA-0179-40AD-A56F-F29E4ACF99A2}" dt="2021-05-04T08:12:02.971" v="2619" actId="20577"/>
          <ac:spMkLst>
            <pc:docMk/>
            <pc:sldMk cId="1868660734" sldId="256"/>
            <ac:spMk id="8" creationId="{07BDBBE2-DB53-4A04-861D-AF6CA3A37A1C}"/>
          </ac:spMkLst>
        </pc:spChg>
        <pc:spChg chg="add del">
          <ac:chgData name="Mauricio Cuevas" userId="78f6fe032c78bf77" providerId="LiveId" clId="{EE9427DA-0179-40AD-A56F-F29E4ACF99A2}" dt="2021-05-04T07:26:00.368" v="2196" actId="26606"/>
          <ac:spMkLst>
            <pc:docMk/>
            <pc:sldMk cId="1868660734" sldId="256"/>
            <ac:spMk id="11" creationId="{F8446B12-7391-4711-8B31-112A0B896C76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0" creationId="{44B42A97-2187-442B-BB48-39526296DA52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2" creationId="{F40CA114-B78B-4E3B-A785-96745276B6FB}"/>
          </ac:spMkLst>
        </pc:spChg>
        <pc:spChg chg="add del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4" creationId="{1B1D834C-2707-49B0-A3CE-334D83DFF044}"/>
          </ac:spMkLst>
        </pc:spChg>
        <pc:spChg chg="add">
          <ac:chgData name="Mauricio Cuevas" userId="78f6fe032c78bf77" providerId="LiveId" clId="{EE9427DA-0179-40AD-A56F-F29E4ACF99A2}" dt="2021-05-04T07:42:18.753" v="2372" actId="26606"/>
          <ac:spMkLst>
            <pc:docMk/>
            <pc:sldMk cId="1868660734" sldId="256"/>
            <ac:spMk id="29" creationId="{F8446B12-7391-4711-8B31-112A0B896C76}"/>
          </ac:spMkLst>
        </pc:spChg>
        <pc:grpChg chg="add del">
          <ac:chgData name="Mauricio Cuevas" userId="78f6fe032c78bf77" providerId="LiveId" clId="{EE9427DA-0179-40AD-A56F-F29E4ACF99A2}" dt="2021-05-04T07:26:00.368" v="2196" actId="26606"/>
          <ac:grpSpMkLst>
            <pc:docMk/>
            <pc:sldMk cId="1868660734" sldId="256"/>
            <ac:grpSpMk id="13" creationId="{AC0B7807-0C83-4963-821A-69B172722E49}"/>
          </ac:grpSpMkLst>
        </pc:grpChg>
        <pc:grpChg chg="add">
          <ac:chgData name="Mauricio Cuevas" userId="78f6fe032c78bf77" providerId="LiveId" clId="{EE9427DA-0179-40AD-A56F-F29E4ACF99A2}" dt="2021-05-04T07:42:18.753" v="2372" actId="26606"/>
          <ac:grpSpMkLst>
            <pc:docMk/>
            <pc:sldMk cId="1868660734" sldId="256"/>
            <ac:grpSpMk id="31" creationId="{AC0B7807-0C83-4963-821A-69B172722E49}"/>
          </ac:grpSpMkLst>
        </pc:grpChg>
        <pc:picChg chg="add mod ord">
          <ac:chgData name="Mauricio Cuevas" userId="78f6fe032c78bf77" providerId="LiveId" clId="{EE9427DA-0179-40AD-A56F-F29E4ACF99A2}" dt="2021-05-04T07:42:18.753" v="2372" actId="26606"/>
          <ac:picMkLst>
            <pc:docMk/>
            <pc:sldMk cId="1868660734" sldId="256"/>
            <ac:picMk id="6" creationId="{83806A16-9AE7-4490-AB0C-D82A5A383821}"/>
          </ac:picMkLst>
        </pc:picChg>
      </pc:sldChg>
      <pc:sldChg chg="addSp delSp modSp mod setBg">
        <pc:chgData name="Mauricio Cuevas" userId="78f6fe032c78bf77" providerId="LiveId" clId="{EE9427DA-0179-40AD-A56F-F29E4ACF99A2}" dt="2021-05-04T07:52:38.498" v="2449" actId="5793"/>
        <pc:sldMkLst>
          <pc:docMk/>
          <pc:sldMk cId="3720933001" sldId="257"/>
        </pc:sldMkLst>
        <pc:spChg chg="del mod">
          <ac:chgData name="Mauricio Cuevas" userId="78f6fe032c78bf77" providerId="LiveId" clId="{EE9427DA-0179-40AD-A56F-F29E4ACF99A2}" dt="2021-05-04T07:43:51.705" v="2386" actId="478"/>
          <ac:spMkLst>
            <pc:docMk/>
            <pc:sldMk cId="3720933001" sldId="257"/>
            <ac:spMk id="2" creationId="{9451D32B-7C7B-4B91-BCFD-20172058D076}"/>
          </ac:spMkLst>
        </pc:spChg>
        <pc:spChg chg="del mod">
          <ac:chgData name="Mauricio Cuevas" userId="78f6fe032c78bf77" providerId="LiveId" clId="{EE9427DA-0179-40AD-A56F-F29E4ACF99A2}" dt="2021-05-04T07:43:53.490" v="2387" actId="478"/>
          <ac:spMkLst>
            <pc:docMk/>
            <pc:sldMk cId="3720933001" sldId="257"/>
            <ac:spMk id="3" creationId="{320D6C05-CC5E-4852-97AB-AA7391A3D4B0}"/>
          </ac:spMkLst>
        </pc:spChg>
        <pc:spChg chg="del mod">
          <ac:chgData name="Mauricio Cuevas" userId="78f6fe032c78bf77" providerId="LiveId" clId="{EE9427DA-0179-40AD-A56F-F29E4ACF99A2}" dt="2021-05-04T07:43:54.952" v="2389" actId="478"/>
          <ac:spMkLst>
            <pc:docMk/>
            <pc:sldMk cId="3720933001" sldId="257"/>
            <ac:spMk id="9" creationId="{B7C774FC-D5B5-473B-A2E0-0B947ED2BDC7}"/>
          </ac:spMkLst>
        </pc:spChg>
        <pc:spChg chg="mod">
          <ac:chgData name="Mauricio Cuevas" userId="78f6fe032c78bf77" providerId="LiveId" clId="{EE9427DA-0179-40AD-A56F-F29E4ACF99A2}" dt="2021-05-04T07:51:12.068" v="2444" actId="20577"/>
          <ac:spMkLst>
            <pc:docMk/>
            <pc:sldMk cId="3720933001" sldId="257"/>
            <ac:spMk id="11" creationId="{9E7F4DB5-4986-4263-9F18-12D6340B4924}"/>
          </ac:spMkLst>
        </pc:spChg>
        <pc:spChg chg="mod">
          <ac:chgData name="Mauricio Cuevas" userId="78f6fe032c78bf77" providerId="LiveId" clId="{EE9427DA-0179-40AD-A56F-F29E4ACF99A2}" dt="2021-05-04T07:52:38.498" v="2449" actId="5793"/>
          <ac:spMkLst>
            <pc:docMk/>
            <pc:sldMk cId="3720933001" sldId="257"/>
            <ac:spMk id="12" creationId="{5050D3F6-29D6-40F6-89C4-95849F98EE11}"/>
          </ac:spMkLst>
        </pc:spChg>
        <pc:spChg chg="mod">
          <ac:chgData name="Mauricio Cuevas" userId="78f6fe032c78bf77" providerId="LiveId" clId="{EE9427DA-0179-40AD-A56F-F29E4ACF99A2}" dt="2021-05-04T07:45:34.703" v="2410" actId="26606"/>
          <ac:spMkLst>
            <pc:docMk/>
            <pc:sldMk cId="3720933001" sldId="257"/>
            <ac:spMk id="13" creationId="{5BEBBE22-487B-42B8-A1AD-284046F01B0B}"/>
          </ac:spMkLst>
        </pc:spChg>
        <pc:spChg chg="add del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17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45:08.329" v="2401" actId="26606"/>
          <ac:spMkLst>
            <pc:docMk/>
            <pc:sldMk cId="3720933001" sldId="257"/>
            <ac:spMk id="19" creationId="{B05E4F47-B148-49E0-B472-BBF149315524}"/>
          </ac:spMkLst>
        </pc:spChg>
        <pc:spChg chg="add del">
          <ac:chgData name="Mauricio Cuevas" userId="78f6fe032c78bf77" providerId="LiveId" clId="{EE9427DA-0179-40AD-A56F-F29E4ACF99A2}" dt="2021-05-04T07:45:58.057" v="2414" actId="26606"/>
          <ac:spMkLst>
            <pc:docMk/>
            <pc:sldMk cId="3720933001" sldId="257"/>
            <ac:spMk id="22" creationId="{B95B9BA8-1D69-4796-85F5-B6D0BD52354B}"/>
          </ac:spMkLst>
        </pc:spChg>
        <pc:spChg chg="add del">
          <ac:chgData name="Mauricio Cuevas" userId="78f6fe032c78bf77" providerId="LiveId" clId="{EE9427DA-0179-40AD-A56F-F29E4ACF99A2}" dt="2021-05-04T07:45:08.329" v="2401" actId="26606"/>
          <ac:spMkLst>
            <pc:docMk/>
            <pc:sldMk cId="3720933001" sldId="257"/>
            <ac:spMk id="23" creationId="{684BF3E1-C321-4F38-85CF-FEBBEEC15E2D}"/>
          </ac:spMkLst>
        </pc:spChg>
        <pc:spChg chg="add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26" creationId="{B45D527E-542C-44E0-8FC2-F03B24CFA25E}"/>
          </ac:spMkLst>
        </pc:spChg>
        <pc:spChg chg="add del">
          <ac:chgData name="Mauricio Cuevas" userId="78f6fe032c78bf77" providerId="LiveId" clId="{EE9427DA-0179-40AD-A56F-F29E4ACF99A2}" dt="2021-05-04T07:45:14.240" v="2403" actId="26606"/>
          <ac:spMkLst>
            <pc:docMk/>
            <pc:sldMk cId="3720933001" sldId="257"/>
            <ac:spMk id="28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46:05.670" v="2416" actId="26606"/>
          <ac:spMkLst>
            <pc:docMk/>
            <pc:sldMk cId="3720933001" sldId="257"/>
            <ac:spMk id="38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46:09.350" v="2418" actId="26606"/>
          <ac:spMkLst>
            <pc:docMk/>
            <pc:sldMk cId="3720933001" sldId="257"/>
            <ac:spMk id="40" creationId="{33CD251C-A887-4D2F-925B-FC097198538B}"/>
          </ac:spMkLst>
        </pc:spChg>
        <pc:spChg chg="add del">
          <ac:chgData name="Mauricio Cuevas" userId="78f6fe032c78bf77" providerId="LiveId" clId="{EE9427DA-0179-40AD-A56F-F29E4ACF99A2}" dt="2021-05-04T07:46:29.405" v="2420" actId="26606"/>
          <ac:spMkLst>
            <pc:docMk/>
            <pc:sldMk cId="3720933001" sldId="257"/>
            <ac:spMk id="44" creationId="{523E859E-BCBF-4E66-BDB2-B45C407894B7}"/>
          </ac:spMkLst>
        </pc:spChg>
        <pc:spChg chg="add del">
          <ac:chgData name="Mauricio Cuevas" userId="78f6fe032c78bf77" providerId="LiveId" clId="{EE9427DA-0179-40AD-A56F-F29E4ACF99A2}" dt="2021-05-04T07:46:29.405" v="2420" actId="26606"/>
          <ac:spMkLst>
            <pc:docMk/>
            <pc:sldMk cId="3720933001" sldId="257"/>
            <ac:spMk id="46" creationId="{B45D527E-542C-44E0-8FC2-F03B24CFA25E}"/>
          </ac:spMkLst>
        </pc:spChg>
        <pc:spChg chg="add">
          <ac:chgData name="Mauricio Cuevas" userId="78f6fe032c78bf77" providerId="LiveId" clId="{EE9427DA-0179-40AD-A56F-F29E4ACF99A2}" dt="2021-05-04T07:46:29.423" v="2421" actId="26606"/>
          <ac:spMkLst>
            <pc:docMk/>
            <pc:sldMk cId="3720933001" sldId="257"/>
            <ac:spMk id="48" creationId="{523E859E-BCBF-4E66-BDB2-B45C407894B7}"/>
          </ac:spMkLst>
        </pc:spChg>
        <pc:grpChg chg="add del">
          <ac:chgData name="Mauricio Cuevas" userId="78f6fe032c78bf77" providerId="LiveId" clId="{EE9427DA-0179-40AD-A56F-F29E4ACF99A2}" dt="2021-05-04T07:45:58.057" v="2414" actId="26606"/>
          <ac:grpSpMkLst>
            <pc:docMk/>
            <pc:sldMk cId="3720933001" sldId="257"/>
            <ac:grpSpMk id="24" creationId="{36AB285A-81F9-42F0-A9FD-0058EB46EFDF}"/>
          </ac:grpSpMkLst>
        </pc:grpChg>
        <pc:grpChg chg="add del">
          <ac:chgData name="Mauricio Cuevas" userId="78f6fe032c78bf77" providerId="LiveId" clId="{EE9427DA-0179-40AD-A56F-F29E4ACF99A2}" dt="2021-05-04T07:45:14.240" v="2403" actId="26606"/>
          <ac:grpSpMkLst>
            <pc:docMk/>
            <pc:sldMk cId="3720933001" sldId="257"/>
            <ac:grpSpMk id="25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45:14.240" v="2403" actId="26606"/>
          <ac:grpSpMkLst>
            <pc:docMk/>
            <pc:sldMk cId="3720933001" sldId="257"/>
            <ac:grpSpMk id="29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46:09.350" v="2418" actId="26606"/>
          <ac:grpSpMkLst>
            <pc:docMk/>
            <pc:sldMk cId="3720933001" sldId="257"/>
            <ac:grpSpMk id="41" creationId="{770AE191-D2EA-45C9-A44D-830C188F74CB}"/>
          </ac:grpSpMkLst>
        </pc:grpChg>
        <pc:graphicFrameChg chg="add del mod">
          <ac:chgData name="Mauricio Cuevas" userId="78f6fe032c78bf77" providerId="LiveId" clId="{EE9427DA-0179-40AD-A56F-F29E4ACF99A2}" dt="2021-05-04T07:43:57.298" v="2390" actId="478"/>
          <ac:graphicFrameMkLst>
            <pc:docMk/>
            <pc:sldMk cId="3720933001" sldId="257"/>
            <ac:graphicFrameMk id="6" creationId="{53E480B3-56E6-4ACC-89BA-A20BBDBF5C66}"/>
          </ac:graphicFrameMkLst>
        </pc:graphicFrameChg>
        <pc:graphicFrameChg chg="add mod">
          <ac:chgData name="Mauricio Cuevas" userId="78f6fe032c78bf77" providerId="LiveId" clId="{EE9427DA-0179-40AD-A56F-F29E4ACF99A2}" dt="2021-05-04T07:47:14.512" v="2422" actId="1076"/>
          <ac:graphicFrameMkLst>
            <pc:docMk/>
            <pc:sldMk cId="3720933001" sldId="257"/>
            <ac:graphicFrameMk id="14" creationId="{E5BC77D7-EC5B-4974-96B7-FB9557BFC2AE}"/>
          </ac:graphicFrameMkLst>
        </pc:graphicFrameChg>
        <pc:picChg chg="del">
          <ac:chgData name="Mauricio Cuevas" userId="78f6fe032c78bf77" providerId="LiveId" clId="{EE9427DA-0179-40AD-A56F-F29E4ACF99A2}" dt="2021-05-04T03:54:47.142" v="182" actId="478"/>
          <ac:picMkLst>
            <pc:docMk/>
            <pc:sldMk cId="3720933001" sldId="257"/>
            <ac:picMk id="8" creationId="{B5F50000-F375-422B-AF04-9ECB7F66295D}"/>
          </ac:picMkLst>
        </pc:picChg>
        <pc:picChg chg="add del mod">
          <ac:chgData name="Mauricio Cuevas" userId="78f6fe032c78bf77" providerId="LiveId" clId="{EE9427DA-0179-40AD-A56F-F29E4ACF99A2}" dt="2021-05-04T07:44:59.151" v="2399" actId="21"/>
          <ac:picMkLst>
            <pc:docMk/>
            <pc:sldMk cId="3720933001" sldId="257"/>
            <ac:picMk id="16" creationId="{58B56421-A16B-4A38-84E8-F07EF6ECD25E}"/>
          </ac:picMkLst>
        </pc:picChg>
        <pc:picChg chg="add del mod">
          <ac:chgData name="Mauricio Cuevas" userId="78f6fe032c78bf77" providerId="LiveId" clId="{EE9427DA-0179-40AD-A56F-F29E4ACF99A2}" dt="2021-05-04T07:49:11.734" v="2432" actId="478"/>
          <ac:picMkLst>
            <pc:docMk/>
            <pc:sldMk cId="3720933001" sldId="257"/>
            <ac:picMk id="18" creationId="{44C6E9F0-5D99-4146-882E-64DD7084ABE9}"/>
          </ac:picMkLst>
        </pc:picChg>
        <pc:picChg chg="add del">
          <ac:chgData name="Mauricio Cuevas" userId="78f6fe032c78bf77" providerId="LiveId" clId="{EE9427DA-0179-40AD-A56F-F29E4ACF99A2}" dt="2021-05-04T07:45:08.329" v="2401" actId="26606"/>
          <ac:picMkLst>
            <pc:docMk/>
            <pc:sldMk cId="3720933001" sldId="257"/>
            <ac:picMk id="21" creationId="{7A2CE8EB-F719-4F84-9E91-F538438CAC76}"/>
          </ac:picMkLst>
        </pc:picChg>
        <pc:picChg chg="add del">
          <ac:chgData name="Mauricio Cuevas" userId="78f6fe032c78bf77" providerId="LiveId" clId="{EE9427DA-0179-40AD-A56F-F29E4ACF99A2}" dt="2021-05-04T07:46:29.405" v="2420" actId="26606"/>
          <ac:picMkLst>
            <pc:docMk/>
            <pc:sldMk cId="3720933001" sldId="257"/>
            <ac:picMk id="45" creationId="{3A9AEE7E-B925-446D-8A61-75BFE40B8B9E}"/>
          </ac:picMkLst>
        </pc:picChg>
        <pc:picChg chg="add">
          <ac:chgData name="Mauricio Cuevas" userId="78f6fe032c78bf77" providerId="LiveId" clId="{EE9427DA-0179-40AD-A56F-F29E4ACF99A2}" dt="2021-05-04T07:46:29.423" v="2421" actId="26606"/>
          <ac:picMkLst>
            <pc:docMk/>
            <pc:sldMk cId="3720933001" sldId="257"/>
            <ac:picMk id="49" creationId="{3A9AEE7E-B925-446D-8A61-75BFE40B8B9E}"/>
          </ac:picMkLst>
        </pc:picChg>
      </pc:sldChg>
      <pc:sldChg chg="addSp delSp modSp mod setBg">
        <pc:chgData name="Mauricio Cuevas" userId="78f6fe032c78bf77" providerId="LiveId" clId="{EE9427DA-0179-40AD-A56F-F29E4ACF99A2}" dt="2021-05-04T08:02:48.909" v="2508" actId="1076"/>
        <pc:sldMkLst>
          <pc:docMk/>
          <pc:sldMk cId="3954156052" sldId="258"/>
        </pc:sldMkLst>
        <pc:spChg chg="mod">
          <ac:chgData name="Mauricio Cuevas" userId="78f6fe032c78bf77" providerId="LiveId" clId="{EE9427DA-0179-40AD-A56F-F29E4ACF99A2}" dt="2021-05-04T08:02:45.661" v="2507" actId="1076"/>
          <ac:spMkLst>
            <pc:docMk/>
            <pc:sldMk cId="3954156052" sldId="258"/>
            <ac:spMk id="2" creationId="{A4B87C5C-0000-4DDA-833B-F6ACDBF6B8CF}"/>
          </ac:spMkLst>
        </pc:spChg>
        <pc:spChg chg="mod">
          <ac:chgData name="Mauricio Cuevas" userId="78f6fe032c78bf77" providerId="LiveId" clId="{EE9427DA-0179-40AD-A56F-F29E4ACF99A2}" dt="2021-05-04T08:02:25.303" v="2505" actId="255"/>
          <ac:spMkLst>
            <pc:docMk/>
            <pc:sldMk cId="3954156052" sldId="258"/>
            <ac:spMk id="5" creationId="{FEDB2720-8B33-4B8D-8246-F5A0DFFC4FC4}"/>
          </ac:spMkLst>
        </pc:spChg>
        <pc:spChg chg="del">
          <ac:chgData name="Mauricio Cuevas" userId="78f6fe032c78bf77" providerId="LiveId" clId="{EE9427DA-0179-40AD-A56F-F29E4ACF99A2}" dt="2021-05-04T04:41:52.212" v="621" actId="478"/>
          <ac:spMkLst>
            <pc:docMk/>
            <pc:sldMk cId="3954156052" sldId="258"/>
            <ac:spMk id="10" creationId="{D30833D6-0F2A-4EF4-9491-4030566557A3}"/>
          </ac:spMkLst>
        </pc:spChg>
        <pc:spChg chg="del">
          <ac:chgData name="Mauricio Cuevas" userId="78f6fe032c78bf77" providerId="LiveId" clId="{EE9427DA-0179-40AD-A56F-F29E4ACF99A2}" dt="2021-05-04T04:44:29.757" v="646" actId="478"/>
          <ac:spMkLst>
            <pc:docMk/>
            <pc:sldMk cId="3954156052" sldId="258"/>
            <ac:spMk id="11" creationId="{2B733382-44C5-4CDF-BB5A-C5A4CB7B70E9}"/>
          </ac:spMkLst>
        </pc:spChg>
        <pc:spChg chg="add del mod">
          <ac:chgData name="Mauricio Cuevas" userId="78f6fe032c78bf77" providerId="LiveId" clId="{EE9427DA-0179-40AD-A56F-F29E4ACF99A2}" dt="2021-05-04T07:56:25.008" v="2455" actId="478"/>
          <ac:spMkLst>
            <pc:docMk/>
            <pc:sldMk cId="3954156052" sldId="258"/>
            <ac:spMk id="13" creationId="{E28E75CE-05CA-4EDF-85C9-8F9639F7CCC9}"/>
          </ac:spMkLst>
        </pc:spChg>
        <pc:spChg chg="add">
          <ac:chgData name="Mauricio Cuevas" userId="78f6fe032c78bf77" providerId="LiveId" clId="{EE9427DA-0179-40AD-A56F-F29E4ACF99A2}" dt="2021-05-04T07:56:46.748" v="2458" actId="26606"/>
          <ac:spMkLst>
            <pc:docMk/>
            <pc:sldMk cId="3954156052" sldId="258"/>
            <ac:spMk id="14" creationId="{42A5316D-ED2F-4F89-B4B4-8D9240B1A348}"/>
          </ac:spMkLst>
        </pc:spChg>
        <pc:graphicFrameChg chg="add mod">
          <ac:chgData name="Mauricio Cuevas" userId="78f6fe032c78bf77" providerId="LiveId" clId="{EE9427DA-0179-40AD-A56F-F29E4ACF99A2}" dt="2021-05-04T08:02:38.114" v="2506" actId="1076"/>
          <ac:graphicFrameMkLst>
            <pc:docMk/>
            <pc:sldMk cId="3954156052" sldId="258"/>
            <ac:graphicFrameMk id="8" creationId="{80F0BE00-222B-4347-BF8D-1489FC46472D}"/>
          </ac:graphicFrameMkLst>
        </pc:graphicFrameChg>
        <pc:graphicFrameChg chg="add del mod">
          <ac:chgData name="Mauricio Cuevas" userId="78f6fe032c78bf77" providerId="LiveId" clId="{EE9427DA-0179-40AD-A56F-F29E4ACF99A2}" dt="2021-05-04T07:56:21.612" v="2453" actId="478"/>
          <ac:graphicFrameMkLst>
            <pc:docMk/>
            <pc:sldMk cId="3954156052" sldId="258"/>
            <ac:graphicFrameMk id="12" creationId="{37E7E109-F199-4037-A59F-77B380475DA9}"/>
          </ac:graphicFrameMkLst>
        </pc:graphicFrameChg>
        <pc:picChg chg="del">
          <ac:chgData name="Mauricio Cuevas" userId="78f6fe032c78bf77" providerId="LiveId" clId="{EE9427DA-0179-40AD-A56F-F29E4ACF99A2}" dt="2021-05-04T04:41:50.430" v="620" actId="478"/>
          <ac:picMkLst>
            <pc:docMk/>
            <pc:sldMk cId="3954156052" sldId="258"/>
            <ac:picMk id="4" creationId="{EE4903A0-9F23-42DD-8783-D89B0F8AD203}"/>
          </ac:picMkLst>
        </pc:picChg>
        <pc:picChg chg="add del mod">
          <ac:chgData name="Mauricio Cuevas" userId="78f6fe032c78bf77" providerId="LiveId" clId="{EE9427DA-0179-40AD-A56F-F29E4ACF99A2}" dt="2021-05-04T07:56:22.377" v="2454" actId="478"/>
          <ac:picMkLst>
            <pc:docMk/>
            <pc:sldMk cId="3954156052" sldId="258"/>
            <ac:picMk id="6" creationId="{A9E09AAE-587F-4B33-B174-6D267363E6BF}"/>
          </ac:picMkLst>
        </pc:picChg>
        <pc:picChg chg="add mod">
          <ac:chgData name="Mauricio Cuevas" userId="78f6fe032c78bf77" providerId="LiveId" clId="{EE9427DA-0179-40AD-A56F-F29E4ACF99A2}" dt="2021-05-04T08:02:48.909" v="2508" actId="1076"/>
          <ac:picMkLst>
            <pc:docMk/>
            <pc:sldMk cId="3954156052" sldId="258"/>
            <ac:picMk id="7" creationId="{50C58E41-D463-41ED-95BE-FDC554166BB0}"/>
          </ac:picMkLst>
        </pc:picChg>
        <pc:picChg chg="del">
          <ac:chgData name="Mauricio Cuevas" userId="78f6fe032c78bf77" providerId="LiveId" clId="{EE9427DA-0179-40AD-A56F-F29E4ACF99A2}" dt="2021-05-04T04:44:27.147" v="645" actId="478"/>
          <ac:picMkLst>
            <pc:docMk/>
            <pc:sldMk cId="3954156052" sldId="258"/>
            <ac:picMk id="9" creationId="{FD4B243A-9F5E-40B2-8E53-A824987E9299}"/>
          </ac:picMkLst>
        </pc:picChg>
      </pc:sldChg>
      <pc:sldChg chg="addSp delSp modSp mod setBg setClrOvrMap">
        <pc:chgData name="Mauricio Cuevas" userId="78f6fe032c78bf77" providerId="LiveId" clId="{EE9427DA-0179-40AD-A56F-F29E4ACF99A2}" dt="2021-05-04T07:40:57.382" v="2367" actId="26606"/>
        <pc:sldMkLst>
          <pc:docMk/>
          <pc:sldMk cId="2962567178" sldId="259"/>
        </pc:sldMkLst>
        <pc:spChg chg="mo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" creationId="{F20C13F1-C6E2-4AFB-8891-9B9BE702CAA1}"/>
          </ac:spMkLst>
        </pc:spChg>
        <pc:spChg chg="del">
          <ac:chgData name="Mauricio Cuevas" userId="78f6fe032c78bf77" providerId="LiveId" clId="{EE9427DA-0179-40AD-A56F-F29E4ACF99A2}" dt="2021-05-04T07:23:26.100" v="2172" actId="478"/>
          <ac:spMkLst>
            <pc:docMk/>
            <pc:sldMk cId="2962567178" sldId="259"/>
            <ac:spMk id="5" creationId="{B1B7DC31-FC39-41E9-84CA-32D9D99D3D92}"/>
          </ac:spMkLst>
        </pc:spChg>
        <pc:spChg chg="del">
          <ac:chgData name="Mauricio Cuevas" userId="78f6fe032c78bf77" providerId="LiveId" clId="{EE9427DA-0179-40AD-A56F-F29E4ACF99A2}" dt="2021-05-04T07:23:27.675" v="2173" actId="478"/>
          <ac:spMkLst>
            <pc:docMk/>
            <pc:sldMk cId="2962567178" sldId="259"/>
            <ac:spMk id="6" creationId="{F78A8C50-E3FB-4F3B-A374-304EE9FEA331}"/>
          </ac:spMkLst>
        </pc:spChg>
        <pc:spChg chg="add del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7" creationId="{23962611-DFD5-4092-AAFD-559E3DFCE2C9}"/>
          </ac:spMkLst>
        </pc:spChg>
        <pc:spChg chg="add del">
          <ac:chgData name="Mauricio Cuevas" userId="78f6fe032c78bf77" providerId="LiveId" clId="{EE9427DA-0179-40AD-A56F-F29E4ACF99A2}" dt="2021-05-04T07:40:53.872" v="2362" actId="26606"/>
          <ac:spMkLst>
            <pc:docMk/>
            <pc:sldMk cId="2962567178" sldId="259"/>
            <ac:spMk id="14" creationId="{2CB6C291-6CAF-46DF-ACFF-AADF0FD03F58}"/>
          </ac:spMkLst>
        </pc:spChg>
        <pc:spChg chg="add del">
          <ac:chgData name="Mauricio Cuevas" userId="78f6fe032c78bf77" providerId="LiveId" clId="{EE9427DA-0179-40AD-A56F-F29E4ACF99A2}" dt="2021-05-04T07:40:56.403" v="2364" actId="26606"/>
          <ac:spMkLst>
            <pc:docMk/>
            <pc:sldMk cId="2962567178" sldId="259"/>
            <ac:spMk id="19" creationId="{2CB6C291-6CAF-46DF-ACFF-AADF0FD03F58}"/>
          </ac:spMkLst>
        </pc:spChg>
        <pc:spChg chg="add del">
          <ac:chgData name="Mauricio Cuevas" userId="78f6fe032c78bf77" providerId="LiveId" clId="{EE9427DA-0179-40AD-A56F-F29E4ACF99A2}" dt="2021-05-04T07:40:56.403" v="2364" actId="26606"/>
          <ac:spMkLst>
            <pc:docMk/>
            <pc:sldMk cId="2962567178" sldId="259"/>
            <ac:spMk id="20" creationId="{4735DC46-5663-471D-AADB-81E00E65BCC6}"/>
          </ac:spMkLst>
        </pc:spChg>
        <pc:spChg chg="add del">
          <ac:chgData name="Mauricio Cuevas" userId="78f6fe032c78bf77" providerId="LiveId" clId="{EE9427DA-0179-40AD-A56F-F29E4ACF99A2}" dt="2021-05-04T07:40:57.371" v="2366" actId="26606"/>
          <ac:spMkLst>
            <pc:docMk/>
            <pc:sldMk cId="2962567178" sldId="259"/>
            <ac:spMk id="22" creationId="{ABC4E351-C4D0-4D23-BEA8-3136F7E47D75}"/>
          </ac:spMkLst>
        </pc:spChg>
        <pc:spChg chg="add del">
          <ac:chgData name="Mauricio Cuevas" userId="78f6fe032c78bf77" providerId="LiveId" clId="{EE9427DA-0179-40AD-A56F-F29E4ACF99A2}" dt="2021-05-04T07:40:57.371" v="2366" actId="26606"/>
          <ac:spMkLst>
            <pc:docMk/>
            <pc:sldMk cId="2962567178" sldId="259"/>
            <ac:spMk id="25" creationId="{D16CFDC4-DE7D-4153-89C5-608818994740}"/>
          </ac:spMkLst>
        </pc:spChg>
        <pc:spChg chg="ad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7" creationId="{2CB6C291-6CAF-46DF-ACFF-AADF0FD03F58}"/>
          </ac:spMkLst>
        </pc:spChg>
        <pc:spChg chg="add">
          <ac:chgData name="Mauricio Cuevas" userId="78f6fe032c78bf77" providerId="LiveId" clId="{EE9427DA-0179-40AD-A56F-F29E4ACF99A2}" dt="2021-05-04T07:40:57.382" v="2367" actId="26606"/>
          <ac:spMkLst>
            <pc:docMk/>
            <pc:sldMk cId="2962567178" sldId="259"/>
            <ac:spMk id="28" creationId="{4735DC46-5663-471D-AADB-81E00E65BCC6}"/>
          </ac:spMkLst>
        </pc:spChg>
        <pc:grpChg chg="add del">
          <ac:chgData name="Mauricio Cuevas" userId="78f6fe032c78bf77" providerId="LiveId" clId="{EE9427DA-0179-40AD-A56F-F29E4ACF99A2}" dt="2021-05-04T07:40:57.371" v="2366" actId="26606"/>
          <ac:grpSpMkLst>
            <pc:docMk/>
            <pc:sldMk cId="2962567178" sldId="259"/>
            <ac:grpSpMk id="23" creationId="{B2D95578-3010-40A8-9EE1-D6D43C23301A}"/>
          </ac:grpSpMkLst>
        </pc:grpChg>
        <pc:picChg chg="del">
          <ac:chgData name="Mauricio Cuevas" userId="78f6fe032c78bf77" providerId="LiveId" clId="{EE9427DA-0179-40AD-A56F-F29E4ACF99A2}" dt="2021-05-04T07:23:24.474" v="2171" actId="478"/>
          <ac:picMkLst>
            <pc:docMk/>
            <pc:sldMk cId="2962567178" sldId="259"/>
            <ac:picMk id="4" creationId="{D791D77E-FF0F-4D61-A71F-321E9BE36A10}"/>
          </ac:picMkLst>
        </pc:picChg>
        <pc:picChg chg="add del">
          <ac:chgData name="Mauricio Cuevas" userId="78f6fe032c78bf77" providerId="LiveId" clId="{EE9427DA-0179-40AD-A56F-F29E4ACF99A2}" dt="2021-05-04T07:40:57.382" v="2367" actId="26606"/>
          <ac:picMkLst>
            <pc:docMk/>
            <pc:sldMk cId="2962567178" sldId="259"/>
            <ac:picMk id="9" creationId="{2270F1FA-0425-408F-9861-80BF5AFB276D}"/>
          </ac:picMkLst>
        </pc:picChg>
        <pc:picChg chg="add del">
          <ac:chgData name="Mauricio Cuevas" userId="78f6fe032c78bf77" providerId="LiveId" clId="{EE9427DA-0179-40AD-A56F-F29E4ACF99A2}" dt="2021-05-04T07:40:53.872" v="2362" actId="26606"/>
          <ac:picMkLst>
            <pc:docMk/>
            <pc:sldMk cId="2962567178" sldId="259"/>
            <ac:picMk id="16" creationId="{63C11A00-A2A3-417C-B33D-DC753ED7C3BB}"/>
          </ac:picMkLst>
        </pc:picChg>
        <pc:picChg chg="add del">
          <ac:chgData name="Mauricio Cuevas" userId="78f6fe032c78bf77" providerId="LiveId" clId="{EE9427DA-0179-40AD-A56F-F29E4ACF99A2}" dt="2021-05-04T07:40:56.403" v="2364" actId="26606"/>
          <ac:picMkLst>
            <pc:docMk/>
            <pc:sldMk cId="2962567178" sldId="259"/>
            <ac:picMk id="18" creationId="{595E59CC-7059-4455-9789-EDFBBE8F5A98}"/>
          </ac:picMkLst>
        </pc:picChg>
        <pc:picChg chg="add">
          <ac:chgData name="Mauricio Cuevas" userId="78f6fe032c78bf77" providerId="LiveId" clId="{EE9427DA-0179-40AD-A56F-F29E4ACF99A2}" dt="2021-05-04T07:40:57.382" v="2367" actId="26606"/>
          <ac:picMkLst>
            <pc:docMk/>
            <pc:sldMk cId="2962567178" sldId="259"/>
            <ac:picMk id="29" creationId="{595E59CC-7059-4455-9789-EDFBBE8F5A98}"/>
          </ac:picMkLst>
        </pc:picChg>
      </pc:sldChg>
      <pc:sldChg chg="addSp delSp modSp del mod">
        <pc:chgData name="Mauricio Cuevas" userId="78f6fe032c78bf77" providerId="LiveId" clId="{EE9427DA-0179-40AD-A56F-F29E4ACF99A2}" dt="2021-05-04T07:34:08.726" v="2301" actId="47"/>
        <pc:sldMkLst>
          <pc:docMk/>
          <pc:sldMk cId="2280863761" sldId="260"/>
        </pc:sldMkLst>
        <pc:spChg chg="mod">
          <ac:chgData name="Mauricio Cuevas" userId="78f6fe032c78bf77" providerId="LiveId" clId="{EE9427DA-0179-40AD-A56F-F29E4ACF99A2}" dt="2021-05-04T05:12:49.934" v="1414" actId="1076"/>
          <ac:spMkLst>
            <pc:docMk/>
            <pc:sldMk cId="2280863761" sldId="260"/>
            <ac:spMk id="2" creationId="{F045E016-E13C-4808-B7ED-A375074FD15D}"/>
          </ac:spMkLst>
        </pc:spChg>
        <pc:spChg chg="mod">
          <ac:chgData name="Mauricio Cuevas" userId="78f6fe032c78bf77" providerId="LiveId" clId="{EE9427DA-0179-40AD-A56F-F29E4ACF99A2}" dt="2021-05-04T07:29:07.609" v="2261" actId="1076"/>
          <ac:spMkLst>
            <pc:docMk/>
            <pc:sldMk cId="2280863761" sldId="260"/>
            <ac:spMk id="5" creationId="{32B3F8CB-F1D3-4732-94B7-9C1C9F497F18}"/>
          </ac:spMkLst>
        </pc:spChg>
        <pc:spChg chg="del mod">
          <ac:chgData name="Mauricio Cuevas" userId="78f6fe032c78bf77" providerId="LiveId" clId="{EE9427DA-0179-40AD-A56F-F29E4ACF99A2}" dt="2021-05-04T05:31:33.401" v="1521" actId="478"/>
          <ac:spMkLst>
            <pc:docMk/>
            <pc:sldMk cId="2280863761" sldId="260"/>
            <ac:spMk id="9" creationId="{FA5B2F08-D1DC-4FB8-9FB9-186EE8ABA512}"/>
          </ac:spMkLst>
        </pc:spChg>
        <pc:spChg chg="add mod">
          <ac:chgData name="Mauricio Cuevas" userId="78f6fe032c78bf77" providerId="LiveId" clId="{EE9427DA-0179-40AD-A56F-F29E4ACF99A2}" dt="2021-05-04T07:29:30.783" v="2265" actId="1076"/>
          <ac:spMkLst>
            <pc:docMk/>
            <pc:sldMk cId="2280863761" sldId="260"/>
            <ac:spMk id="11" creationId="{5361335F-DB9A-4000-B281-7F31A2D2A525}"/>
          </ac:spMkLst>
        </pc:spChg>
        <pc:grpChg chg="add mod">
          <ac:chgData name="Mauricio Cuevas" userId="78f6fe032c78bf77" providerId="LiveId" clId="{EE9427DA-0179-40AD-A56F-F29E4ACF99A2}" dt="2021-05-04T07:29:36.518" v="2266" actId="1076"/>
          <ac:grpSpMkLst>
            <pc:docMk/>
            <pc:sldMk cId="2280863761" sldId="260"/>
            <ac:grpSpMk id="12" creationId="{6CBA78CA-C2EC-4FD2-9DD1-49B8B8CE133A}"/>
          </ac:grpSpMkLst>
        </pc:grpChg>
        <pc:graphicFrameChg chg="add mod">
          <ac:chgData name="Mauricio Cuevas" userId="78f6fe032c78bf77" providerId="LiveId" clId="{EE9427DA-0179-40AD-A56F-F29E4ACF99A2}" dt="2021-05-04T07:29:10.857" v="2262" actId="1076"/>
          <ac:graphicFrameMkLst>
            <pc:docMk/>
            <pc:sldMk cId="2280863761" sldId="260"/>
            <ac:graphicFrameMk id="8" creationId="{31C4C52B-2865-4E07-9A97-902EDE41103C}"/>
          </ac:graphicFrameMkLst>
        </pc:graphicFrameChg>
        <pc:picChg chg="del mod">
          <ac:chgData name="Mauricio Cuevas" userId="78f6fe032c78bf77" providerId="LiveId" clId="{EE9427DA-0179-40AD-A56F-F29E4ACF99A2}" dt="2021-05-04T05:31:30.520" v="1520" actId="478"/>
          <ac:picMkLst>
            <pc:docMk/>
            <pc:sldMk cId="2280863761" sldId="260"/>
            <ac:picMk id="4" creationId="{3002CFFD-5B80-40D3-B4AD-BE18F0621A8B}"/>
          </ac:picMkLst>
        </pc:picChg>
        <pc:picChg chg="mod">
          <ac:chgData name="Mauricio Cuevas" userId="78f6fe032c78bf77" providerId="LiveId" clId="{EE9427DA-0179-40AD-A56F-F29E4ACF99A2}" dt="2021-05-04T07:28:40.670" v="2258" actId="164"/>
          <ac:picMkLst>
            <pc:docMk/>
            <pc:sldMk cId="2280863761" sldId="260"/>
            <ac:picMk id="7" creationId="{A3450595-2D18-4EA7-85AC-DC9D8B51AEC4}"/>
          </ac:picMkLst>
        </pc:picChg>
        <pc:cxnChg chg="add mod">
          <ac:chgData name="Mauricio Cuevas" userId="78f6fe032c78bf77" providerId="LiveId" clId="{EE9427DA-0179-40AD-A56F-F29E4ACF99A2}" dt="2021-05-04T07:28:40.670" v="2258" actId="164"/>
          <ac:cxnSpMkLst>
            <pc:docMk/>
            <pc:sldMk cId="2280863761" sldId="260"/>
            <ac:cxnSpMk id="6" creationId="{97C34A47-95B7-4B37-9DD3-B6BE3881CAAC}"/>
          </ac:cxnSpMkLst>
        </pc:cxnChg>
      </pc:sldChg>
      <pc:sldChg chg="addSp delSp modSp mod setBg setClrOvrMap">
        <pc:chgData name="Mauricio Cuevas" userId="78f6fe032c78bf77" providerId="LiveId" clId="{EE9427DA-0179-40AD-A56F-F29E4ACF99A2}" dt="2021-05-04T07:31:36.496" v="2278" actId="207"/>
        <pc:sldMkLst>
          <pc:docMk/>
          <pc:sldMk cId="1622465386" sldId="261"/>
        </pc:sldMkLst>
        <pc:spChg chg="mod">
          <ac:chgData name="Mauricio Cuevas" userId="78f6fe032c78bf77" providerId="LiveId" clId="{EE9427DA-0179-40AD-A56F-F29E4ACF99A2}" dt="2021-05-04T07:30:19.915" v="2277" actId="26606"/>
          <ac:spMkLst>
            <pc:docMk/>
            <pc:sldMk cId="1622465386" sldId="261"/>
            <ac:spMk id="2" creationId="{0C079E3D-33BD-466E-9660-C07E35C6B34A}"/>
          </ac:spMkLst>
        </pc:spChg>
        <pc:spChg chg="del mod">
          <ac:chgData name="Mauricio Cuevas" userId="78f6fe032c78bf77" providerId="LiveId" clId="{EE9427DA-0179-40AD-A56F-F29E4ACF99A2}" dt="2021-05-04T07:06:06.607" v="2156" actId="478"/>
          <ac:spMkLst>
            <pc:docMk/>
            <pc:sldMk cId="1622465386" sldId="261"/>
            <ac:spMk id="3" creationId="{C9B22B39-2991-4101-845E-4E898C39B535}"/>
          </ac:spMkLst>
        </pc:spChg>
        <pc:spChg chg="del mod">
          <ac:chgData name="Mauricio Cuevas" userId="78f6fe032c78bf77" providerId="LiveId" clId="{EE9427DA-0179-40AD-A56F-F29E4ACF99A2}" dt="2021-05-04T07:06:12.080" v="2159" actId="478"/>
          <ac:spMkLst>
            <pc:docMk/>
            <pc:sldMk cId="1622465386" sldId="261"/>
            <ac:spMk id="4" creationId="{D240F4FE-6FF9-4A2F-B224-2D2F73398B30}"/>
          </ac:spMkLst>
        </pc:spChg>
        <pc:spChg chg="del mod">
          <ac:chgData name="Mauricio Cuevas" userId="78f6fe032c78bf77" providerId="LiveId" clId="{EE9427DA-0179-40AD-A56F-F29E4ACF99A2}" dt="2021-05-04T07:06:08.458" v="2157" actId="478"/>
          <ac:spMkLst>
            <pc:docMk/>
            <pc:sldMk cId="1622465386" sldId="261"/>
            <ac:spMk id="5" creationId="{A9BC4936-B414-411A-8A79-A46477941413}"/>
          </ac:spMkLst>
        </pc:spChg>
        <pc:spChg chg="del mod">
          <ac:chgData name="Mauricio Cuevas" userId="78f6fe032c78bf77" providerId="LiveId" clId="{EE9427DA-0179-40AD-A56F-F29E4ACF99A2}" dt="2021-05-04T07:06:10.146" v="2158" actId="478"/>
          <ac:spMkLst>
            <pc:docMk/>
            <pc:sldMk cId="1622465386" sldId="261"/>
            <ac:spMk id="6" creationId="{E1903EB0-DE6C-4CC6-B73E-5E51E67D12C4}"/>
          </ac:spMkLst>
        </pc:spChg>
        <pc:spChg chg="add del mod">
          <ac:chgData name="Mauricio Cuevas" userId="78f6fe032c78bf77" providerId="LiveId" clId="{EE9427DA-0179-40AD-A56F-F29E4ACF99A2}" dt="2021-05-04T07:06:04.291" v="2155" actId="478"/>
          <ac:spMkLst>
            <pc:docMk/>
            <pc:sldMk cId="1622465386" sldId="261"/>
            <ac:spMk id="7" creationId="{D2B3D023-3F8A-4A6C-B628-0CC238B9330A}"/>
          </ac:spMkLst>
        </pc:spChg>
        <pc:spChg chg="add del">
          <ac:chgData name="Mauricio Cuevas" userId="78f6fe032c78bf77" providerId="LiveId" clId="{EE9427DA-0179-40AD-A56F-F29E4ACF99A2}" dt="2021-05-04T07:30:02.340" v="2268" actId="26606"/>
          <ac:spMkLst>
            <pc:docMk/>
            <pc:sldMk cId="1622465386" sldId="261"/>
            <ac:spMk id="14" creationId="{D4771268-CB57-404A-9271-370EB28F6090}"/>
          </ac:spMkLst>
        </pc:spChg>
        <pc:spChg chg="add del">
          <ac:chgData name="Mauricio Cuevas" userId="78f6fe032c78bf77" providerId="LiveId" clId="{EE9427DA-0179-40AD-A56F-F29E4ACF99A2}" dt="2021-05-04T07:30:08.900" v="2270" actId="26606"/>
          <ac:spMkLst>
            <pc:docMk/>
            <pc:sldMk cId="1622465386" sldId="261"/>
            <ac:spMk id="16" creationId="{D4771268-CB57-404A-9271-370EB28F6090}"/>
          </ac:spMkLst>
        </pc:spChg>
        <pc:spChg chg="add del">
          <ac:chgData name="Mauricio Cuevas" userId="78f6fe032c78bf77" providerId="LiveId" clId="{EE9427DA-0179-40AD-A56F-F29E4ACF99A2}" dt="2021-05-04T07:30:15.668" v="2272" actId="26606"/>
          <ac:spMkLst>
            <pc:docMk/>
            <pc:sldMk cId="1622465386" sldId="261"/>
            <ac:spMk id="18" creationId="{D12DDE76-C203-4047-9998-63900085B5E8}"/>
          </ac:spMkLst>
        </pc:spChg>
        <pc:spChg chg="add del">
          <ac:chgData name="Mauricio Cuevas" userId="78f6fe032c78bf77" providerId="LiveId" clId="{EE9427DA-0179-40AD-A56F-F29E4ACF99A2}" dt="2021-05-04T07:30:17.367" v="2274" actId="26606"/>
          <ac:spMkLst>
            <pc:docMk/>
            <pc:sldMk cId="1622465386" sldId="261"/>
            <ac:spMk id="23" creationId="{5F216371-EF7B-431F-9D59-55FC3179409A}"/>
          </ac:spMkLst>
        </pc:spChg>
        <pc:spChg chg="add del">
          <ac:chgData name="Mauricio Cuevas" userId="78f6fe032c78bf77" providerId="LiveId" clId="{EE9427DA-0179-40AD-A56F-F29E4ACF99A2}" dt="2021-05-04T07:30:19.905" v="2276" actId="26606"/>
          <ac:spMkLst>
            <pc:docMk/>
            <pc:sldMk cId="1622465386" sldId="261"/>
            <ac:spMk id="27" creationId="{8537B233-9CDD-4A90-AABB-A8963DEE4FBC}"/>
          </ac:spMkLst>
        </pc:spChg>
        <pc:spChg chg="add">
          <ac:chgData name="Mauricio Cuevas" userId="78f6fe032c78bf77" providerId="LiveId" clId="{EE9427DA-0179-40AD-A56F-F29E4ACF99A2}" dt="2021-05-04T07:30:19.915" v="2277" actId="26606"/>
          <ac:spMkLst>
            <pc:docMk/>
            <pc:sldMk cId="1622465386" sldId="261"/>
            <ac:spMk id="30" creationId="{D12DDE76-C203-4047-9998-63900085B5E8}"/>
          </ac:spMkLst>
        </pc:spChg>
        <pc:grpChg chg="add del">
          <ac:chgData name="Mauricio Cuevas" userId="78f6fe032c78bf77" providerId="LiveId" clId="{EE9427DA-0179-40AD-A56F-F29E4ACF99A2}" dt="2021-05-04T07:30:17.367" v="2274" actId="26606"/>
          <ac:grpSpMkLst>
            <pc:docMk/>
            <pc:sldMk cId="1622465386" sldId="261"/>
            <ac:grpSpMk id="24" creationId="{9BFFD157-D6B7-49C8-8010-8A653B16F60E}"/>
          </ac:grpSpMkLst>
        </pc:grpChg>
        <pc:graphicFrameChg chg="add del mod">
          <ac:chgData name="Mauricio Cuevas" userId="78f6fe032c78bf77" providerId="LiveId" clId="{EE9427DA-0179-40AD-A56F-F29E4ACF99A2}" dt="2021-05-04T06:05:48.915" v="1737" actId="478"/>
          <ac:graphicFrameMkLst>
            <pc:docMk/>
            <pc:sldMk cId="1622465386" sldId="261"/>
            <ac:graphicFrameMk id="8" creationId="{EA166424-C335-4AB4-B939-077C50D62B86}"/>
          </ac:graphicFrameMkLst>
        </pc:graphicFrameChg>
        <pc:graphicFrameChg chg="add mod modGraphic">
          <ac:chgData name="Mauricio Cuevas" userId="78f6fe032c78bf77" providerId="LiveId" clId="{EE9427DA-0179-40AD-A56F-F29E4ACF99A2}" dt="2021-05-04T07:31:36.496" v="2278" actId="207"/>
          <ac:graphicFrameMkLst>
            <pc:docMk/>
            <pc:sldMk cId="1622465386" sldId="261"/>
            <ac:graphicFrameMk id="9" creationId="{7736B2A8-D88E-448B-A9B6-DB25F1DE4A32}"/>
          </ac:graphicFrameMkLst>
        </pc:graphicFrameChg>
        <pc:cxnChg chg="add del">
          <ac:chgData name="Mauricio Cuevas" userId="78f6fe032c78bf77" providerId="LiveId" clId="{EE9427DA-0179-40AD-A56F-F29E4ACF99A2}" dt="2021-05-04T07:30:19.905" v="2276" actId="26606"/>
          <ac:cxnSpMkLst>
            <pc:docMk/>
            <pc:sldMk cId="1622465386" sldId="261"/>
            <ac:cxnSpMk id="28" creationId="{040575EE-C594-4566-BC00-663004E52AB5}"/>
          </ac:cxnSpMkLst>
        </pc:cxnChg>
      </pc:sldChg>
      <pc:sldChg chg="add del">
        <pc:chgData name="Mauricio Cuevas" userId="78f6fe032c78bf77" providerId="LiveId" clId="{EE9427DA-0179-40AD-A56F-F29E4ACF99A2}" dt="2021-05-04T07:23:17.776" v="2170" actId="47"/>
        <pc:sldMkLst>
          <pc:docMk/>
          <pc:sldMk cId="873893677" sldId="262"/>
        </pc:sldMkLst>
      </pc:sldChg>
      <pc:sldChg chg="addSp delSp modSp add del mod setBg delDesignElem">
        <pc:chgData name="Mauricio Cuevas" userId="78f6fe032c78bf77" providerId="LiveId" clId="{EE9427DA-0179-40AD-A56F-F29E4ACF99A2}" dt="2021-05-04T07:39:40.906" v="2359" actId="47"/>
        <pc:sldMkLst>
          <pc:docMk/>
          <pc:sldMk cId="944472861" sldId="262"/>
        </pc:sldMkLst>
        <pc:spChg chg="mod or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2" creationId="{F045E016-E13C-4808-B7ED-A375074FD15D}"/>
          </ac:spMkLst>
        </pc:spChg>
        <pc:spChg chg="del">
          <ac:chgData name="Mauricio Cuevas" userId="78f6fe032c78bf77" providerId="LiveId" clId="{EE9427DA-0179-40AD-A56F-F29E4ACF99A2}" dt="2021-05-04T07:34:17.175" v="2302" actId="478"/>
          <ac:spMkLst>
            <pc:docMk/>
            <pc:sldMk cId="944472861" sldId="262"/>
            <ac:spMk id="5" creationId="{32B3F8CB-F1D3-4732-94B7-9C1C9F497F18}"/>
          </ac:spMkLst>
        </pc:spChg>
        <pc:spChg chg="mod or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11" creationId="{5361335F-DB9A-4000-B281-7F31A2D2A525}"/>
          </ac:spMkLst>
        </pc:spChg>
        <pc:spChg chg="add del">
          <ac:chgData name="Mauricio Cuevas" userId="78f6fe032c78bf77" providerId="LiveId" clId="{EE9427DA-0179-40AD-A56F-F29E4ACF99A2}" dt="2021-05-04T07:35:43.996" v="2317" actId="26606"/>
          <ac:spMkLst>
            <pc:docMk/>
            <pc:sldMk cId="944472861" sldId="262"/>
            <ac:spMk id="16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1" creationId="{560AFAAC-EA6C-45A9-9E03-C9C9F0193B4F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3" creationId="{83549E37-C86B-4401-90BD-D8BF83859F14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5" creationId="{8A17784E-76D8-4521-A77D-0D2EBB923004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7" creationId="{C0036C6B-F09C-4EAB-AE02-8D056EE74856}"/>
          </ac:spMkLst>
        </pc:spChg>
        <pc:spChg chg="add del">
          <ac:chgData name="Mauricio Cuevas" userId="78f6fe032c78bf77" providerId="LiveId" clId="{EE9427DA-0179-40AD-A56F-F29E4ACF99A2}" dt="2021-05-04T07:35:43.984" v="2316" actId="26606"/>
          <ac:spMkLst>
            <pc:docMk/>
            <pc:sldMk cId="944472861" sldId="262"/>
            <ac:spMk id="29" creationId="{FC8D5885-2804-4D3C-BE31-902E4D3279B0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1" creationId="{C232B152-3720-4D3B-97ED-45CE5483F16F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2" creationId="{11BAB570-FF10-4E96-8A3F-FA9804702B89}"/>
          </ac:spMkLst>
        </pc:spChg>
        <pc:spChg chg="add del">
          <ac:chgData name="Mauricio Cuevas" userId="78f6fe032c78bf77" providerId="LiveId" clId="{EE9427DA-0179-40AD-A56F-F29E4ACF99A2}" dt="2021-05-04T07:36:41.481" v="2331" actId="26606"/>
          <ac:spMkLst>
            <pc:docMk/>
            <pc:sldMk cId="944472861" sldId="262"/>
            <ac:spMk id="33" creationId="{4B9FAFB2-BEB5-4848-8018-BCAD99E2E1AA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38" creationId="{7FEAE179-C525-48F3-AD47-0E9E2B6F2E2E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0" creationId="{95C8260E-968F-44E8-A823-ABB431311926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2" creationId="{2C1BBA94-3F40-40AA-8BB9-E69E25E537C1}"/>
          </ac:spMkLst>
        </pc:spChg>
        <pc:spChg chg="add del">
          <ac:chgData name="Mauricio Cuevas" userId="78f6fe032c78bf77" providerId="LiveId" clId="{EE9427DA-0179-40AD-A56F-F29E4ACF99A2}" dt="2021-05-04T07:36:14.541" v="2322" actId="26606"/>
          <ac:spMkLst>
            <pc:docMk/>
            <pc:sldMk cId="944472861" sldId="262"/>
            <ac:spMk id="44" creationId="{FE43805F-24A6-46A4-B19B-54F28347355C}"/>
          </ac:spMkLst>
        </pc:spChg>
        <pc:spChg chg="add del">
          <ac:chgData name="Mauricio Cuevas" userId="78f6fe032c78bf77" providerId="LiveId" clId="{EE9427DA-0179-40AD-A56F-F29E4ACF99A2}" dt="2021-05-04T07:36:20.140" v="2324" actId="26606"/>
          <ac:spMkLst>
            <pc:docMk/>
            <pc:sldMk cId="944472861" sldId="262"/>
            <ac:spMk id="46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48" creationId="{7FEAE179-C525-48F3-AD47-0E9E2B6F2E2E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49" creationId="{95C8260E-968F-44E8-A823-ABB431311926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50" creationId="{2C1BBA94-3F40-40AA-8BB9-E69E25E537C1}"/>
          </ac:spMkLst>
        </pc:spChg>
        <pc:spChg chg="add del">
          <ac:chgData name="Mauricio Cuevas" userId="78f6fe032c78bf77" providerId="LiveId" clId="{EE9427DA-0179-40AD-A56F-F29E4ACF99A2}" dt="2021-05-04T07:36:21.530" v="2326" actId="26606"/>
          <ac:spMkLst>
            <pc:docMk/>
            <pc:sldMk cId="944472861" sldId="262"/>
            <ac:spMk id="51" creationId="{FE43805F-24A6-46A4-B19B-54F28347355C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3" creationId="{35F0E358-1E49-4920-80D8-C3D138708838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4" creationId="{E2D2362D-7010-4036-B9CA-03DFC8EB3B01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5" creationId="{DC85BF5E-2BD6-4E5B-8EA3-420B45BB03FA}"/>
          </ac:spMkLst>
        </pc:spChg>
        <pc:spChg chg="add del">
          <ac:chgData name="Mauricio Cuevas" userId="78f6fe032c78bf77" providerId="LiveId" clId="{EE9427DA-0179-40AD-A56F-F29E4ACF99A2}" dt="2021-05-04T07:36:22.760" v="2328" actId="26606"/>
          <ac:spMkLst>
            <pc:docMk/>
            <pc:sldMk cId="944472861" sldId="262"/>
            <ac:spMk id="56" creationId="{740D8E28-91B5-42B0-9D6C-B777D8AD90C2}"/>
          </ac:spMkLst>
        </pc:spChg>
        <pc:spChg chg="add del">
          <ac:chgData name="Mauricio Cuevas" userId="78f6fe032c78bf77" providerId="LiveId" clId="{EE9427DA-0179-40AD-A56F-F29E4ACF99A2}" dt="2021-05-04T07:36:41.472" v="2330" actId="26606"/>
          <ac:spMkLst>
            <pc:docMk/>
            <pc:sldMk cId="944472861" sldId="262"/>
            <ac:spMk id="58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36:50.446" v="2332" actId="26606"/>
          <ac:spMkLst>
            <pc:docMk/>
            <pc:sldMk cId="944472861" sldId="262"/>
            <ac:spMk id="60" creationId="{131BAD53-4E89-4F62-BBB7-26359763ED39}"/>
          </ac:spMkLst>
        </pc:spChg>
        <pc:spChg chg="add del">
          <ac:chgData name="Mauricio Cuevas" userId="78f6fe032c78bf77" providerId="LiveId" clId="{EE9427DA-0179-40AD-A56F-F29E4ACF99A2}" dt="2021-05-04T07:36:50.446" v="2332" actId="26606"/>
          <ac:spMkLst>
            <pc:docMk/>
            <pc:sldMk cId="944472861" sldId="262"/>
            <ac:spMk id="61" creationId="{62756DA2-40EB-4C6F-B962-5822FFB54FB6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66" creationId="{C232B152-3720-4D3B-97ED-45CE5483F16F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68" creationId="{11BAB570-FF10-4E96-8A3F-FA9804702B89}"/>
          </ac:spMkLst>
        </pc:spChg>
        <pc:spChg chg="add del">
          <ac:chgData name="Mauricio Cuevas" userId="78f6fe032c78bf77" providerId="LiveId" clId="{EE9427DA-0179-40AD-A56F-F29E4ACF99A2}" dt="2021-05-04T07:36:59.804" v="2333" actId="26606"/>
          <ac:spMkLst>
            <pc:docMk/>
            <pc:sldMk cId="944472861" sldId="262"/>
            <ac:spMk id="70" creationId="{4B9FAFB2-BEB5-4848-8018-BCAD99E2E1AA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5" creationId="{57AA3065-908F-4990-AE53-A40A58D208D7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7" creationId="{5B7778FC-632E-4DCA-A7CB-0D7731CCF970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79" creationId="{B10BB131-AC8E-4A8E-A5D1-36260F720C3B}"/>
          </ac:spMkLst>
        </pc:spChg>
        <pc:spChg chg="add del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81" creationId="{FA23A907-97FB-4A8F-880A-DD77401C4296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86" creationId="{05F15086-5695-4522-B72F-AD8FEC22E005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88" creationId="{B10BB131-AC8E-4A8E-A5D1-36260F720C3B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90" creationId="{5B7778FC-632E-4DCA-A7CB-0D7731CCF970}"/>
          </ac:spMkLst>
        </pc:spChg>
        <pc:spChg chg="add del">
          <ac:chgData name="Mauricio Cuevas" userId="78f6fe032c78bf77" providerId="LiveId" clId="{EE9427DA-0179-40AD-A56F-F29E4ACF99A2}" dt="2021-05-04T07:37:38.074" v="2336" actId="26606"/>
          <ac:spMkLst>
            <pc:docMk/>
            <pc:sldMk cId="944472861" sldId="262"/>
            <ac:spMk id="92" creationId="{FA23A907-97FB-4A8F-880A-DD77401C4296}"/>
          </ac:spMkLst>
        </pc:spChg>
        <pc:spChg chg="ad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94" creationId="{131BAD53-4E89-4F62-BBB7-26359763ED39}"/>
          </ac:spMkLst>
        </pc:spChg>
        <pc:spChg chg="add">
          <ac:chgData name="Mauricio Cuevas" userId="78f6fe032c78bf77" providerId="LiveId" clId="{EE9427DA-0179-40AD-A56F-F29E4ACF99A2}" dt="2021-05-04T07:37:38.084" v="2337" actId="26606"/>
          <ac:spMkLst>
            <pc:docMk/>
            <pc:sldMk cId="944472861" sldId="262"/>
            <ac:spMk id="95" creationId="{62756DA2-40EB-4C6F-B962-5822FFB54FB6}"/>
          </ac:spMkLst>
        </pc:spChg>
        <pc:grpChg chg="del mod">
          <ac:chgData name="Mauricio Cuevas" userId="78f6fe032c78bf77" providerId="LiveId" clId="{EE9427DA-0179-40AD-A56F-F29E4ACF99A2}" dt="2021-05-04T07:35:00.432" v="2310" actId="165"/>
          <ac:grpSpMkLst>
            <pc:docMk/>
            <pc:sldMk cId="944472861" sldId="262"/>
            <ac:grpSpMk id="12" creationId="{6CBA78CA-C2EC-4FD2-9DD1-49B8B8CE133A}"/>
          </ac:grpSpMkLst>
        </pc:grpChg>
        <pc:graphicFrameChg chg="del">
          <ac:chgData name="Mauricio Cuevas" userId="78f6fe032c78bf77" providerId="LiveId" clId="{EE9427DA-0179-40AD-A56F-F29E4ACF99A2}" dt="2021-05-04T07:34:21.770" v="2303" actId="478"/>
          <ac:graphicFrameMkLst>
            <pc:docMk/>
            <pc:sldMk cId="944472861" sldId="262"/>
            <ac:graphicFrameMk id="8" creationId="{31C4C52B-2865-4E07-9A97-902EDE41103C}"/>
          </ac:graphicFrameMkLst>
        </pc:graphicFrameChg>
        <pc:picChg chg="add del mod ord topLvl">
          <ac:chgData name="Mauricio Cuevas" userId="78f6fe032c78bf77" providerId="LiveId" clId="{EE9427DA-0179-40AD-A56F-F29E4ACF99A2}" dt="2021-05-04T07:37:38.084" v="2337" actId="26606"/>
          <ac:picMkLst>
            <pc:docMk/>
            <pc:sldMk cId="944472861" sldId="262"/>
            <ac:picMk id="7" creationId="{A3450595-2D18-4EA7-85AC-DC9D8B51AEC4}"/>
          </ac:picMkLst>
        </pc:picChg>
        <pc:cxnChg chg="add del mod topLvl">
          <ac:chgData name="Mauricio Cuevas" userId="78f6fe032c78bf77" providerId="LiveId" clId="{EE9427DA-0179-40AD-A56F-F29E4ACF99A2}" dt="2021-05-04T07:35:16.688" v="2313" actId="478"/>
          <ac:cxnSpMkLst>
            <pc:docMk/>
            <pc:sldMk cId="944472861" sldId="262"/>
            <ac:cxnSpMk id="6" creationId="{97C34A47-95B7-4B37-9DD3-B6BE3881CAAC}"/>
          </ac:cxnSpMkLst>
        </pc:cxnChg>
      </pc:sldChg>
      <pc:sldChg chg="addSp delSp modSp add mod setBg setClrOvrMap">
        <pc:chgData name="Mauricio Cuevas" userId="78f6fe032c78bf77" providerId="LiveId" clId="{EE9427DA-0179-40AD-A56F-F29E4ACF99A2}" dt="2021-05-04T08:08:36.644" v="2535" actId="26606"/>
        <pc:sldMkLst>
          <pc:docMk/>
          <pc:sldMk cId="2704695454" sldId="263"/>
        </pc:sldMkLst>
        <pc:spChg chg="mo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2" creationId="{F045E016-E13C-4808-B7ED-A375074FD15D}"/>
          </ac:spMkLst>
        </pc:spChg>
        <pc:spChg chg="mo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5" creationId="{32B3F8CB-F1D3-4732-94B7-9C1C9F497F18}"/>
          </ac:spMkLst>
        </pc:spChg>
        <pc:spChg chg="del">
          <ac:chgData name="Mauricio Cuevas" userId="78f6fe032c78bf77" providerId="LiveId" clId="{EE9427DA-0179-40AD-A56F-F29E4ACF99A2}" dt="2021-05-04T07:32:41.863" v="2282" actId="478"/>
          <ac:spMkLst>
            <pc:docMk/>
            <pc:sldMk cId="2704695454" sldId="263"/>
            <ac:spMk id="11" creationId="{5361335F-DB9A-4000-B281-7F31A2D2A525}"/>
          </ac:spMkLst>
        </pc:spChg>
        <pc:spChg chg="add del">
          <ac:chgData name="Mauricio Cuevas" userId="78f6fe032c78bf77" providerId="LiveId" clId="{EE9427DA-0179-40AD-A56F-F29E4ACF99A2}" dt="2021-05-04T07:33:06.705" v="2288" actId="26606"/>
          <ac:spMkLst>
            <pc:docMk/>
            <pc:sldMk cId="2704695454" sldId="263"/>
            <ac:spMk id="13" creationId="{B0792D4F-247E-46FE-85FC-881DEFA41D94}"/>
          </ac:spMkLst>
        </pc:spChg>
        <pc:spChg chg="add del">
          <ac:chgData name="Mauricio Cuevas" userId="78f6fe032c78bf77" providerId="LiveId" clId="{EE9427DA-0179-40AD-A56F-F29E4ACF99A2}" dt="2021-05-04T07:33:11.899" v="2290" actId="26606"/>
          <ac:spMkLst>
            <pc:docMk/>
            <pc:sldMk cId="2704695454" sldId="263"/>
            <ac:spMk id="17" creationId="{50811073-89F5-46D6-83D8-BA764464977D}"/>
          </ac:spMkLst>
        </pc:spChg>
        <pc:spChg chg="add del">
          <ac:chgData name="Mauricio Cuevas" userId="78f6fe032c78bf77" providerId="LiveId" clId="{EE9427DA-0179-40AD-A56F-F29E4ACF99A2}" dt="2021-05-04T07:33:11.899" v="2290" actId="26606"/>
          <ac:spMkLst>
            <pc:docMk/>
            <pc:sldMk cId="2704695454" sldId="263"/>
            <ac:spMk id="18" creationId="{608CD17C-4A7C-477D-A659-BA8A89A7870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19" creationId="{98E79BE4-34FE-485A-98A5-92CE8F7C4743}"/>
          </ac:spMkLst>
        </pc:spChg>
        <pc:spChg chg="add del">
          <ac:chgData name="Mauricio Cuevas" userId="78f6fe032c78bf77" providerId="LiveId" clId="{EE9427DA-0179-40AD-A56F-F29E4ACF99A2}" dt="2021-05-04T07:33:27.331" v="2292" actId="26606"/>
          <ac:spMkLst>
            <pc:docMk/>
            <pc:sldMk cId="2704695454" sldId="263"/>
            <ac:spMk id="20" creationId="{73DE2CFE-42F2-48F0-8706-5264E012B10C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1" creationId="{7A5F0580-5EE9-419F-96EE-B6529EF6E7D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2" creationId="{0288C6B4-AFC3-407F-A595-EFFD38D4CCAF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3" creationId="{CF236821-17FE-429B-8D2C-08E13A64EA40}"/>
          </ac:spMkLst>
        </pc:spChg>
        <pc:spChg chg="add del">
          <ac:chgData name="Mauricio Cuevas" userId="78f6fe032c78bf77" providerId="LiveId" clId="{EE9427DA-0179-40AD-A56F-F29E4ACF99A2}" dt="2021-05-04T07:33:32.353" v="2294" actId="26606"/>
          <ac:spMkLst>
            <pc:docMk/>
            <pc:sldMk cId="2704695454" sldId="263"/>
            <ac:spMk id="24" creationId="{C0BDBCD2-E081-43AB-9119-C55465E59757}"/>
          </ac:spMkLst>
        </pc:spChg>
        <pc:spChg chg="add del">
          <ac:chgData name="Mauricio Cuevas" userId="78f6fe032c78bf77" providerId="LiveId" clId="{EE9427DA-0179-40AD-A56F-F29E4ACF99A2}" dt="2021-05-04T07:34:02.030" v="2300" actId="26606"/>
          <ac:spMkLst>
            <pc:docMk/>
            <pc:sldMk cId="2704695454" sldId="263"/>
            <ac:spMk id="26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33:54.567" v="2297" actId="26606"/>
          <ac:spMkLst>
            <pc:docMk/>
            <pc:sldMk cId="2704695454" sldId="263"/>
            <ac:spMk id="36" creationId="{5E39A796-BE83-48B1-B33F-35C4A32AAB57}"/>
          </ac:spMkLst>
        </pc:spChg>
        <pc:spChg chg="add del">
          <ac:chgData name="Mauricio Cuevas" userId="78f6fe032c78bf77" providerId="LiveId" clId="{EE9427DA-0179-40AD-A56F-F29E4ACF99A2}" dt="2021-05-04T07:33:54.567" v="2297" actId="26606"/>
          <ac:spMkLst>
            <pc:docMk/>
            <pc:sldMk cId="2704695454" sldId="263"/>
            <ac:spMk id="38" creationId="{72F84B47-E267-4194-8194-831DB7B5547F}"/>
          </ac:spMkLst>
        </pc:spChg>
        <pc:spChg chg="add del">
          <ac:chgData name="Mauricio Cuevas" userId="78f6fe032c78bf77" providerId="LiveId" clId="{EE9427DA-0179-40AD-A56F-F29E4ACF99A2}" dt="2021-05-04T07:34:02.011" v="2299" actId="26606"/>
          <ac:spMkLst>
            <pc:docMk/>
            <pc:sldMk cId="2704695454" sldId="263"/>
            <ac:spMk id="41" creationId="{2B566528-1B12-4246-9431-5C2D7D081168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7" creationId="{5C9B446A-6343-4E56-90BA-061E4DDF0FFB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8" creationId="{3EC72A1B-03D3-499C-B4BF-AC68EEC22B10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49" creationId="{216322C2-3CF0-4D33-BF90-3F384CF6D232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50" creationId="{55D4142C-5077-457F-A6AD-3FECFDB39685}"/>
          </ac:spMkLst>
        </pc:spChg>
        <pc:spChg chg="add del">
          <ac:chgData name="Mauricio Cuevas" userId="78f6fe032c78bf77" providerId="LiveId" clId="{EE9427DA-0179-40AD-A56F-F29E4ACF99A2}" dt="2021-05-04T07:39:18.794" v="2356" actId="26606"/>
          <ac:spMkLst>
            <pc:docMk/>
            <pc:sldMk cId="2704695454" sldId="263"/>
            <ac:spMk id="51" creationId="{7A5F0580-5EE9-419F-96EE-B6529EF6E7D0}"/>
          </ac:spMkLst>
        </pc:spChg>
        <pc:spChg chg="add del">
          <ac:chgData name="Mauricio Cuevas" userId="78f6fe032c78bf77" providerId="LiveId" clId="{EE9427DA-0179-40AD-A56F-F29E4ACF99A2}" dt="2021-05-04T07:39:11.379" v="2353" actId="26606"/>
          <ac:spMkLst>
            <pc:docMk/>
            <pc:sldMk cId="2704695454" sldId="263"/>
            <ac:spMk id="56" creationId="{7654728C-67BF-4E79-A6C5-739E38E4EEE4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0" creationId="{441CF7D6-A660-431A-B0BB-140A0D5556B6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2" creationId="{0570A85B-3810-4F95-97B0-CBF4CCDB381C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3" creationId="{2550BE34-C2B8-49B8-8519-67A8CAD51AE9}"/>
          </ac:spMkLst>
        </pc:spChg>
        <pc:spChg chg="add del">
          <ac:chgData name="Mauricio Cuevas" userId="78f6fe032c78bf77" providerId="LiveId" clId="{EE9427DA-0179-40AD-A56F-F29E4ACF99A2}" dt="2021-05-04T07:39:18.776" v="2355" actId="26606"/>
          <ac:spMkLst>
            <pc:docMk/>
            <pc:sldMk cId="2704695454" sldId="263"/>
            <ac:spMk id="64" creationId="{A7457DD9-5A45-400A-AB4B-4B4EDECA25F1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6" creationId="{77C59BEC-C4CC-4741-B975-08C543178D3D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7" creationId="{72DEF309-605D-4117-9340-6D589B6C3A34}"/>
          </ac:spMkLst>
        </pc:spChg>
        <pc:spChg chg="add del">
          <ac:chgData name="Mauricio Cuevas" userId="78f6fe032c78bf77" providerId="LiveId" clId="{EE9427DA-0179-40AD-A56F-F29E4ACF99A2}" dt="2021-05-04T07:39:33.957" v="2358" actId="26606"/>
          <ac:spMkLst>
            <pc:docMk/>
            <pc:sldMk cId="2704695454" sldId="263"/>
            <ac:spMk id="68" creationId="{A7B99495-F43F-4D80-A44F-2CB4764EB90B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3" creationId="{5C9B446A-6343-4E56-90BA-061E4DDF0FFB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5" creationId="{3EC72A1B-03D3-499C-B4BF-AC68EEC22B10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7" creationId="{216322C2-3CF0-4D33-BF90-3F384CF6D232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79" creationId="{55D4142C-5077-457F-A6AD-3FECFDB39685}"/>
          </ac:spMkLst>
        </pc:spChg>
        <pc:spChg chg="add del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81" creationId="{7A5F0580-5EE9-419F-96EE-B6529EF6E7D0}"/>
          </ac:spMkLst>
        </pc:spChg>
        <pc:spChg chg="add">
          <ac:chgData name="Mauricio Cuevas" userId="78f6fe032c78bf77" providerId="LiveId" clId="{EE9427DA-0179-40AD-A56F-F29E4ACF99A2}" dt="2021-05-04T08:08:36.644" v="2535" actId="26606"/>
          <ac:spMkLst>
            <pc:docMk/>
            <pc:sldMk cId="2704695454" sldId="263"/>
            <ac:spMk id="86" creationId="{73DE2CFE-42F2-48F0-8706-5264E012B10C}"/>
          </ac:spMkLst>
        </pc:spChg>
        <pc:grpChg chg="del">
          <ac:chgData name="Mauricio Cuevas" userId="78f6fe032c78bf77" providerId="LiveId" clId="{EE9427DA-0179-40AD-A56F-F29E4ACF99A2}" dt="2021-05-04T07:32:42.631" v="2283" actId="478"/>
          <ac:grpSpMkLst>
            <pc:docMk/>
            <pc:sldMk cId="2704695454" sldId="263"/>
            <ac:grpSpMk id="12" creationId="{6CBA78CA-C2EC-4FD2-9DD1-49B8B8CE133A}"/>
          </ac:grpSpMkLst>
        </pc:grpChg>
        <pc:grpChg chg="add del">
          <ac:chgData name="Mauricio Cuevas" userId="78f6fe032c78bf77" providerId="LiveId" clId="{EE9427DA-0179-40AD-A56F-F29E4ACF99A2}" dt="2021-05-04T07:34:02.030" v="2300" actId="26606"/>
          <ac:grpSpMkLst>
            <pc:docMk/>
            <pc:sldMk cId="2704695454" sldId="263"/>
            <ac:grpSpMk id="27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34:02.030" v="2300" actId="26606"/>
          <ac:grpSpMkLst>
            <pc:docMk/>
            <pc:sldMk cId="2704695454" sldId="263"/>
            <ac:grpSpMk id="29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34:02.011" v="2299" actId="26606"/>
          <ac:grpSpMkLst>
            <pc:docMk/>
            <pc:sldMk cId="2704695454" sldId="263"/>
            <ac:grpSpMk id="42" creationId="{5995D10D-E9C9-47DB-AE7E-801FEF38F5C9}"/>
          </ac:grpSpMkLst>
        </pc:grpChg>
        <pc:grpChg chg="add del">
          <ac:chgData name="Mauricio Cuevas" userId="78f6fe032c78bf77" providerId="LiveId" clId="{EE9427DA-0179-40AD-A56F-F29E4ACF99A2}" dt="2021-05-04T07:34:02.011" v="2299" actId="26606"/>
          <ac:grpSpMkLst>
            <pc:docMk/>
            <pc:sldMk cId="2704695454" sldId="263"/>
            <ac:grpSpMk id="45" creationId="{828A5161-06F1-46CF-8AD7-844680A59E13}"/>
          </ac:grpSpMkLst>
        </pc:grpChg>
        <pc:grpChg chg="add del">
          <ac:chgData name="Mauricio Cuevas" userId="78f6fe032c78bf77" providerId="LiveId" clId="{EE9427DA-0179-40AD-A56F-F29E4ACF99A2}" dt="2021-05-04T07:39:11.379" v="2353" actId="26606"/>
          <ac:grpSpMkLst>
            <pc:docMk/>
            <pc:sldMk cId="2704695454" sldId="263"/>
            <ac:grpSpMk id="58" creationId="{543A8382-3FFB-447A-951B-056231F5FA05}"/>
          </ac:grpSpMkLst>
        </pc:grpChg>
        <pc:graphicFrameChg chg="add mod">
          <ac:chgData name="Mauricio Cuevas" userId="78f6fe032c78bf77" providerId="LiveId" clId="{EE9427DA-0179-40AD-A56F-F29E4ACF99A2}" dt="2021-05-04T08:08:36.644" v="2535" actId="26606"/>
          <ac:graphicFrameMkLst>
            <pc:docMk/>
            <pc:sldMk cId="2704695454" sldId="263"/>
            <ac:graphicFrameMk id="8" creationId="{31C4C52B-2865-4E07-9A97-902EDE41103C}"/>
          </ac:graphicFrameMkLst>
        </pc:graphicFrameChg>
        <pc:cxnChg chg="add del">
          <ac:chgData name="Mauricio Cuevas" userId="78f6fe032c78bf77" providerId="LiveId" clId="{EE9427DA-0179-40AD-A56F-F29E4ACF99A2}" dt="2021-05-04T07:33:06.705" v="2288" actId="26606"/>
          <ac:cxnSpMkLst>
            <pc:docMk/>
            <pc:sldMk cId="2704695454" sldId="263"/>
            <ac:cxnSpMk id="15" creationId="{CE272F12-AF86-441A-BC1B-C014BBBF85B5}"/>
          </ac:cxnSpMkLst>
        </pc:cxnChg>
      </pc:sldChg>
      <pc:sldChg chg="delSp del mod">
        <pc:chgData name="Mauricio Cuevas" userId="78f6fe032c78bf77" providerId="LiveId" clId="{EE9427DA-0179-40AD-A56F-F29E4ACF99A2}" dt="2021-05-04T07:55:23.144" v="2451" actId="47"/>
        <pc:sldMkLst>
          <pc:docMk/>
          <pc:sldMk cId="3595334606" sldId="264"/>
        </pc:sldMkLst>
        <pc:spChg chg="del">
          <ac:chgData name="Mauricio Cuevas" userId="78f6fe032c78bf77" providerId="LiveId" clId="{EE9427DA-0179-40AD-A56F-F29E4ACF99A2}" dt="2021-05-04T07:54:39.771" v="2450" actId="478"/>
          <ac:spMkLst>
            <pc:docMk/>
            <pc:sldMk cId="3595334606" sldId="264"/>
            <ac:spMk id="2" creationId="{9451D32B-7C7B-4B91-BCFD-20172058D076}"/>
          </ac:spMkLst>
        </pc:spChg>
      </pc:sldChg>
      <pc:sldChg chg="addSp delSp modSp add mod setBg setClrOvrMap">
        <pc:chgData name="Mauricio Cuevas" userId="78f6fe032c78bf77" providerId="LiveId" clId="{EE9427DA-0179-40AD-A56F-F29E4ACF99A2}" dt="2021-05-04T07:48:25.129" v="2428" actId="26606"/>
        <pc:sldMkLst>
          <pc:docMk/>
          <pc:sldMk cId="1368952356" sldId="265"/>
        </pc:sldMkLst>
        <pc:spChg chg="del">
          <ac:chgData name="Mauricio Cuevas" userId="78f6fe032c78bf77" providerId="LiveId" clId="{EE9427DA-0179-40AD-A56F-F29E4ACF99A2}" dt="2021-05-04T07:42:57.773" v="2375" actId="478"/>
          <ac:spMkLst>
            <pc:docMk/>
            <pc:sldMk cId="1368952356" sldId="265"/>
            <ac:spMk id="2" creationId="{9451D32B-7C7B-4B91-BCFD-20172058D076}"/>
          </ac:spMkLst>
        </pc:spChg>
        <pc:spChg chg="mo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3" creationId="{320D6C05-CC5E-4852-97AB-AA7391A3D4B0}"/>
          </ac:spMkLst>
        </pc:spChg>
        <pc:spChg chg="mo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9" creationId="{B7C774FC-D5B5-473B-A2E0-0B947ED2BDC7}"/>
          </ac:spMkLst>
        </pc:spChg>
        <pc:spChg chg="del">
          <ac:chgData name="Mauricio Cuevas" userId="78f6fe032c78bf77" providerId="LiveId" clId="{EE9427DA-0179-40AD-A56F-F29E4ACF99A2}" dt="2021-05-04T07:43:06.593" v="2376" actId="478"/>
          <ac:spMkLst>
            <pc:docMk/>
            <pc:sldMk cId="1368952356" sldId="265"/>
            <ac:spMk id="11" creationId="{9E7F4DB5-4986-4263-9F18-12D6340B4924}"/>
          </ac:spMkLst>
        </pc:spChg>
        <pc:spChg chg="del">
          <ac:chgData name="Mauricio Cuevas" userId="78f6fe032c78bf77" providerId="LiveId" clId="{EE9427DA-0179-40AD-A56F-F29E4ACF99A2}" dt="2021-05-04T07:43:08.240" v="2377" actId="478"/>
          <ac:spMkLst>
            <pc:docMk/>
            <pc:sldMk cId="1368952356" sldId="265"/>
            <ac:spMk id="12" creationId="{5050D3F6-29D6-40F6-89C4-95849F98EE11}"/>
          </ac:spMkLst>
        </pc:spChg>
        <pc:spChg chg="del">
          <ac:chgData name="Mauricio Cuevas" userId="78f6fe032c78bf77" providerId="LiveId" clId="{EE9427DA-0179-40AD-A56F-F29E4ACF99A2}" dt="2021-05-04T07:43:13.798" v="2380" actId="478"/>
          <ac:spMkLst>
            <pc:docMk/>
            <pc:sldMk cId="1368952356" sldId="265"/>
            <ac:spMk id="13" creationId="{5BEBBE22-487B-42B8-A1AD-284046F01B0B}"/>
          </ac:spMkLst>
        </pc:spChg>
        <pc:spChg chg="add del">
          <ac:chgData name="Mauricio Cuevas" userId="78f6fe032c78bf77" providerId="LiveId" clId="{EE9427DA-0179-40AD-A56F-F29E4ACF99A2}" dt="2021-05-04T07:43:29.163" v="2382" actId="26606"/>
          <ac:spMkLst>
            <pc:docMk/>
            <pc:sldMk cId="1368952356" sldId="265"/>
            <ac:spMk id="15" creationId="{A3BAF07C-C39E-42EB-BB22-8D46691D9735}"/>
          </ac:spMkLst>
        </pc:spChg>
        <pc:spChg chg="add del">
          <ac:chgData name="Mauricio Cuevas" userId="78f6fe032c78bf77" providerId="LiveId" clId="{EE9427DA-0179-40AD-A56F-F29E4ACF99A2}" dt="2021-05-04T07:48:10.586" v="2427" actId="26606"/>
          <ac:spMkLst>
            <pc:docMk/>
            <pc:sldMk cId="1368952356" sldId="265"/>
            <ac:spMk id="18" creationId="{684BF3E1-C321-4F38-85CF-FEBBEEC15E2D}"/>
          </ac:spMkLst>
        </pc:spChg>
        <pc:spChg chg="add del">
          <ac:chgData name="Mauricio Cuevas" userId="78f6fe032c78bf77" providerId="LiveId" clId="{EE9427DA-0179-40AD-A56F-F29E4ACF99A2}" dt="2021-05-04T07:43:29.163" v="2382" actId="26606"/>
          <ac:spMkLst>
            <pc:docMk/>
            <pc:sldMk cId="1368952356" sldId="265"/>
            <ac:spMk id="37" creationId="{44C110BA-81E8-4247-853A-5F2B93E92E46}"/>
          </ac:spMkLst>
        </pc:spChg>
        <pc:spChg chg="add del">
          <ac:chgData name="Mauricio Cuevas" userId="78f6fe032c78bf77" providerId="LiveId" clId="{EE9427DA-0179-40AD-A56F-F29E4ACF99A2}" dt="2021-05-04T07:43:34.518" v="2384" actId="26606"/>
          <ac:spMkLst>
            <pc:docMk/>
            <pc:sldMk cId="1368952356" sldId="265"/>
            <ac:spMk id="39" creationId="{42A5316D-ED2F-4F89-B4B4-8D9240B1A348}"/>
          </ac:spMkLst>
        </pc:spChg>
        <pc:spChg chg="add del">
          <ac:chgData name="Mauricio Cuevas" userId="78f6fe032c78bf77" providerId="LiveId" clId="{EE9427DA-0179-40AD-A56F-F29E4ACF99A2}" dt="2021-05-04T07:48:10.586" v="2427" actId="26606"/>
          <ac:spMkLst>
            <pc:docMk/>
            <pc:sldMk cId="1368952356" sldId="265"/>
            <ac:spMk id="41" creationId="{B05E4F47-B148-49E0-B472-BBF149315524}"/>
          </ac:spMkLst>
        </pc:spChg>
        <pc:spChg chg="add del">
          <ac:chgData name="Mauricio Cuevas" userId="78f6fe032c78bf77" providerId="LiveId" clId="{EE9427DA-0179-40AD-A56F-F29E4ACF99A2}" dt="2021-05-04T07:47:55.528" v="2424" actId="26606"/>
          <ac:spMkLst>
            <pc:docMk/>
            <pc:sldMk cId="1368952356" sldId="265"/>
            <ac:spMk id="47" creationId="{9AF5C66A-E8F2-4E13-98A3-FE96597C5A42}"/>
          </ac:spMkLst>
        </pc:spChg>
        <pc:spChg chg="add del">
          <ac:chgData name="Mauricio Cuevas" userId="78f6fe032c78bf77" providerId="LiveId" clId="{EE9427DA-0179-40AD-A56F-F29E4ACF99A2}" dt="2021-05-04T07:48:10.567" v="2426" actId="26606"/>
          <ac:spMkLst>
            <pc:docMk/>
            <pc:sldMk cId="1368952356" sldId="265"/>
            <ac:spMk id="51" creationId="{339C8D78-A644-462F-B674-F440635E5353}"/>
          </ac:spMkLst>
        </pc:spChg>
        <pc:spChg chg="add del">
          <ac:chgData name="Mauricio Cuevas" userId="78f6fe032c78bf77" providerId="LiveId" clId="{EE9427DA-0179-40AD-A56F-F29E4ACF99A2}" dt="2021-05-04T07:48:10.567" v="2426" actId="26606"/>
          <ac:spMkLst>
            <pc:docMk/>
            <pc:sldMk cId="1368952356" sldId="265"/>
            <ac:spMk id="52" creationId="{AFA67CD3-AB4E-4A7A-BEB8-53C445D8C44E}"/>
          </ac:spMkLst>
        </pc:spChg>
        <pc:spChg chg="add del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55" creationId="{9AF5C66A-E8F2-4E13-98A3-FE96597C5A42}"/>
          </ac:spMkLst>
        </pc:spChg>
        <pc:spChg chg="ad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61" creationId="{523E859E-BCBF-4E66-BDB2-B45C407894B7}"/>
          </ac:spMkLst>
        </pc:spChg>
        <pc:spChg chg="add">
          <ac:chgData name="Mauricio Cuevas" userId="78f6fe032c78bf77" providerId="LiveId" clId="{EE9427DA-0179-40AD-A56F-F29E4ACF99A2}" dt="2021-05-04T07:48:25.129" v="2428" actId="26606"/>
          <ac:spMkLst>
            <pc:docMk/>
            <pc:sldMk cId="1368952356" sldId="265"/>
            <ac:spMk id="65" creationId="{B45D527E-542C-44E0-8FC2-F03B24CFA25E}"/>
          </ac:spMkLst>
        </pc:spChg>
        <pc:grpChg chg="add del">
          <ac:chgData name="Mauricio Cuevas" userId="78f6fe032c78bf77" providerId="LiveId" clId="{EE9427DA-0179-40AD-A56F-F29E4ACF99A2}" dt="2021-05-04T07:43:29.163" v="2382" actId="26606"/>
          <ac:grpSpMkLst>
            <pc:docMk/>
            <pc:sldMk cId="1368952356" sldId="265"/>
            <ac:grpSpMk id="36" creationId="{D8E9CF54-0466-4261-9E62-0249E60E1886}"/>
          </ac:grpSpMkLst>
        </pc:grpChg>
        <pc:graphicFrameChg chg="add mod">
          <ac:chgData name="Mauricio Cuevas" userId="78f6fe032c78bf77" providerId="LiveId" clId="{EE9427DA-0179-40AD-A56F-F29E4ACF99A2}" dt="2021-05-04T07:48:25.129" v="2428" actId="26606"/>
          <ac:graphicFrameMkLst>
            <pc:docMk/>
            <pc:sldMk cId="1368952356" sldId="265"/>
            <ac:graphicFrameMk id="6" creationId="{53E480B3-56E6-4ACC-89BA-A20BBDBF5C66}"/>
          </ac:graphicFrameMkLst>
        </pc:graphicFrameChg>
        <pc:graphicFrameChg chg="del">
          <ac:chgData name="Mauricio Cuevas" userId="78f6fe032c78bf77" providerId="LiveId" clId="{EE9427DA-0179-40AD-A56F-F29E4ACF99A2}" dt="2021-05-04T07:43:10.090" v="2378" actId="478"/>
          <ac:graphicFrameMkLst>
            <pc:docMk/>
            <pc:sldMk cId="1368952356" sldId="265"/>
            <ac:graphicFrameMk id="14" creationId="{E5BC77D7-EC5B-4974-96B7-FB9557BFC2AE}"/>
          </ac:graphicFrameMkLst>
        </pc:graphicFrameChg>
        <pc:picChg chg="del">
          <ac:chgData name="Mauricio Cuevas" userId="78f6fe032c78bf77" providerId="LiveId" clId="{EE9427DA-0179-40AD-A56F-F29E4ACF99A2}" dt="2021-05-04T07:43:11.705" v="2379" actId="478"/>
          <ac:picMkLst>
            <pc:docMk/>
            <pc:sldMk cId="1368952356" sldId="265"/>
            <ac:picMk id="16" creationId="{58B56421-A16B-4A38-84E8-F07EF6ECD25E}"/>
          </ac:picMkLst>
        </pc:picChg>
        <pc:picChg chg="add del">
          <ac:chgData name="Mauricio Cuevas" userId="78f6fe032c78bf77" providerId="LiveId" clId="{EE9427DA-0179-40AD-A56F-F29E4ACF99A2}" dt="2021-05-04T07:48:10.586" v="2427" actId="26606"/>
          <ac:picMkLst>
            <pc:docMk/>
            <pc:sldMk cId="1368952356" sldId="265"/>
            <ac:picMk id="42" creationId="{7A2CE8EB-F719-4F84-9E91-F538438CAC76}"/>
          </ac:picMkLst>
        </pc:picChg>
        <pc:picChg chg="add del">
          <ac:chgData name="Mauricio Cuevas" userId="78f6fe032c78bf77" providerId="LiveId" clId="{EE9427DA-0179-40AD-A56F-F29E4ACF99A2}" dt="2021-05-04T07:47:55.528" v="2424" actId="26606"/>
          <ac:picMkLst>
            <pc:docMk/>
            <pc:sldMk cId="1368952356" sldId="265"/>
            <ac:picMk id="49" creationId="{AC860275-E106-493A-8BF0-E0A91130EF6A}"/>
          </ac:picMkLst>
        </pc:picChg>
        <pc:picChg chg="add del">
          <ac:chgData name="Mauricio Cuevas" userId="78f6fe032c78bf77" providerId="LiveId" clId="{EE9427DA-0179-40AD-A56F-F29E4ACF99A2}" dt="2021-05-04T07:48:10.567" v="2426" actId="26606"/>
          <ac:picMkLst>
            <pc:docMk/>
            <pc:sldMk cId="1368952356" sldId="265"/>
            <ac:picMk id="53" creationId="{07CF545F-9C2E-4446-97CD-AD92990C2B68}"/>
          </ac:picMkLst>
        </pc:picChg>
        <pc:picChg chg="add del">
          <ac:chgData name="Mauricio Cuevas" userId="78f6fe032c78bf77" providerId="LiveId" clId="{EE9427DA-0179-40AD-A56F-F29E4ACF99A2}" dt="2021-05-04T07:48:25.129" v="2428" actId="26606"/>
          <ac:picMkLst>
            <pc:docMk/>
            <pc:sldMk cId="1368952356" sldId="265"/>
            <ac:picMk id="56" creationId="{AC860275-E106-493A-8BF0-E0A91130EF6A}"/>
          </ac:picMkLst>
        </pc:picChg>
        <pc:picChg chg="add">
          <ac:chgData name="Mauricio Cuevas" userId="78f6fe032c78bf77" providerId="LiveId" clId="{EE9427DA-0179-40AD-A56F-F29E4ACF99A2}" dt="2021-05-04T07:48:25.129" v="2428" actId="26606"/>
          <ac:picMkLst>
            <pc:docMk/>
            <pc:sldMk cId="1368952356" sldId="265"/>
            <ac:picMk id="63" creationId="{3A9AEE7E-B925-446D-8A61-75BFE40B8B9E}"/>
          </ac:picMkLst>
        </pc:picChg>
      </pc:sldChg>
      <pc:sldChg chg="addSp delSp modSp add mod setBg delDesignElem">
        <pc:chgData name="Mauricio Cuevas" userId="78f6fe032c78bf77" providerId="LiveId" clId="{EE9427DA-0179-40AD-A56F-F29E4ACF99A2}" dt="2021-05-04T07:51:51.569" v="2447" actId="1076"/>
        <pc:sldMkLst>
          <pc:docMk/>
          <pc:sldMk cId="726037090" sldId="266"/>
        </pc:sldMkLst>
        <pc:spChg chg="add mod or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9" creationId="{EF46A1DA-CD40-4C68-AE49-67A5AA8D22BA}"/>
          </ac:spMkLst>
        </pc:spChg>
        <pc:spChg chg="del">
          <ac:chgData name="Mauricio Cuevas" userId="78f6fe032c78bf77" providerId="LiveId" clId="{EE9427DA-0179-40AD-A56F-F29E4ACF99A2}" dt="2021-05-04T07:49:35.336" v="2435" actId="478"/>
          <ac:spMkLst>
            <pc:docMk/>
            <pc:sldMk cId="726037090" sldId="266"/>
            <ac:spMk id="11" creationId="{9E7F4DB5-4986-4263-9F18-12D6340B4924}"/>
          </ac:spMkLst>
        </pc:spChg>
        <pc:spChg chg="mod">
          <ac:chgData name="Mauricio Cuevas" userId="78f6fe032c78bf77" providerId="LiveId" clId="{EE9427DA-0179-40AD-A56F-F29E4ACF99A2}" dt="2021-05-04T07:51:51.569" v="2447" actId="1076"/>
          <ac:spMkLst>
            <pc:docMk/>
            <pc:sldMk cId="726037090" sldId="266"/>
            <ac:spMk id="12" creationId="{5050D3F6-29D6-40F6-89C4-95849F98EE11}"/>
          </ac:spMkLst>
        </pc:spChg>
        <pc:spChg chg="ad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19" creationId="{523E859E-BCBF-4E66-BDB2-B45C407894B7}"/>
          </ac:spMkLst>
        </pc:spChg>
        <pc:spChg chg="add">
          <ac:chgData name="Mauricio Cuevas" userId="78f6fe032c78bf77" providerId="LiveId" clId="{EE9427DA-0179-40AD-A56F-F29E4ACF99A2}" dt="2021-05-04T07:49:40.324" v="2437" actId="26606"/>
          <ac:spMkLst>
            <pc:docMk/>
            <pc:sldMk cId="726037090" sldId="266"/>
            <ac:spMk id="23" creationId="{B45D527E-542C-44E0-8FC2-F03B24CFA25E}"/>
          </ac:spMkLst>
        </pc:spChg>
        <pc:spChg chg="del">
          <ac:chgData name="Mauricio Cuevas" userId="78f6fe032c78bf77" providerId="LiveId" clId="{EE9427DA-0179-40AD-A56F-F29E4ACF99A2}" dt="2021-05-04T07:49:23.293" v="2434"/>
          <ac:spMkLst>
            <pc:docMk/>
            <pc:sldMk cId="726037090" sldId="266"/>
            <ac:spMk id="26" creationId="{B45D527E-542C-44E0-8FC2-F03B24CFA25E}"/>
          </ac:spMkLst>
        </pc:spChg>
        <pc:spChg chg="del">
          <ac:chgData name="Mauricio Cuevas" userId="78f6fe032c78bf77" providerId="LiveId" clId="{EE9427DA-0179-40AD-A56F-F29E4ACF99A2}" dt="2021-05-04T07:49:23.293" v="2434"/>
          <ac:spMkLst>
            <pc:docMk/>
            <pc:sldMk cId="726037090" sldId="266"/>
            <ac:spMk id="48" creationId="{523E859E-BCBF-4E66-BDB2-B45C407894B7}"/>
          </ac:spMkLst>
        </pc:spChg>
        <pc:graphicFrameChg chg="add del mod">
          <ac:chgData name="Mauricio Cuevas" userId="78f6fe032c78bf77" providerId="LiveId" clId="{EE9427DA-0179-40AD-A56F-F29E4ACF99A2}" dt="2021-05-04T07:49:45.558" v="2438" actId="478"/>
          <ac:graphicFrameMkLst>
            <pc:docMk/>
            <pc:sldMk cId="726037090" sldId="266"/>
            <ac:graphicFrameMk id="14" creationId="{E5BC77D7-EC5B-4974-96B7-FB9557BFC2AE}"/>
          </ac:graphicFrameMkLst>
        </pc:graphicFrameChg>
        <pc:picChg chg="add del">
          <ac:chgData name="Mauricio Cuevas" userId="78f6fe032c78bf77" providerId="LiveId" clId="{EE9427DA-0179-40AD-A56F-F29E4ACF99A2}" dt="2021-05-04T07:49:51.043" v="2440" actId="478"/>
          <ac:picMkLst>
            <pc:docMk/>
            <pc:sldMk cId="726037090" sldId="266"/>
            <ac:picMk id="2" creationId="{A2A83BBA-D4B5-4C7E-9034-A111A3821E16}"/>
          </ac:picMkLst>
        </pc:picChg>
        <pc:picChg chg="add mod">
          <ac:chgData name="Mauricio Cuevas" userId="78f6fe032c78bf77" providerId="LiveId" clId="{EE9427DA-0179-40AD-A56F-F29E4ACF99A2}" dt="2021-05-04T07:51:48.602" v="2446" actId="1076"/>
          <ac:picMkLst>
            <pc:docMk/>
            <pc:sldMk cId="726037090" sldId="266"/>
            <ac:picMk id="4" creationId="{81376B67-EBDA-40EF-9821-F50EA2E64986}"/>
          </ac:picMkLst>
        </pc:picChg>
        <pc:picChg chg="add">
          <ac:chgData name="Mauricio Cuevas" userId="78f6fe032c78bf77" providerId="LiveId" clId="{EE9427DA-0179-40AD-A56F-F29E4ACF99A2}" dt="2021-05-04T07:49:40.324" v="2437" actId="26606"/>
          <ac:picMkLst>
            <pc:docMk/>
            <pc:sldMk cId="726037090" sldId="266"/>
            <ac:picMk id="21" creationId="{3A9AEE7E-B925-446D-8A61-75BFE40B8B9E}"/>
          </ac:picMkLst>
        </pc:picChg>
        <pc:picChg chg="del">
          <ac:chgData name="Mauricio Cuevas" userId="78f6fe032c78bf77" providerId="LiveId" clId="{EE9427DA-0179-40AD-A56F-F29E4ACF99A2}" dt="2021-05-04T07:49:23.293" v="2434"/>
          <ac:picMkLst>
            <pc:docMk/>
            <pc:sldMk cId="726037090" sldId="266"/>
            <ac:picMk id="49" creationId="{3A9AEE7E-B925-446D-8A61-75BFE40B8B9E}"/>
          </ac:picMkLst>
        </pc:picChg>
      </pc:sldChg>
      <pc:sldChg chg="addSp delSp modSp del mod">
        <pc:chgData name="Mauricio Cuevas" userId="78f6fe032c78bf77" providerId="LiveId" clId="{EE9427DA-0179-40AD-A56F-F29E4ACF99A2}" dt="2021-05-04T08:07:29.851" v="2533" actId="2696"/>
        <pc:sldMkLst>
          <pc:docMk/>
          <pc:sldMk cId="2046434731" sldId="267"/>
        </pc:sldMkLst>
        <pc:spChg chg="mod">
          <ac:chgData name="Mauricio Cuevas" userId="78f6fe032c78bf77" providerId="LiveId" clId="{EE9427DA-0179-40AD-A56F-F29E4ACF99A2}" dt="2021-05-04T08:01:49.816" v="2496" actId="21"/>
          <ac:spMkLst>
            <pc:docMk/>
            <pc:sldMk cId="2046434731" sldId="267"/>
            <ac:spMk id="5" creationId="{FEDB2720-8B33-4B8D-8246-F5A0DFFC4FC4}"/>
          </ac:spMkLst>
        </pc:spChg>
        <pc:graphicFrameChg chg="add del">
          <ac:chgData name="Mauricio Cuevas" userId="78f6fe032c78bf77" providerId="LiveId" clId="{EE9427DA-0179-40AD-A56F-F29E4ACF99A2}" dt="2021-05-04T08:00:07.970" v="2490" actId="478"/>
          <ac:graphicFrameMkLst>
            <pc:docMk/>
            <pc:sldMk cId="2046434731" sldId="267"/>
            <ac:graphicFrameMk id="8" creationId="{80F0BE00-222B-4347-BF8D-1489FC46472D}"/>
          </ac:graphicFrameMkLst>
        </pc:graphicFrameChg>
        <pc:graphicFrameChg chg="mod">
          <ac:chgData name="Mauricio Cuevas" userId="78f6fe032c78bf77" providerId="LiveId" clId="{EE9427DA-0179-40AD-A56F-F29E4ACF99A2}" dt="2021-05-04T07:57:53.816" v="2466" actId="1076"/>
          <ac:graphicFrameMkLst>
            <pc:docMk/>
            <pc:sldMk cId="2046434731" sldId="267"/>
            <ac:graphicFrameMk id="12" creationId="{37E7E109-F199-4037-A59F-77B380475DA9}"/>
          </ac:graphicFrameMkLst>
        </pc:graphicFrameChg>
      </pc:sldChg>
      <pc:sldChg chg="add del">
        <pc:chgData name="Mauricio Cuevas" userId="78f6fe032c78bf77" providerId="LiveId" clId="{EE9427DA-0179-40AD-A56F-F29E4ACF99A2}" dt="2021-05-04T07:57:52.791" v="2465"/>
        <pc:sldMkLst>
          <pc:docMk/>
          <pc:sldMk cId="1016036496" sldId="268"/>
        </pc:sldMkLst>
      </pc:sldChg>
      <pc:sldChg chg="add del">
        <pc:chgData name="Mauricio Cuevas" userId="78f6fe032c78bf77" providerId="LiveId" clId="{EE9427DA-0179-40AD-A56F-F29E4ACF99A2}" dt="2021-05-04T08:07:34.299" v="2534" actId="2696"/>
        <pc:sldMkLst>
          <pc:docMk/>
          <pc:sldMk cId="4274400165" sldId="268"/>
        </pc:sldMkLst>
      </pc:sldChg>
      <pc:sldChg chg="addSp delSp modSp mod setBg delDesignElem">
        <pc:chgData name="Mauricio Cuevas" userId="78f6fe032c78bf77" providerId="LiveId" clId="{EE9427DA-0179-40AD-A56F-F29E4ACF99A2}" dt="2021-05-04T08:06:50.583" v="2532" actId="1076"/>
        <pc:sldMkLst>
          <pc:docMk/>
          <pc:sldMk cId="3103642615" sldId="269"/>
        </pc:sldMkLst>
        <pc:spChg chg="add mod ord">
          <ac:chgData name="Mauricio Cuevas" userId="78f6fe032c78bf77" providerId="LiveId" clId="{EE9427DA-0179-40AD-A56F-F29E4ACF99A2}" dt="2021-05-04T08:06:40.011" v="2531" actId="167"/>
          <ac:spMkLst>
            <pc:docMk/>
            <pc:sldMk cId="3103642615" sldId="269"/>
            <ac:spMk id="4" creationId="{C63BC660-B746-4F3F-ACB9-90CA7220967F}"/>
          </ac:spMkLst>
        </pc:spChg>
        <pc:spChg chg="mod">
          <ac:chgData name="Mauricio Cuevas" userId="78f6fe032c78bf77" providerId="LiveId" clId="{EE9427DA-0179-40AD-A56F-F29E4ACF99A2}" dt="2021-05-04T08:04:00.284" v="2521" actId="1076"/>
          <ac:spMkLst>
            <pc:docMk/>
            <pc:sldMk cId="3103642615" sldId="269"/>
            <ac:spMk id="5" creationId="{FEDB2720-8B33-4B8D-8246-F5A0DFFC4FC4}"/>
          </ac:spMkLst>
        </pc:spChg>
        <pc:spChg chg="add mod">
          <ac:chgData name="Mauricio Cuevas" userId="78f6fe032c78bf77" providerId="LiveId" clId="{EE9427DA-0179-40AD-A56F-F29E4ACF99A2}" dt="2021-05-04T08:06:50.583" v="2532" actId="1076"/>
          <ac:spMkLst>
            <pc:docMk/>
            <pc:sldMk cId="3103642615" sldId="269"/>
            <ac:spMk id="9" creationId="{CD8C4005-75E2-4E80-B755-C173E7C901A4}"/>
          </ac:spMkLst>
        </pc:spChg>
        <pc:graphicFrameChg chg="del">
          <ac:chgData name="Mauricio Cuevas" userId="78f6fe032c78bf77" providerId="LiveId" clId="{EE9427DA-0179-40AD-A56F-F29E4ACF99A2}" dt="2021-05-04T08:03:05.993" v="2510" actId="478"/>
          <ac:graphicFrameMkLst>
            <pc:docMk/>
            <pc:sldMk cId="3103642615" sldId="269"/>
            <ac:graphicFrameMk id="8" creationId="{80F0BE00-222B-4347-BF8D-1489FC46472D}"/>
          </ac:graphicFrameMkLst>
        </pc:graphicFrameChg>
        <pc:picChg chg="add mod">
          <ac:chgData name="Mauricio Cuevas" userId="78f6fe032c78bf77" providerId="LiveId" clId="{EE9427DA-0179-40AD-A56F-F29E4ACF99A2}" dt="2021-05-04T08:03:57.840" v="2520" actId="14100"/>
          <ac:picMkLst>
            <pc:docMk/>
            <pc:sldMk cId="3103642615" sldId="269"/>
            <ac:picMk id="3" creationId="{F3A5ACCB-C2EF-451A-8CAE-9AAC3A785A68}"/>
          </ac:picMkLst>
        </pc:picChg>
        <pc:picChg chg="del">
          <ac:chgData name="Mauricio Cuevas" userId="78f6fe032c78bf77" providerId="LiveId" clId="{EE9427DA-0179-40AD-A56F-F29E4ACF99A2}" dt="2021-05-04T08:03:06.848" v="2511" actId="478"/>
          <ac:picMkLst>
            <pc:docMk/>
            <pc:sldMk cId="3103642615" sldId="269"/>
            <ac:picMk id="7" creationId="{50C58E41-D463-41ED-95BE-FDC554166BB0}"/>
          </ac:picMkLst>
        </pc:picChg>
      </pc:sldChg>
      <pc:sldChg chg="delSp add del setBg delDesignElem">
        <pc:chgData name="Mauricio Cuevas" userId="78f6fe032c78bf77" providerId="LiveId" clId="{EE9427DA-0179-40AD-A56F-F29E4ACF99A2}" dt="2021-05-04T08:04:17.934" v="2524" actId="47"/>
        <pc:sldMkLst>
          <pc:docMk/>
          <pc:sldMk cId="2405138355" sldId="270"/>
        </pc:sldMkLst>
        <pc:spChg chg="del">
          <ac:chgData name="Mauricio Cuevas" userId="78f6fe032c78bf77" providerId="LiveId" clId="{EE9427DA-0179-40AD-A56F-F29E4ACF99A2}" dt="2021-05-04T08:04:14.115" v="2523"/>
          <ac:spMkLst>
            <pc:docMk/>
            <pc:sldMk cId="2405138355" sldId="270"/>
            <ac:spMk id="14" creationId="{42A5316D-ED2F-4F89-B4B4-8D9240B1A3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Emisiones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61D-46A9-AE8E-95E9BF38F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1D-46A9-AE8E-95E9BF38F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61D-46A9-AE8E-95E9BF38F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1D-46A9-AE8E-95E9BF38FBF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61D-46A9-AE8E-95E9BF38FBF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61D-46A9-AE8E-95E9BF38FBF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B61D-46A9-AE8E-95E9BF38FBF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61D-46A9-AE8E-95E9BF38FB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Sur</c:v>
                </c:pt>
                <c:pt idx="1">
                  <c:v>Norte</c:v>
                </c:pt>
                <c:pt idx="2">
                  <c:v>Centro</c:v>
                </c:pt>
                <c:pt idx="3">
                  <c:v>Otro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0.44</c:v>
                </c:pt>
                <c:pt idx="1">
                  <c:v>0.25</c:v>
                </c:pt>
                <c:pt idx="2">
                  <c:v>0.23</c:v>
                </c:pt>
                <c:pt idx="3">
                  <c:v>8.0000000000000071E-2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D-46A9-AE8E-95E9BF38FBF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16060233007601E-2"/>
          <c:y val="2.7096273822387457E-2"/>
          <c:w val="0.92506724270368323"/>
          <c:h val="0.82257793693243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Share Hogar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11-40C4-A83B-AB13FDB47F6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1-40C4-A83B-AB13FDB47F6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011-40C4-A83B-AB13FDB47F6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1-40C4-A83B-AB13FDB47F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Sur</c:v>
                </c:pt>
                <c:pt idx="1">
                  <c:v>Norte</c:v>
                </c:pt>
                <c:pt idx="2">
                  <c:v>Centro</c:v>
                </c:pt>
                <c:pt idx="3">
                  <c:v>Otro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17.75</c:v>
                </c:pt>
                <c:pt idx="1">
                  <c:v>17.600000000000001</c:v>
                </c:pt>
                <c:pt idx="2">
                  <c:v>17.45</c:v>
                </c:pt>
                <c:pt idx="3">
                  <c:v>13.7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1-40C4-A83B-AB13FDB47F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3566096"/>
        <c:axId val="713566416"/>
      </c:barChart>
      <c:catAx>
        <c:axId val="71356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13566416"/>
        <c:crosses val="autoZero"/>
        <c:auto val="1"/>
        <c:lblAlgn val="ctr"/>
        <c:lblOffset val="100"/>
        <c:noMultiLvlLbl val="0"/>
      </c:catAx>
      <c:valAx>
        <c:axId val="71356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1356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Emisiones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5C-4936-884E-55FE8EC1BB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5C-4936-884E-55FE8EC1BB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5C-4936-884E-55FE8EC1BB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5C-4936-884E-55FE8EC1BBF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05C-4936-884E-55FE8EC1BBF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05C-4936-884E-55FE8EC1BBF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05C-4936-884E-55FE8EC1BBFA}"/>
                </c:ext>
              </c:extLst>
            </c:dLbl>
            <c:dLbl>
              <c:idx val="3"/>
              <c:layout>
                <c:manualLayout>
                  <c:x val="6.995493586084630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5C-4936-884E-55FE8EC1B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Off Prime PM</c:v>
                </c:pt>
                <c:pt idx="1">
                  <c:v>Prime</c:v>
                </c:pt>
                <c:pt idx="2">
                  <c:v>Prime 2da</c:v>
                </c:pt>
                <c:pt idx="3">
                  <c:v>Off Prime AM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480</c:v>
                </c:pt>
                <c:pt idx="1">
                  <c:v>254</c:v>
                </c:pt>
                <c:pt idx="2">
                  <c:v>29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5C-4936-884E-55FE8EC1BBF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Pasadas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69-4916-A473-ED97A74B3D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69-4916-A473-ED97A74B3D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69-4916-A473-ED97A74B3D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69-4916-A473-ED97A74B3D2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F5-478F-BBE1-5DFAACBC03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0F5-478F-BBE1-5DFAACBC03F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F5-478F-BBE1-5DFAACBC03F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169-4916-A473-ED97A74B3D2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169-4916-A473-ED97A74B3D2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169-4916-A473-ED97A74B3D2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169-4916-A473-ED97A74B3D2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0F5-478F-BBE1-5DFAACBC03F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0F5-478F-BBE1-5DFAACBC03F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0F5-478F-BBE1-5DFAACBC03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Hoja1!$A$2:$A$8</c:f>
              <c:strCache>
                <c:ptCount val="7"/>
                <c:pt idx="0">
                  <c:v>4 Pasadas</c:v>
                </c:pt>
                <c:pt idx="1">
                  <c:v>5 Pasadas</c:v>
                </c:pt>
                <c:pt idx="2">
                  <c:v>3 Pasadas</c:v>
                </c:pt>
                <c:pt idx="3">
                  <c:v>6 Pasadas</c:v>
                </c:pt>
                <c:pt idx="4">
                  <c:v>2 Pasadas</c:v>
                </c:pt>
                <c:pt idx="5">
                  <c:v>1 Pasada</c:v>
                </c:pt>
                <c:pt idx="6">
                  <c:v>7 pasadas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0.28999999999999998</c:v>
                </c:pt>
                <c:pt idx="1">
                  <c:v>0.24</c:v>
                </c:pt>
                <c:pt idx="2">
                  <c:v>0.21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69-4916-A473-ED97A74B3D2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EF86-D33D-4B2F-8A7A-1DA2F125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A160-E288-43A9-8B1F-587EFC7B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FDDDE-B3ED-4669-8626-4929C0B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3E8BF-05B8-464E-8397-F816F88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70F11-85AA-4A8F-8DBC-DB0A038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0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EB64E-C241-4F78-8B22-C50E2DD0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FB15F-C836-4E00-A8B4-757C7A89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39F5F-A414-47DA-A8B0-1D76DE6A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3357-DD67-4FB9-B540-46C7294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4281B-9161-4C32-9B72-3C79E249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7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D61C4-22D8-4E79-80DC-79295AB6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0DC03-EF89-4969-AFC8-424F56FC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06162-F72A-43D5-9659-27E87378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46115-3E8E-4453-9EB5-A0AEF66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F62AB-9997-4280-B96C-C8E754E0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2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9D20-4129-43F5-8AA6-BB72227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AE5A0-7F16-406D-A282-561A6033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425F-824A-477D-AD4F-507DA2FB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D9073-7D24-4A0B-AB54-781AB6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CC35-8773-44B2-858B-15CADBD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B013-E0CA-43A1-839C-03A7E58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143CF-7148-4ED0-822A-39193C7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91159-FF63-462E-908A-9B3C862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AC19D-9CF9-4329-BA45-4BAF12AF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2056E-376F-4F23-800E-A560459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71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F84D-CC5B-4FD9-BEDD-4E7E0110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17DD3-B80C-4F9C-AD6B-3E8D7E53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DC2B3-9513-4455-A9CD-29679894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B40FB-50A7-447F-BAD6-278B610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9A2F1-81BE-4F35-A8BC-09CA5C9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910B3-F87E-4C36-A955-24FE1D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4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65AA-8ABB-490A-BAA7-68ECDBE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8DEF8-DBCA-49BC-A8BD-8A2FA008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15F28-6E43-4901-B251-C799F5710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F119D-9F60-4580-856D-A7308ED5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691C0B-3E30-471B-9D3E-4DC4A92A2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62B124-D33E-4683-AF0A-3AFB866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876D7-5A86-43C4-897D-EEFD0349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D8709-3AD3-4056-BF7E-81D537E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9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951E-A44C-4012-9C75-886E1F3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187FF-1FF1-42BB-A9AC-A6B45DD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1F3077-85E7-4E53-8E06-56F9EF5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A26F1-32A0-45A0-93D7-F9721403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44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C73839-16DD-4127-8F81-9D17D44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EF9A1-D0A1-4B03-B7F4-1066B669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28311-83BE-4980-B8F6-DF4BE506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1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07B9-8117-444E-9C6F-4F4B97B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D96A8-B509-4FC6-BF2C-40EAFAC5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02BA2-4974-4501-AB70-A975233C1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454B6-1FDB-4093-88E8-7CE4E4EE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5044B-EC74-4F41-B595-BE200EAB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225FC-A047-4222-94BF-1BF5E505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1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E096-9756-4A5A-A331-082424F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9B9402-C44D-43E9-AD7B-C24A409D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611AB-A6D4-4EF6-8B2D-32394A8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EE393-1129-4684-9D9D-9ACD5DC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6C28-B1AE-4D2F-AAF9-CDC644FB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2CD71-A41F-4F09-8C08-77A5CDE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7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3AEC2C-968C-4CBC-A5E3-F8C9B19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265F5-2AA9-4046-B055-6ED29E4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FBB8-F625-40D7-B504-47CBAC7A9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53AC-C122-42C7-AFAF-613904F728D5}" type="datetimeFigureOut">
              <a:rPr lang="es-CL" smtClean="0"/>
              <a:t>03-05-2021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0A03E-4BFF-453C-A944-6F2F55D1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6476B-E513-433A-92D2-23803978A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42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BDBBE2-DB53-4A04-861D-AF6CA3A3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s-CL" sz="2200" dirty="0">
                <a:solidFill>
                  <a:schemeClr val="bg1"/>
                </a:solidFill>
              </a:rPr>
              <a:t>Análisis Descriptivo : Rendimiento, Zonas Geográficas, Franjas Horarias, Numero de Pasadas, etc.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Datos : 31/08/2013 al 02/05/2021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Emisiones : 780 emisiones</a:t>
            </a:r>
            <a:br>
              <a:rPr lang="es-CL" sz="2200" dirty="0">
                <a:solidFill>
                  <a:schemeClr val="bg1"/>
                </a:solidFill>
              </a:rPr>
            </a:br>
            <a:r>
              <a:rPr lang="es-CL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n 5" descr="Hombre sentado en una montaña&#10;&#10;Descripción generada automáticamente con confianza baja">
            <a:extLst>
              <a:ext uri="{FF2B5EF4-FFF2-40B4-BE49-F238E27FC236}">
                <a16:creationId xmlns:a16="http://schemas.microsoft.com/office/drawing/2014/main" id="{83806A16-9AE7-4490-AB0C-D82A5A38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2" b="516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0D6C05-CC5E-4852-97AB-AA7391A3D4B0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Con que frecuencia de estas 780 emisiones se han distribuidos según tipo de Zona Geográfica?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C774FC-D5B5-473B-A2E0-0B947ED2BDC7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>
                <a:solidFill>
                  <a:srgbClr val="000000"/>
                </a:solidFill>
              </a:rPr>
              <a:t>El 44% de las emisiones corresponden a la Zona Sur, </a:t>
            </a:r>
            <a:r>
              <a:rPr lang="en-US" sz="1900">
                <a:solidFill>
                  <a:srgbClr val="000000"/>
                </a:solidFill>
              </a:rPr>
              <a:t>doblando el número de emisiones a las del Norte y Centro.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u="sng">
              <a:solidFill>
                <a:srgbClr val="000000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3E480B3-56E6-4ACC-89BA-A20BBDBF5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14557"/>
              </p:ext>
            </p:extLst>
          </p:nvPr>
        </p:nvGraphicFramePr>
        <p:xfrm>
          <a:off x="804671" y="2837712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89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1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3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E7F4DB5-4986-4263-9F18-12D6340B4924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Y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términos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rendimiento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condicen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Zonas 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000000"/>
                </a:solidFill>
              </a:rPr>
              <a:t>La Zona Sur </a:t>
            </a:r>
            <a:r>
              <a:rPr lang="en-US" sz="1900" u="sng" dirty="0" err="1">
                <a:solidFill>
                  <a:srgbClr val="000000"/>
                </a:solidFill>
              </a:rPr>
              <a:t>obtiene</a:t>
            </a:r>
            <a:r>
              <a:rPr lang="en-US" sz="1900" u="sng" dirty="0">
                <a:solidFill>
                  <a:srgbClr val="000000"/>
                </a:solidFill>
              </a:rPr>
              <a:t> un </a:t>
            </a:r>
            <a:r>
              <a:rPr lang="en-US" sz="1900" u="sng" dirty="0" err="1">
                <a:solidFill>
                  <a:srgbClr val="000000"/>
                </a:solidFill>
              </a:rPr>
              <a:t>rendimiento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levemente</a:t>
            </a:r>
            <a:r>
              <a:rPr lang="en-US" sz="1900" u="sng" dirty="0">
                <a:solidFill>
                  <a:srgbClr val="000000"/>
                </a:solidFill>
              </a:rPr>
              <a:t> superior </a:t>
            </a:r>
            <a:r>
              <a:rPr lang="en-US" sz="1900" dirty="0">
                <a:solidFill>
                  <a:srgbClr val="000000"/>
                </a:solidFill>
              </a:rPr>
              <a:t>a las zonas Norte y Centro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b="1"/>
              <a:t>* Calculo de share según medianas para descartar las emisiones outliers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E5BC77D7-EC5B-4974-96B7-FB9557BFC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317814"/>
              </p:ext>
            </p:extLst>
          </p:nvPr>
        </p:nvGraphicFramePr>
        <p:xfrm>
          <a:off x="700089" y="2809001"/>
          <a:ext cx="4954693" cy="321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09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46A1DA-CD40-4C68-AE49-67A5AA8D22BA}"/>
              </a:ext>
            </a:extLst>
          </p:cNvPr>
          <p:cNvSpPr txBox="1"/>
          <p:nvPr/>
        </p:nvSpPr>
        <p:spPr>
          <a:xfrm>
            <a:off x="804672" y="457200"/>
            <a:ext cx="10579398" cy="1299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Y en términos de rendimiento como se condicen las Zonas*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6354870" y="2766441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000000"/>
                </a:solidFill>
              </a:rPr>
              <a:t>Los </a:t>
            </a:r>
            <a:r>
              <a:rPr lang="en-US" sz="1900" u="sng" dirty="0" err="1">
                <a:solidFill>
                  <a:srgbClr val="000000"/>
                </a:solidFill>
              </a:rPr>
              <a:t>rendimientos</a:t>
            </a:r>
            <a:r>
              <a:rPr lang="en-US" sz="1900" u="sng" dirty="0">
                <a:solidFill>
                  <a:srgbClr val="000000"/>
                </a:solidFill>
              </a:rPr>
              <a:t> de la zona Sur </a:t>
            </a:r>
            <a:r>
              <a:rPr lang="en-US" sz="1900" u="sng" dirty="0" err="1">
                <a:solidFill>
                  <a:srgbClr val="000000"/>
                </a:solidFill>
              </a:rPr>
              <a:t>tiende</a:t>
            </a:r>
            <a:r>
              <a:rPr lang="en-US" sz="1900" u="sng" dirty="0">
                <a:solidFill>
                  <a:srgbClr val="000000"/>
                </a:solidFill>
              </a:rPr>
              <a:t> a </a:t>
            </a:r>
            <a:r>
              <a:rPr lang="en-US" sz="1900" u="sng" dirty="0" err="1">
                <a:solidFill>
                  <a:srgbClr val="000000"/>
                </a:solidFill>
              </a:rPr>
              <a:t>distribuirse</a:t>
            </a:r>
            <a:r>
              <a:rPr lang="en-US" sz="1900" u="sng" dirty="0">
                <a:solidFill>
                  <a:srgbClr val="000000"/>
                </a:solidFill>
              </a:rPr>
              <a:t> con mayor </a:t>
            </a:r>
            <a:r>
              <a:rPr lang="en-US" sz="1900" u="sng" dirty="0" err="1">
                <a:solidFill>
                  <a:srgbClr val="000000"/>
                </a:solidFill>
              </a:rPr>
              <a:t>frecuencia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sobre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su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u="sng" dirty="0" err="1">
                <a:solidFill>
                  <a:srgbClr val="000000"/>
                </a:solidFill>
              </a:rPr>
              <a:t>mediana</a:t>
            </a:r>
            <a:r>
              <a:rPr lang="en-US" sz="1900" u="sng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que las zonas Sur y Norte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b="1"/>
              <a:t>* Calculo de share según medianas para descartar las emisiones outliers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376B67-EBDA-40EF-9821-F50EA2E6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2683433"/>
            <a:ext cx="5377543" cy="32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95154" y="159311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Hay diferencias de Rendimientos entre las emisiones OFF Prime y Prime?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4038600" y="4884873"/>
            <a:ext cx="7188199" cy="777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Las </a:t>
            </a:r>
            <a:r>
              <a:rPr lang="en-US" u="sng" dirty="0" err="1"/>
              <a:t>emisiones</a:t>
            </a:r>
            <a:r>
              <a:rPr lang="en-US" u="sng" dirty="0"/>
              <a:t> del OFF Prime PM  </a:t>
            </a:r>
            <a:r>
              <a:rPr lang="en-US" u="sng" dirty="0" err="1"/>
              <a:t>doblan</a:t>
            </a:r>
            <a:r>
              <a:rPr lang="en-US" u="sng" dirty="0"/>
              <a:t> el </a:t>
            </a:r>
            <a:r>
              <a:rPr lang="en-US" u="sng" dirty="0" err="1"/>
              <a:t>número</a:t>
            </a:r>
            <a:r>
              <a:rPr lang="en-US" u="sng" dirty="0"/>
              <a:t> de </a:t>
            </a:r>
            <a:r>
              <a:rPr lang="en-US" u="sng" dirty="0" err="1"/>
              <a:t>emisiones</a:t>
            </a:r>
            <a:r>
              <a:rPr lang="en-US" u="sng" dirty="0"/>
              <a:t> que las del Prime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En términos de rendimiento hay un mejor rendimiento en las emisiones del </a:t>
            </a:r>
            <a:r>
              <a:rPr lang="es-CL" u="sng" dirty="0"/>
              <a:t>Prime que en el OFF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0F0BE00-222B-4347-BF8D-1489FC464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489385"/>
              </p:ext>
            </p:extLst>
          </p:nvPr>
        </p:nvGraphicFramePr>
        <p:xfrm>
          <a:off x="1566093" y="1593113"/>
          <a:ext cx="7188199" cy="309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C58E41-D463-41ED-95BE-FDC55416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962" y="1550318"/>
            <a:ext cx="47004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5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3BC660-B746-4F3F-ACB9-90CA7220967F}"/>
              </a:ext>
            </a:extLst>
          </p:cNvPr>
          <p:cNvSpPr/>
          <p:nvPr/>
        </p:nvSpPr>
        <p:spPr>
          <a:xfrm>
            <a:off x="0" y="0"/>
            <a:ext cx="1946246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95154" y="1593113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 Hay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diferencias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Rendimientos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las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emisiones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OFF Prime y Prime?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4029470" y="5220432"/>
            <a:ext cx="7188199" cy="777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s-CL" u="sng" dirty="0"/>
              <a:t>El rendimiento de la Franja Prime* el 50% de las emisiones se sitúa en un rango mas alto </a:t>
            </a:r>
            <a:r>
              <a:rPr lang="es-CL" dirty="0"/>
              <a:t>que el 50% de las emisiones de la 2da Franja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A5ACCB-C2EF-451A-8CAE-9AAC3A78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70" y="981513"/>
            <a:ext cx="6574214" cy="39701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8C4005-75E2-4E80-B755-C173E7C901A4}"/>
              </a:ext>
            </a:extLst>
          </p:cNvPr>
          <p:cNvSpPr txBox="1"/>
          <p:nvPr/>
        </p:nvSpPr>
        <p:spPr>
          <a:xfrm>
            <a:off x="4029470" y="6493079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* Calculo de share según medianas para descartar las emisiones </a:t>
            </a:r>
            <a:r>
              <a:rPr lang="es-CL" sz="1200" b="1" dirty="0" err="1"/>
              <a:t>outliers</a:t>
            </a:r>
            <a:endParaRPr lang="es-CL" sz="1200" b="1" dirty="0"/>
          </a:p>
        </p:txBody>
      </p:sp>
    </p:spTree>
    <p:extLst>
      <p:ext uri="{BB962C8B-B14F-4D97-AF65-F5344CB8AC3E}">
        <p14:creationId xmlns:p14="http://schemas.microsoft.com/office/powerpoint/2010/main" val="310364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45E016-E13C-4808-B7ED-A375074FD15D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¿Como afecta las distintas pasadas de los capítulos?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B3F8CB-F1D3-4732-94B7-9C1C9F497F18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El 75% de los capítulos han tenido entre 3 y 5 pasadas.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El 40% de las emisiones que se repiten tienen una variación positiva de rendimiento.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1C4C52B-2865-4E07-9A97-902EDE411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686230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6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079E3D-33BD-466E-9660-C07E35C6B34A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¿Cual es el tiempo óptimo para volver a dar una nueva pasada sin que se deteriore su rendimiento?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736B2A8-D88E-448B-A9B6-DB25F1DE4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43354"/>
              </p:ext>
            </p:extLst>
          </p:nvPr>
        </p:nvGraphicFramePr>
        <p:xfrm>
          <a:off x="4207933" y="1015930"/>
          <a:ext cx="7347538" cy="482712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353969">
                  <a:extLst>
                    <a:ext uri="{9D8B030D-6E8A-4147-A177-3AD203B41FA5}">
                      <a16:colId xmlns:a16="http://schemas.microsoft.com/office/drawing/2014/main" val="3192270551"/>
                    </a:ext>
                  </a:extLst>
                </a:gridCol>
                <a:gridCol w="3993569">
                  <a:extLst>
                    <a:ext uri="{9D8B030D-6E8A-4147-A177-3AD203B41FA5}">
                      <a16:colId xmlns:a16="http://schemas.microsoft.com/office/drawing/2014/main" val="3701324541"/>
                    </a:ext>
                  </a:extLst>
                </a:gridCol>
              </a:tblGrid>
              <a:tr h="647080">
                <a:tc>
                  <a:txBody>
                    <a:bodyPr/>
                    <a:lstStyle/>
                    <a:p>
                      <a:r>
                        <a:rPr lang="es-CL" sz="2500" b="0" cap="none" spc="0">
                          <a:solidFill>
                            <a:schemeClr val="bg1"/>
                          </a:solidFill>
                        </a:rPr>
                        <a:t>Caso</a:t>
                      </a:r>
                    </a:p>
                  </a:txBody>
                  <a:tcPr marL="141696" marR="141696" marT="141696" marB="708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0" cap="none" spc="0">
                          <a:solidFill>
                            <a:schemeClr val="bg1"/>
                          </a:solidFill>
                        </a:rPr>
                        <a:t>Tiempo Óptimo</a:t>
                      </a:r>
                    </a:p>
                  </a:txBody>
                  <a:tcPr marL="141696" marR="141696" marT="141696" marB="708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948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12 meses ( 65% </a:t>
                      </a:r>
                      <a:r>
                        <a:rPr lang="es-CL" sz="1900" cap="none" spc="0" dirty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03387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Prime – Destino Prime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9 meses ( 51%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62228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Prime – Destino Off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11 meses ( 45%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con menor Var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20380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Off – Destino Prime 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11 meses ( 81%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 de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47621"/>
                  </a:ext>
                </a:extLst>
              </a:tr>
              <a:tr h="836008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Origen Off - Origen Off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12 meses ( 67% </a:t>
                      </a:r>
                      <a:r>
                        <a:rPr lang="es-CL" sz="1900" cap="none" spc="0" dirty="0" err="1">
                          <a:solidFill>
                            <a:schemeClr val="tx1"/>
                          </a:solidFill>
                        </a:rPr>
                        <a:t>PPb</a:t>
                      </a:r>
                      <a:r>
                        <a:rPr lang="es-CL" sz="1900" cap="none" spc="0" dirty="0">
                          <a:solidFill>
                            <a:schemeClr val="tx1"/>
                          </a:solidFill>
                        </a:rPr>
                        <a:t> de Var positiva Share)</a:t>
                      </a:r>
                    </a:p>
                  </a:txBody>
                  <a:tcPr marL="141696" marR="141696" marT="141696" marB="70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0C13F1-C6E2-4AFB-8891-9B9BE702CAA1}"/>
              </a:ext>
            </a:extLst>
          </p:cNvPr>
          <p:cNvSpPr txBox="1"/>
          <p:nvPr/>
        </p:nvSpPr>
        <p:spPr>
          <a:xfrm>
            <a:off x="6305550" y="1032987"/>
            <a:ext cx="5246370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¿ Como han evolucionado los rendimientos  en el tiempo las distintas emisiones según las Franjas ?</a:t>
            </a:r>
          </a:p>
        </p:txBody>
      </p:sp>
    </p:spTree>
    <p:extLst>
      <p:ext uri="{BB962C8B-B14F-4D97-AF65-F5344CB8AC3E}">
        <p14:creationId xmlns:p14="http://schemas.microsoft.com/office/powerpoint/2010/main" val="296256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453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Análisis Descriptivo : Rendimiento, Zonas Geográficas, Franjas Horarias, Numero de Pasadas, etc. Datos : 31/08/2013 al 02/05/2021 Emisiones : 780 emisiones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Cuevas</dc:creator>
  <cp:lastModifiedBy>Mauricio Cuevas</cp:lastModifiedBy>
  <cp:revision>10</cp:revision>
  <dcterms:created xsi:type="dcterms:W3CDTF">2020-12-10T13:12:05Z</dcterms:created>
  <dcterms:modified xsi:type="dcterms:W3CDTF">2021-05-04T08:12:07Z</dcterms:modified>
</cp:coreProperties>
</file>