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ess Start 2P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PressStart2P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857eab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857eab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857eabf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857eabf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857ea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857ea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them follow this with the handwriting font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857eab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857eab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everyone make confetti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857eab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857eab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857eab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857eab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857eab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857eab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this and add a new if for the Confetti System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857eab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857eab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857eabf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857eabf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7b10f3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7b10f3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also just put links everywhere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7b10f3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7b10f3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who wants to participate and do smuga / scalera style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857eab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857eab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7b10f3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7b10f3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Basic Example and the Complex Example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857eab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857eab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857eab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857eab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857eab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857eab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in my final game, i want specific drinks to effect the other character’s reaction to the drink - this will be done through a score variable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857eabf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857eab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nQaADlT3vfrH-mpeIzlyIFZxRBQA56bpMgSw5O4zLBs/edit?usp=sharing" TargetMode="External"/><Relationship Id="rId4" Type="http://schemas.openxmlformats.org/officeDocument/2006/relationships/hyperlink" Target="https://github.com/YarnSpinnerTool/YarnSpinner/blob/master/Documentation/YarnSpinner-Dialogue/README.md" TargetMode="External"/><Relationship Id="rId5" Type="http://schemas.openxmlformats.org/officeDocument/2006/relationships/hyperlink" Target="https://github.com/YarnSpinnerTool/YarnSpinner/blob/master/Documentation/YarnSpinner-Dialogue/Complex-Dialogue-Tutorial.md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adiatoryang/merino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igitalnativestudios.com/textmeshpro/docs/font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ecretlab.com.au/blog/2017/11/14/how-night-in-the-woods-uses-yarn-spinn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YarnSpinnerTool/YarnEditor" TargetMode="External"/><Relationship Id="rId4" Type="http://schemas.openxmlformats.org/officeDocument/2006/relationships/hyperlink" Target="https://docs.google.com/document/d/1nQaADlT3vfrH-mpeIzlyIFZxRBQA56bpMgSw5O4zLBs/edit?usp=sharing" TargetMode="External"/><Relationship Id="rId5" Type="http://schemas.openxmlformats.org/officeDocument/2006/relationships/hyperlink" Target="https://github.com/YarnSpinnerTool/YarnSpinner/blob/master/Documentation/YarnSpinner-Dialogue/Yarn-Syntax.md" TargetMode="External"/><Relationship Id="rId6" Type="http://schemas.openxmlformats.org/officeDocument/2006/relationships/hyperlink" Target="https://github.com/YarnSpinnerTool/YarnSpinner/blob/master/Documentation/YarnSpinner-Unity/YarnSpinner-with-Unity-StepByStep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NARRATIVES WITH YARN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ess Start 2P"/>
                <a:ea typeface="Press Start 2P"/>
                <a:cs typeface="Press Start 2P"/>
                <a:sym typeface="Press Start 2P"/>
              </a:rPr>
              <a:t>and also unity</a:t>
            </a:r>
            <a:endParaRPr sz="24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449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ess Start 2P"/>
                <a:ea typeface="Press Start 2P"/>
                <a:cs typeface="Press Start 2P"/>
                <a:sym typeface="Press Start 2P"/>
              </a:rPr>
              <a:t>b</a:t>
            </a:r>
            <a:r>
              <a:rPr lang="en" sz="2400">
                <a:latin typeface="Press Start 2P"/>
                <a:ea typeface="Press Start 2P"/>
                <a:cs typeface="Press Start 2P"/>
                <a:sym typeface="Press Start 2P"/>
              </a:rPr>
              <a:t>y </a:t>
            </a:r>
            <a:r>
              <a:rPr lang="en" sz="2400">
                <a:solidFill>
                  <a:srgbClr val="E0666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</a:t>
            </a:r>
            <a:r>
              <a:rPr lang="en" sz="2400">
                <a:solidFill>
                  <a:srgbClr val="FFE59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</a:t>
            </a:r>
            <a:r>
              <a:rPr lang="en" sz="2400">
                <a:solidFill>
                  <a:srgbClr val="B6D7A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</a:t>
            </a:r>
            <a:r>
              <a:rPr lang="en" sz="2400">
                <a:solidFill>
                  <a:srgbClr val="9FC5E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</a:t>
            </a:r>
            <a:r>
              <a:rPr lang="en" sz="2400">
                <a:solidFill>
                  <a:srgbClr val="8E7CC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</a:t>
            </a:r>
            <a:endParaRPr sz="2400">
              <a:solidFill>
                <a:srgbClr val="8E7CC3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Writing a Script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https://docs.google.com/document/d/1nQaADlT3vfrH-mpeIzlyIFZxRBQA56bpMgSw5O4zLBs/edit?usp=sharing</a:t>
            </a:r>
            <a:endParaRPr sz="800"/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https://github.com/YarnSpinnerTool/YarnSpinner/blob/master/Documentation/YarnSpinner-Dialogue/README.md</a:t>
            </a:r>
            <a:endParaRPr sz="800"/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https://github.com/YarnSpinnerTool/YarnSpinner/blob/master/Documentation/YarnSpinner-Dialogue/Complex-Dialogue-Tutorial.md</a:t>
            </a:r>
            <a:endParaRPr sz="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Yarn has </a:t>
            </a:r>
            <a:r>
              <a:rPr lang="en"/>
              <a:t>its</a:t>
            </a:r>
            <a:r>
              <a:rPr lang="en"/>
              <a:t> own syntax, and I have a document and a lot of links about how to write for it!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 learn-as-you-go sort of thing, so I made a script based on the stanley parable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2100" y="3277900"/>
            <a:ext cx="2679597" cy="15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7">
            <a:alphaModFix/>
          </a:blip>
          <a:srcRect b="0" l="5727" r="3073" t="0"/>
          <a:stretch/>
        </p:blipFill>
        <p:spPr>
          <a:xfrm>
            <a:off x="311700" y="3277900"/>
            <a:ext cx="2750349" cy="15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1750" y="3337830"/>
            <a:ext cx="2422100" cy="13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Merino / Yarnweaver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https://github.com/radiatoryang/merino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included this because it is super useful!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edit your scripts right in the editor!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100" y="1292625"/>
            <a:ext cx="2656526" cy="369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4764199" cy="26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Text Mesh Pro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http://digitalnativestudios.com/textmeshpro/docs/font/</a:t>
            </a:r>
            <a:endParaRPr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</a:rPr>
              <a:t>Window / TextMeshPro - Font Asset Creator</a:t>
            </a:r>
            <a:endParaRPr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</a:rPr>
              <a:t>Select The font you want, hit ‘generate’ then save it in the fonts folder</a:t>
            </a:r>
            <a:endParaRPr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rgbClr val="222222"/>
              </a:solidFill>
              <a:highlight>
                <a:srgbClr val="FAFAFA"/>
              </a:highlight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00" y="2405225"/>
            <a:ext cx="41148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110" y="2440350"/>
            <a:ext cx="4002415" cy="25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2D 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Particle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 System 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7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Visual_Assets -&gt; New Material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Put the ‘Confetti.png’ into the Albedo [] for the default material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Shader to Sprites -&gt; Default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Creating the Particle System </a:t>
            </a:r>
            <a:endParaRPr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 the render drop-down, change the material to our confetti material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Texture Sheet animation, set tiles to be 1 x 10 and Animation to be single row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here, play with rotation + speeds for your ideal effect!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Our 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Dialogue System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basic game, we don’t need to edit the dialogue much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 Text to TextMeshPro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still want a gamecontroller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what we will attach the Yarn Commands to 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51" y="3062880"/>
            <a:ext cx="4657326" cy="24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Writing Commands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https://www.secretlab.com.au/blog/2017/11/14/how-night-in-the-woods-uses-yarn-spinner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do it?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change things directly from the text [buying an item, setting a variable, shaking the screen, etc]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do it: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Create a new C# Script</a:t>
            </a:r>
            <a:endParaRPr/>
          </a:p>
          <a:p>
            <a:pPr indent="-3048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Yarn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Unity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Demo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this script to your Game</a:t>
            </a:r>
            <a:r>
              <a:rPr lang="en"/>
              <a:t>Controller to add it to your scene 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Command Creates Effect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4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0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GameObject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SpaceParticles;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/// Create a command and call it "generateParticles"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b="1" i="1" lang="en" sz="10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YarnCommand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"generateParticles"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//the yarn command's effect is on the function underneath it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//all parameters MUST be strings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//The yarn function is called with &lt;&lt;CommandName GameObject StringParameters&gt;&gt;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//ie this is &lt;&lt;generateParticles GameController space&gt;&gt;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generateParticles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particleName) {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//if the parameter is space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(particleName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"space"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//create the glitter prefab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0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Instantiate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(SpaceParticles,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0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Vector3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 Quaternion.identity);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//do nothing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>
            <a:off x="311700" y="1247100"/>
            <a:ext cx="8520600" cy="26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How to use this in your game: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Open up the Complex Example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452400"/>
            <a:ext cx="85206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a spriteswap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Shows player movement and yarn script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rgbClr val="CC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</a:t>
            </a:r>
            <a:r>
              <a:rPr lang="en" sz="4800" u="sng">
                <a:solidFill>
                  <a:srgbClr val="E6913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</a:t>
            </a:r>
            <a:r>
              <a:rPr lang="en" sz="4800" u="sng">
                <a:solidFill>
                  <a:srgbClr val="F1C23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</a:t>
            </a:r>
            <a:r>
              <a:rPr lang="en" sz="4800" u="sng">
                <a:solidFill>
                  <a:srgbClr val="93C47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4800" u="sng">
                <a:solidFill>
                  <a:srgbClr val="6AA84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</a:t>
            </a:r>
            <a:r>
              <a:rPr lang="en" sz="4800" u="sng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</a:t>
            </a:r>
            <a:r>
              <a:rPr lang="en" sz="4800" u="sng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4800" u="sng">
                <a:solidFill>
                  <a:srgbClr val="45818E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</a:t>
            </a:r>
            <a:r>
              <a:rPr lang="en" sz="4800" u="sng">
                <a:solidFill>
                  <a:srgbClr val="3081A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</a:t>
            </a:r>
            <a:r>
              <a:rPr lang="en" sz="4800" u="sng">
                <a:solidFill>
                  <a:srgbClr val="3C78D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</a:t>
            </a:r>
            <a:r>
              <a:rPr lang="en" sz="4800" u="sng">
                <a:solidFill>
                  <a:srgbClr val="674EA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</a:t>
            </a:r>
            <a:r>
              <a:rPr lang="en" sz="4800" u="sng">
                <a:solidFill>
                  <a:srgbClr val="A64D7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</a:t>
            </a:r>
            <a:r>
              <a:rPr lang="en" sz="4800" u="sng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!</a:t>
            </a:r>
            <a:endParaRPr sz="4800" u="sng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or ask questions we can do both</a:t>
            </a:r>
            <a:endParaRPr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“If you get lost. . . “ 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https://github.com/YarnSpinnerTool/YarnEditor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^ This is the yarn spinner editor!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https://docs.google.com/document/d/1nQaADlT3vfrH-mpeIzlyIFZxRBQA56bpMgSw5O4zLBs/edit?usp=sharing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^ this is my guide to writing in the yarn editor! I also have a section with every link I have.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https://github.com/YarnSpinnerTool/YarnSpinner/blob/master/Documentation/YarnSpinner-Dialogue/Yarn-Syntax.md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^this is </a:t>
            </a:r>
            <a:r>
              <a:rPr i="1" lang="en" sz="1200"/>
              <a:t>Yarn’s</a:t>
            </a:r>
            <a:r>
              <a:rPr lang="en" sz="1200"/>
              <a:t> Guide to Writing in the yarn editor! Includes online stuff!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https://github.com/YarnSpinnerTool/YarnSpinner/blob/master/Documentation/YarnSpinner-Unity/YarnSpinner-with-Unity-StepByStep.md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^ this is </a:t>
            </a:r>
            <a:r>
              <a:rPr i="1" lang="en" sz="1200"/>
              <a:t>Yarnspinner’s</a:t>
            </a:r>
            <a:r>
              <a:rPr lang="en" sz="1200"/>
              <a:t> primer for using Yarn + Yarnspinner!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Presentation Format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28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>
                <a:solidFill>
                  <a:srgbClr val="CC0000"/>
                </a:solidFill>
              </a:rPr>
              <a:t>Open my demo &amp; run the basic example      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AutoNum type="arabicPeriod"/>
            </a:pPr>
            <a:r>
              <a:rPr lang="en">
                <a:solidFill>
                  <a:srgbClr val="E69138"/>
                </a:solidFill>
              </a:rPr>
              <a:t>Look at the component parts of yarnspinner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">
                <a:solidFill>
                  <a:srgbClr val="FFD966"/>
                </a:solidFill>
              </a:rPr>
              <a:t>Start working on the Demo Scene</a:t>
            </a:r>
            <a:endParaRPr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AutoNum type="arabicPeriod"/>
            </a:pPr>
            <a:r>
              <a:rPr lang="en">
                <a:solidFill>
                  <a:srgbClr val="93C47D"/>
                </a:solidFill>
              </a:rPr>
              <a:t>Look at the Stanley Parable Script in Merino 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AutoNum type="arabicPeriod"/>
            </a:pPr>
            <a:r>
              <a:rPr lang="en">
                <a:solidFill>
                  <a:srgbClr val="76A5AF"/>
                </a:solidFill>
              </a:rPr>
              <a:t>Create a new font with TMPro</a:t>
            </a:r>
            <a:endParaRPr>
              <a:solidFill>
                <a:srgbClr val="76A5A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AutoNum type="arabicPeriod"/>
            </a:pPr>
            <a:r>
              <a:rPr lang="en">
                <a:solidFill>
                  <a:srgbClr val="6FA8DC"/>
                </a:solidFill>
              </a:rPr>
              <a:t>Create a 2D Particle System Prefab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AutoNum type="arabicPeriod"/>
            </a:pPr>
            <a:r>
              <a:rPr lang="en">
                <a:solidFill>
                  <a:srgbClr val="8E7CC3"/>
                </a:solidFill>
              </a:rPr>
              <a:t>Create our Dialogue UI</a:t>
            </a:r>
            <a:endParaRPr>
              <a:solidFill>
                <a:srgbClr val="8E7C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800"/>
              <a:buAutoNum type="arabicPeriod"/>
            </a:pPr>
            <a:r>
              <a:rPr lang="en">
                <a:solidFill>
                  <a:srgbClr val="C27BA0"/>
                </a:solidFill>
              </a:rPr>
              <a:t>Create a Command that generates our Particles and add it to the script </a:t>
            </a:r>
            <a:endParaRPr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359475" y="1207975"/>
            <a:ext cx="21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4-5 </a:t>
            </a:r>
            <a:endParaRPr>
              <a:solidFill>
                <a:srgbClr val="CC000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6-8</a:t>
            </a:r>
            <a:endParaRPr>
              <a:solidFill>
                <a:srgbClr val="E69138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9-10</a:t>
            </a:r>
            <a:endParaRPr>
              <a:solidFill>
                <a:srgbClr val="FFD966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11</a:t>
            </a:r>
            <a:endParaRPr>
              <a:solidFill>
                <a:srgbClr val="93C47D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</a:rPr>
              <a:t>12</a:t>
            </a:r>
            <a:endParaRPr>
              <a:solidFill>
                <a:srgbClr val="76A5A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13</a:t>
            </a:r>
            <a:endParaRPr>
              <a:solidFill>
                <a:srgbClr val="6FA8DC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14</a:t>
            </a:r>
            <a:endParaRPr>
              <a:solidFill>
                <a:srgbClr val="8E7CC3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15 -6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OPEN THE FILE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239150"/>
            <a:ext cx="85206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 the complex example [for now]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play it, you should see characters A and B talking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are then given a choice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7001" l="0" r="0" t="12052"/>
          <a:stretch/>
        </p:blipFill>
        <p:spPr>
          <a:xfrm>
            <a:off x="0" y="1152475"/>
            <a:ext cx="9144002" cy="19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ess Start 2P"/>
                <a:ea typeface="Press Start 2P"/>
                <a:cs typeface="Press Start 2P"/>
                <a:sym typeface="Press Start 2P"/>
              </a:rPr>
              <a:t>What you start with: </a:t>
            </a:r>
            <a:endParaRPr sz="28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Basic Concepts</a:t>
            </a:r>
            <a:endParaRPr b="1"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Dialogue Appears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click to advance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pick from a list of choices. </a:t>
            </a:r>
            <a:endParaRPr sz="18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944350" y="1152475"/>
            <a:ext cx="38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What is needed for that: </a:t>
            </a:r>
            <a:endParaRPr b="1"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Dialogue Runner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Dialogue UI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 Storage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Dialogue Runner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358975" y="1017725"/>
            <a:ext cx="65403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This is an GameObject with attached scripts!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 Text: the file(s) containing your yarn dialogue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Groups: The group of JSON files to be used for this language [don’t always need this]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 Storage: </a:t>
            </a:r>
            <a:r>
              <a:rPr lang="en"/>
              <a:t>from the other attached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Dialogue UI: </a:t>
            </a:r>
            <a:r>
              <a:rPr lang="en"/>
              <a:t>from the other attached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Variable Storage: </a:t>
            </a:r>
            <a:r>
              <a:rPr lang="en"/>
              <a:t> </a:t>
            </a:r>
            <a:r>
              <a:rPr lang="en"/>
              <a:t>from the other attached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5"/>
            <a:ext cx="1857625" cy="434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Dialogue UI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parsed script gets sent for display - and how the text is displayed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Overrides the: </a:t>
            </a:r>
            <a:r>
              <a:rPr lang="en">
                <a:solidFill>
                  <a:srgbClr val="F3F3F3"/>
                </a:solidFill>
              </a:rPr>
              <a:t>RunLine, RunOptions, RunCommand, DialogueStarted,</a:t>
            </a:r>
            <a:r>
              <a:rPr lang="en"/>
              <a:t> and </a:t>
            </a:r>
            <a:r>
              <a:rPr lang="en">
                <a:solidFill>
                  <a:srgbClr val="F3F3F3"/>
                </a:solidFill>
              </a:rPr>
              <a:t>DialogueComplete</a:t>
            </a:r>
            <a:r>
              <a:rPr lang="en"/>
              <a:t> coroutines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exist in Yarn.Unity.DialogueUIBehaviour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also include additional UI features and custom options!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also includes the </a:t>
            </a:r>
            <a:r>
              <a:rPr lang="en">
                <a:solidFill>
                  <a:srgbClr val="F3F3F3"/>
                </a:solidFill>
              </a:rPr>
              <a:t>button prompt</a:t>
            </a:r>
            <a:r>
              <a:rPr lang="en"/>
              <a:t>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850" y="3903300"/>
            <a:ext cx="4808150" cy="11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Variable storage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 scripts can create and use variables to determine different user paths, and unity can use these variables to do different things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Path from Yarn to Unity - it could be used to set or get a variable in the written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cannot </a:t>
            </a:r>
            <a:r>
              <a:rPr lang="en"/>
              <a:t>access</a:t>
            </a:r>
            <a:r>
              <a:rPr lang="en"/>
              <a:t> arbitrary c# variables - one way street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our purposes today, we don’t need to go into it, but you can go in and customise!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Now to make our game!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