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ress Start 2P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PressStart2P-regular.fnt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5857eabf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5857eabf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5857eabf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5857eabf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5857eab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5857eab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them follow this with the handwriting font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5857eabf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5857eabf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everyone make confetti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5857eabf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5857eabf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5857eabf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5857eabf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5857eabf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5857eabf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through this and add a new if for the Confetti System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5857eabf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5857eabf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5857eabf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5857eabf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57b10f31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57b10f31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also just put links everywhere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57b10f31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57b10f31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who wants to participate and do smuga / scalera style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5857eabf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5857eabf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57b10f31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57b10f31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the Basic Example and the Complex Example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5857eabf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5857eabf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5857eabf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5857eab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5857eabf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5857eabf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example, in my final game, i want specific drinks to effect the other character’s reaction to the drink - this will be done through a score variable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5857eabf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5857eabf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oogle.com/document/d/1nQaADlT3vfrH-mpeIzlyIFZxRBQA56bpMgSw5O4zLBs/edit?usp=sharing" TargetMode="External"/><Relationship Id="rId4" Type="http://schemas.openxmlformats.org/officeDocument/2006/relationships/hyperlink" Target="https://github.com/YarnSpinnerTool/YarnSpinner/blob/master/Documentation/YarnSpinner-Dialogue/README.md" TargetMode="External"/><Relationship Id="rId5" Type="http://schemas.openxmlformats.org/officeDocument/2006/relationships/hyperlink" Target="https://github.com/YarnSpinnerTool/YarnSpinner/blob/master/Documentation/YarnSpinner-Dialogue/Complex-Dialogue-Tutorial.md" TargetMode="External"/><Relationship Id="rId6" Type="http://schemas.openxmlformats.org/officeDocument/2006/relationships/image" Target="../media/image7.png"/><Relationship Id="rId7" Type="http://schemas.openxmlformats.org/officeDocument/2006/relationships/image" Target="../media/image1.png"/><Relationship Id="rId8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radiatoryang/merino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igitalnativestudios.com/textmeshpro/docs/font/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secretlab.com.au/blog/2017/11/14/how-night-in-the-woods-uses-yarn-spinner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YarnSpinnerTool/YarnEditor" TargetMode="External"/><Relationship Id="rId4" Type="http://schemas.openxmlformats.org/officeDocument/2006/relationships/hyperlink" Target="https://docs.google.com/document/d/1nQaADlT3vfrH-mpeIzlyIFZxRBQA56bpMgSw5O4zLBs/edit?usp=sharing" TargetMode="External"/><Relationship Id="rId5" Type="http://schemas.openxmlformats.org/officeDocument/2006/relationships/hyperlink" Target="https://github.com/YarnSpinnerTool/YarnSpinner/blob/master/Documentation/YarnSpinner-Dialogue/Yarn-Syntax.md" TargetMode="External"/><Relationship Id="rId6" Type="http://schemas.openxmlformats.org/officeDocument/2006/relationships/hyperlink" Target="https://github.com/YarnSpinnerTool/YarnSpinner/blob/master/Documentation/YarnSpinner-Unity/YarnSpinner-with-Unity-StepByStep.m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NARRATIVES WITH YARN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ess Start 2P"/>
                <a:ea typeface="Press Start 2P"/>
                <a:cs typeface="Press Start 2P"/>
                <a:sym typeface="Press Start 2P"/>
              </a:rPr>
              <a:t>and also unity</a:t>
            </a:r>
            <a:endParaRPr sz="24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449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ess Start 2P"/>
                <a:ea typeface="Press Start 2P"/>
                <a:cs typeface="Press Start 2P"/>
                <a:sym typeface="Press Start 2P"/>
              </a:rPr>
              <a:t>b</a:t>
            </a:r>
            <a:r>
              <a:rPr lang="en" sz="2400">
                <a:latin typeface="Press Start 2P"/>
                <a:ea typeface="Press Start 2P"/>
                <a:cs typeface="Press Start 2P"/>
                <a:sym typeface="Press Start 2P"/>
              </a:rPr>
              <a:t>y </a:t>
            </a:r>
            <a:r>
              <a:rPr lang="en" sz="2400">
                <a:solidFill>
                  <a:srgbClr val="E06666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m</a:t>
            </a:r>
            <a:r>
              <a:rPr lang="en" sz="2400">
                <a:solidFill>
                  <a:srgbClr val="FFE599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i</a:t>
            </a:r>
            <a:r>
              <a:rPr lang="en" sz="2400">
                <a:solidFill>
                  <a:srgbClr val="B6D7A8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l</a:t>
            </a:r>
            <a:r>
              <a:rPr lang="en" sz="2400">
                <a:solidFill>
                  <a:srgbClr val="9FC5E8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e</a:t>
            </a:r>
            <a:r>
              <a:rPr lang="en" sz="2400">
                <a:solidFill>
                  <a:srgbClr val="8E7CC3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</a:t>
            </a:r>
            <a:endParaRPr sz="2400">
              <a:solidFill>
                <a:srgbClr val="8E7CC3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Writing a Script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3"/>
              </a:rPr>
              <a:t>https://docs.google.com/document/d/1nQaADlT3vfrH-mpeIzlyIFZxRBQA56bpMgSw5O4zLBs/edit?usp=sharing</a:t>
            </a:r>
            <a:endParaRPr sz="800"/>
          </a:p>
          <a:p>
            <a:pPr indent="0" lvl="0" marL="0" rtl="0" algn="l">
              <a:lnSpc>
                <a:spcPct val="6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https://github.com/YarnSpinnerTool/YarnSpinner/blob/master/Documentation/YarnSpinner-Dialogue/README.md</a:t>
            </a:r>
            <a:endParaRPr sz="800"/>
          </a:p>
          <a:p>
            <a:pPr indent="0" lvl="0" marL="0" rtl="0" algn="l">
              <a:lnSpc>
                <a:spcPct val="6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5"/>
              </a:rPr>
              <a:t>https://github.com/YarnSpinnerTool/YarnSpinner/blob/master/Documentation/YarnSpinner-Dialogue/Complex-Dialogue-Tutorial.md</a:t>
            </a:r>
            <a:endParaRPr sz="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Yarn has </a:t>
            </a:r>
            <a:r>
              <a:rPr lang="en"/>
              <a:t>its</a:t>
            </a:r>
            <a:r>
              <a:rPr lang="en"/>
              <a:t> own syntax, and I have a document and a lot of links about how to write for it!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It’s a learn-as-you-go sort of thing, so I made a script based on the stanley parable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72100" y="3277900"/>
            <a:ext cx="2679597" cy="150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 rotWithShape="1">
          <a:blip r:embed="rId7">
            <a:alphaModFix/>
          </a:blip>
          <a:srcRect b="0" l="5727" r="3073" t="0"/>
          <a:stretch/>
        </p:blipFill>
        <p:spPr>
          <a:xfrm>
            <a:off x="311700" y="3277900"/>
            <a:ext cx="2750349" cy="150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61750" y="3337830"/>
            <a:ext cx="2422100" cy="13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Merino / Yarnweaver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https://github.com/radiatoryang/merino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included this because it is super useful!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can edit your scripts right in the editor!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6100" y="1292625"/>
            <a:ext cx="2656526" cy="3693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571750"/>
            <a:ext cx="4764199" cy="26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Text Mesh Pro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http://digitalnativestudios.com/textmeshpro/docs/font/</a:t>
            </a:r>
            <a:endParaRPr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FEFEF"/>
                </a:solidFill>
              </a:rPr>
              <a:t>Window / TextMeshPro - Font Asset Creator</a:t>
            </a:r>
            <a:endParaRPr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FEFEF"/>
                </a:solidFill>
              </a:rPr>
              <a:t>Select The font you want, hit ‘generate’ then save it in the fonts folder</a:t>
            </a:r>
            <a:endParaRPr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1200">
              <a:solidFill>
                <a:srgbClr val="222222"/>
              </a:solidFill>
              <a:highlight>
                <a:srgbClr val="FAFAFA"/>
              </a:highlight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200" y="2405225"/>
            <a:ext cx="411480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5110" y="2440350"/>
            <a:ext cx="4002415" cy="250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2D </a:t>
            </a: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Particle</a:t>
            </a: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 System 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73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Visual_Assets -&gt; New Material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Put the ‘Confetti.png’ into the Albedo [] for the default material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Change Shader to Sprites -&gt; Default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Creating the Particle System </a:t>
            </a:r>
            <a:endParaRPr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Under the render drop-down, change the material to our confetti material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 to Texture Sheet animation, set tiles to be 1 x 10 and Animation to be single row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From here, play with rotation + speeds for your ideal effect!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Our </a:t>
            </a: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Dialogue System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 basic game, we don’t need to edit the dialogue much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Change Text to TextMeshPro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still want a gamecontroller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is what we will attach the Yarn Commands to </a:t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451" y="3062880"/>
            <a:ext cx="4657326" cy="248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Writing Commands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https://www.secretlab.com.au/blog/2017/11/14/how-night-in-the-woods-uses-yarn-spinner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Why do it?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change things directly from the text [buying an item, setting a variable, shaking the screen, etc]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to do it: 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Create a new C++ Script</a:t>
            </a:r>
            <a:endParaRPr/>
          </a:p>
          <a:p>
            <a:pPr indent="-3048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" sz="12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u="sng">
                <a:solidFill>
                  <a:srgbClr val="A6E22E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Yarn</a:t>
            </a: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 u="sng">
                <a:solidFill>
                  <a:srgbClr val="A6E22E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Unity</a:t>
            </a:r>
            <a:r>
              <a:rPr lang="en" sz="12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 u="sng">
                <a:solidFill>
                  <a:srgbClr val="A6E22E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Demo</a:t>
            </a:r>
            <a:endParaRPr sz="12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Attach this script to your Game</a:t>
            </a:r>
            <a:r>
              <a:rPr lang="en"/>
              <a:t>Controller to add it to your scene </a:t>
            </a:r>
            <a:endParaRPr sz="12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Command Creates Effect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8520600" cy="41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0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0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000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GameObject</a:t>
            </a:r>
            <a:r>
              <a:rPr b="1" lang="en" sz="10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SpaceParticles;</a:t>
            </a:r>
            <a:endParaRPr b="1" sz="10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 b="1" sz="10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   /// Create a command and call it "generateParticles"</a:t>
            </a:r>
            <a:endParaRPr b="1" sz="1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[</a:t>
            </a:r>
            <a:r>
              <a:rPr b="1" i="1" lang="en" sz="1000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YarnCommand</a:t>
            </a:r>
            <a:r>
              <a:rPr b="1" lang="en" sz="10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E6DB74"/>
                </a:solidFill>
                <a:latin typeface="Courier New"/>
                <a:ea typeface="Courier New"/>
                <a:cs typeface="Courier New"/>
                <a:sym typeface="Courier New"/>
              </a:rPr>
              <a:t>"generateParticles"</a:t>
            </a:r>
            <a:r>
              <a:rPr b="1" lang="en" sz="10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b="1" sz="10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//the yarn command's effect is on the function underneath it</a:t>
            </a:r>
            <a:endParaRPr b="1" sz="1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    //all parameters MUST be strings</a:t>
            </a:r>
            <a:endParaRPr b="1" sz="1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    //The yarn function is called with &lt;&lt;CommandName GameObject StringParameters&gt;&gt;</a:t>
            </a:r>
            <a:endParaRPr b="1" sz="1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    //ie this is &lt;&lt;generateParticles GameController space&gt;&gt;</a:t>
            </a:r>
            <a:endParaRPr b="1" sz="1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0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0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0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generateParticles</a:t>
            </a:r>
            <a:r>
              <a:rPr b="1" lang="en" sz="10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0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particleName) {</a:t>
            </a:r>
            <a:endParaRPr b="1" sz="10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//if the parameter is space</a:t>
            </a:r>
            <a:endParaRPr b="1" sz="1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00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(particleName </a:t>
            </a:r>
            <a:r>
              <a:rPr b="1" lang="en" sz="100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lang="en" sz="10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E6DB74"/>
                </a:solidFill>
                <a:latin typeface="Courier New"/>
                <a:ea typeface="Courier New"/>
                <a:cs typeface="Courier New"/>
                <a:sym typeface="Courier New"/>
              </a:rPr>
              <a:t>"space"</a:t>
            </a:r>
            <a:r>
              <a:rPr b="1" lang="en" sz="10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//create the glitter prefab</a:t>
            </a:r>
            <a:endParaRPr b="1" sz="1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" sz="100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Instantiate</a:t>
            </a:r>
            <a:r>
              <a:rPr b="1" lang="en" sz="10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(SpaceParticles, </a:t>
            </a:r>
            <a:r>
              <a:rPr b="1" lang="en" sz="100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0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000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Vector3</a:t>
            </a:r>
            <a:r>
              <a:rPr b="1" lang="en" sz="10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), Quaternion.identity);</a:t>
            </a:r>
            <a:endParaRPr b="1" sz="10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} </a:t>
            </a:r>
            <a:r>
              <a:rPr b="1" lang="en" sz="100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" sz="10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//do nothing</a:t>
            </a:r>
            <a:endParaRPr b="1" sz="1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b="1" sz="10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0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ctrTitle"/>
          </p:nvPr>
        </p:nvSpPr>
        <p:spPr>
          <a:xfrm>
            <a:off x="311700" y="1247100"/>
            <a:ext cx="8520600" cy="264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How to use this in your game: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Open up the Complex Example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1452400"/>
            <a:ext cx="8520600" cy="32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Shows a spriteswap command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Shows player movement and yarn script changes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4800" u="sng">
                <a:solidFill>
                  <a:srgbClr val="CC00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N</a:t>
            </a:r>
            <a:r>
              <a:rPr lang="en" sz="4800" u="sng">
                <a:solidFill>
                  <a:srgbClr val="E69138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O</a:t>
            </a:r>
            <a:r>
              <a:rPr lang="en" sz="4800" u="sng">
                <a:solidFill>
                  <a:srgbClr val="F1C23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W</a:t>
            </a:r>
            <a:r>
              <a:rPr lang="en" sz="4800" u="sng">
                <a:solidFill>
                  <a:srgbClr val="93C47D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 </a:t>
            </a:r>
            <a:r>
              <a:rPr lang="en" sz="4800" u="sng">
                <a:solidFill>
                  <a:srgbClr val="6AA84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G</a:t>
            </a:r>
            <a:r>
              <a:rPr lang="en" sz="4800" u="sng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O</a:t>
            </a:r>
            <a:r>
              <a:rPr lang="en" sz="4800" u="sng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 </a:t>
            </a:r>
            <a:r>
              <a:rPr lang="en" sz="4800" u="sng">
                <a:solidFill>
                  <a:srgbClr val="45818E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F</a:t>
            </a:r>
            <a:r>
              <a:rPr lang="en" sz="4800" u="sng">
                <a:solidFill>
                  <a:srgbClr val="3081A7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O</a:t>
            </a:r>
            <a:r>
              <a:rPr lang="en" sz="4800" u="sng">
                <a:solidFill>
                  <a:srgbClr val="3C78D8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R</a:t>
            </a:r>
            <a:r>
              <a:rPr lang="en" sz="4800" u="sng">
                <a:solidFill>
                  <a:srgbClr val="674EA7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</a:t>
            </a:r>
            <a:r>
              <a:rPr lang="en" sz="4800" u="sng">
                <a:solidFill>
                  <a:srgbClr val="A64D79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H</a:t>
            </a:r>
            <a:r>
              <a:rPr lang="en" sz="4800" u="sng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!</a:t>
            </a:r>
            <a:endParaRPr sz="4800" u="sng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or ask questions we can do both</a:t>
            </a:r>
            <a:endParaRPr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“If you get lost. . . “ 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https://github.com/YarnSpinnerTool/YarnEditor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^ This is the yarn spinner editor!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https://docs.google.com/document/d/1nQaADlT3vfrH-mpeIzlyIFZxRBQA56bpMgSw5O4zLBs/edit?usp=sharing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^ this is my guide to writing in the yarn editor! I also have a section with every link I have.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https://github.com/YarnSpinnerTool/YarnSpinner/blob/master/Documentation/YarnSpinner-Dialogue/Yarn-Syntax.md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^this is </a:t>
            </a:r>
            <a:r>
              <a:rPr i="1" lang="en" sz="1200"/>
              <a:t>Yarn’s</a:t>
            </a:r>
            <a:r>
              <a:rPr lang="en" sz="1200"/>
              <a:t> Guide to Writing in the yarn editor! Includes online stuff!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6"/>
              </a:rPr>
              <a:t>https://github.com/YarnSpinnerTool/YarnSpinner/blob/master/Documentation/YarnSpinner-Unity/YarnSpinner-with-Unity-StepByStep.md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^ this is </a:t>
            </a:r>
            <a:r>
              <a:rPr i="1" lang="en" sz="1200"/>
              <a:t>Yarnspinner’s</a:t>
            </a:r>
            <a:r>
              <a:rPr lang="en" sz="1200"/>
              <a:t> primer for using Yarn + Yarnspinner!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Presentation Format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528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AutoNum type="arabicPeriod"/>
            </a:pPr>
            <a:r>
              <a:rPr lang="en">
                <a:solidFill>
                  <a:srgbClr val="CC0000"/>
                </a:solidFill>
              </a:rPr>
              <a:t>Open my demo &amp; run the basic example      </a:t>
            </a:r>
            <a:endParaRPr>
              <a:solidFill>
                <a:srgbClr val="CC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AutoNum type="arabicPeriod"/>
            </a:pPr>
            <a:r>
              <a:rPr lang="en">
                <a:solidFill>
                  <a:srgbClr val="E69138"/>
                </a:solidFill>
              </a:rPr>
              <a:t>Look at the component parts of yarnspinner</a:t>
            </a:r>
            <a:endParaRPr>
              <a:solidFill>
                <a:srgbClr val="E6913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800"/>
              <a:buAutoNum type="arabicPeriod"/>
            </a:pPr>
            <a:r>
              <a:rPr lang="en">
                <a:solidFill>
                  <a:srgbClr val="FFD966"/>
                </a:solidFill>
              </a:rPr>
              <a:t>Start working on the Demo Scene</a:t>
            </a:r>
            <a:endParaRPr>
              <a:solidFill>
                <a:srgbClr val="FFD9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800"/>
              <a:buAutoNum type="arabicPeriod"/>
            </a:pPr>
            <a:r>
              <a:rPr lang="en">
                <a:solidFill>
                  <a:srgbClr val="93C47D"/>
                </a:solidFill>
              </a:rPr>
              <a:t>Look at the Stanley Parable Script in Merino </a:t>
            </a:r>
            <a:endParaRPr>
              <a:solidFill>
                <a:srgbClr val="93C47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800"/>
              <a:buAutoNum type="arabicPeriod"/>
            </a:pPr>
            <a:r>
              <a:rPr lang="en">
                <a:solidFill>
                  <a:srgbClr val="76A5AF"/>
                </a:solidFill>
              </a:rPr>
              <a:t>Create a new font with TMPro</a:t>
            </a:r>
            <a:endParaRPr>
              <a:solidFill>
                <a:srgbClr val="76A5A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AutoNum type="arabicPeriod"/>
            </a:pPr>
            <a:r>
              <a:rPr lang="en">
                <a:solidFill>
                  <a:srgbClr val="6FA8DC"/>
                </a:solidFill>
              </a:rPr>
              <a:t>Create a 2D Particle System Prefab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800"/>
              <a:buAutoNum type="arabicPeriod"/>
            </a:pPr>
            <a:r>
              <a:rPr lang="en">
                <a:solidFill>
                  <a:srgbClr val="8E7CC3"/>
                </a:solidFill>
              </a:rPr>
              <a:t>Create our Dialogue UI</a:t>
            </a:r>
            <a:endParaRPr>
              <a:solidFill>
                <a:srgbClr val="8E7CC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27BA0"/>
              </a:buClr>
              <a:buSzPts val="1800"/>
              <a:buAutoNum type="arabicPeriod"/>
            </a:pPr>
            <a:r>
              <a:rPr lang="en">
                <a:solidFill>
                  <a:srgbClr val="C27BA0"/>
                </a:solidFill>
              </a:rPr>
              <a:t>Create a Command that generates our Particles and add it to the script </a:t>
            </a:r>
            <a:endParaRPr>
              <a:solidFill>
                <a:srgbClr val="C27BA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6359475" y="1207975"/>
            <a:ext cx="213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4-5 </a:t>
            </a:r>
            <a:endParaRPr>
              <a:solidFill>
                <a:srgbClr val="CC0000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6-8</a:t>
            </a:r>
            <a:endParaRPr>
              <a:solidFill>
                <a:srgbClr val="E69138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</a:rPr>
              <a:t>9-10</a:t>
            </a:r>
            <a:endParaRPr>
              <a:solidFill>
                <a:srgbClr val="FFD966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</a:rPr>
              <a:t>11</a:t>
            </a:r>
            <a:endParaRPr>
              <a:solidFill>
                <a:srgbClr val="93C47D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6A5AF"/>
                </a:solidFill>
              </a:rPr>
              <a:t>12</a:t>
            </a:r>
            <a:endParaRPr>
              <a:solidFill>
                <a:srgbClr val="76A5A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FA8DC"/>
                </a:solidFill>
              </a:rPr>
              <a:t>13</a:t>
            </a:r>
            <a:endParaRPr>
              <a:solidFill>
                <a:srgbClr val="6FA8DC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E7CC3"/>
                </a:solidFill>
              </a:rPr>
              <a:t>14</a:t>
            </a:r>
            <a:endParaRPr>
              <a:solidFill>
                <a:srgbClr val="8E7CC3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27BA0"/>
                </a:solidFill>
              </a:rPr>
              <a:t>15 -6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OPEN THE FILE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3239150"/>
            <a:ext cx="8520600" cy="13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Ignore the complex example [for now]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you play it, you should see characters A and B talking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 are then given a choice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7001" l="0" r="0" t="12052"/>
          <a:stretch/>
        </p:blipFill>
        <p:spPr>
          <a:xfrm>
            <a:off x="0" y="1152475"/>
            <a:ext cx="9144002" cy="195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Press Start 2P"/>
                <a:ea typeface="Press Start 2P"/>
                <a:cs typeface="Press Start 2P"/>
                <a:sym typeface="Press Start 2P"/>
              </a:rPr>
              <a:t>What you start with: </a:t>
            </a:r>
            <a:endParaRPr sz="28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</a:rPr>
              <a:t>Basic Concepts</a:t>
            </a:r>
            <a:endParaRPr b="1" sz="1800"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Dialogue Appears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You can click to advance it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You can pick from a list of choices. </a:t>
            </a:r>
            <a:endParaRPr sz="1800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4944350" y="1152475"/>
            <a:ext cx="384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</a:rPr>
              <a:t>What is needed for that: </a:t>
            </a:r>
            <a:endParaRPr b="1" sz="1800"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Dialogue Runner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Dialogue UI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Variable Storage 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Dialogue Runner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2358975" y="1017725"/>
            <a:ext cx="6540300" cy="3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This is an GameObject with attached scripts! 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Source Text: the file(s) containing your yarn dialogue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String Groups: The group of JSON files to be used for this language [don’t always need this]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Variable Storage: </a:t>
            </a:r>
            <a:r>
              <a:rPr lang="en"/>
              <a:t>from the other attached script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Dialogue UI: </a:t>
            </a:r>
            <a:r>
              <a:rPr lang="en"/>
              <a:t>from the other attached script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 Variable Storage: </a:t>
            </a:r>
            <a:r>
              <a:rPr lang="en"/>
              <a:t> </a:t>
            </a:r>
            <a:r>
              <a:rPr lang="en"/>
              <a:t>from the other attached script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017725"/>
            <a:ext cx="1857625" cy="4347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Dialogue UI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the parsed script gets sent for display - and how the text is displayed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Needs: </a:t>
            </a:r>
            <a:r>
              <a:rPr lang="en">
                <a:solidFill>
                  <a:srgbClr val="F3F3F3"/>
                </a:solidFill>
              </a:rPr>
              <a:t>RunLine, RunOptions, RunCommand</a:t>
            </a:r>
            <a:r>
              <a:rPr lang="en"/>
              <a:t> and </a:t>
            </a:r>
            <a:r>
              <a:rPr lang="en">
                <a:solidFill>
                  <a:srgbClr val="F3F3F3"/>
                </a:solidFill>
              </a:rPr>
              <a:t>DialogueComplete</a:t>
            </a:r>
            <a:r>
              <a:rPr lang="en"/>
              <a:t> coroutines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also include additional UI features and custom options!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also includes the </a:t>
            </a:r>
            <a:r>
              <a:rPr lang="en">
                <a:solidFill>
                  <a:srgbClr val="F3F3F3"/>
                </a:solidFill>
              </a:rPr>
              <a:t>button prompt</a:t>
            </a:r>
            <a:r>
              <a:rPr lang="en"/>
              <a:t>!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4850" y="3903300"/>
            <a:ext cx="4808150" cy="11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Variable storage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Yarn scripts can create and use variables to determine different user paths, and unity can use these variables to do different things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Path from Yarn to Unity - it could be used to set or get a variable in the written script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cannot </a:t>
            </a:r>
            <a:r>
              <a:rPr lang="en"/>
              <a:t>access</a:t>
            </a:r>
            <a:r>
              <a:rPr lang="en"/>
              <a:t> arbitrary c++ variables - one way street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our purposes today, we don’t need to go into it, but you can go in and customise!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is a </a:t>
            </a:r>
            <a:r>
              <a:rPr b="1" lang="en"/>
              <a:t>singleton </a:t>
            </a:r>
            <a:r>
              <a:rPr lang="en"/>
              <a:t>- look into this if you are using </a:t>
            </a:r>
            <a:r>
              <a:rPr lang="en"/>
              <a:t>multiple</a:t>
            </a:r>
            <a:r>
              <a:rPr lang="en"/>
              <a:t> scenes!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Now to make our game!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