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  <p:sldMasterId id="2147483840" r:id="rId2"/>
    <p:sldMasterId id="2147483852" r:id="rId3"/>
    <p:sldMasterId id="2147483816" r:id="rId4"/>
    <p:sldMasterId id="2147483792" r:id="rId5"/>
    <p:sldMasterId id="2147483804" r:id="rId6"/>
  </p:sldMasterIdLst>
  <p:notesMasterIdLst>
    <p:notesMasterId r:id="rId16"/>
  </p:notesMasterIdLst>
  <p:sldIdLst>
    <p:sldId id="257" r:id="rId7"/>
    <p:sldId id="265" r:id="rId8"/>
    <p:sldId id="258" r:id="rId9"/>
    <p:sldId id="259" r:id="rId10"/>
    <p:sldId id="261" r:id="rId11"/>
    <p:sldId id="260" r:id="rId12"/>
    <p:sldId id="266" r:id="rId13"/>
    <p:sldId id="263" r:id="rId14"/>
    <p:sldId id="264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2855"/>
    <a:srgbClr val="968C83"/>
    <a:srgbClr val="F0B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3" autoAdjust="0"/>
    <p:restoredTop sz="94715" autoAdjust="0"/>
  </p:normalViewPr>
  <p:slideViewPr>
    <p:cSldViewPr snapToObjects="1">
      <p:cViewPr>
        <p:scale>
          <a:sx n="150" d="100"/>
          <a:sy n="150" d="100"/>
        </p:scale>
        <p:origin x="3312" y="20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737E2-46FD-3742-BC67-55F5354BD56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D1FDB-CE02-974B-9AB1-974DAEB1C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D1FDB-CE02-974B-9AB1-974DAEB1C6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6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4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4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34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84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2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55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42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32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54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02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3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4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914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049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9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617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602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35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9/29/16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23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11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9/29/16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4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705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089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276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398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659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58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33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471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68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9/29/16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84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780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9/29/16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03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930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42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01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423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07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12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141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800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1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9/29/16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535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080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43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946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135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684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952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759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467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1523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3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1673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7992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12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23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317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8265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9997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3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9/29/16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9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5CA2-2353-1947-B0FF-946C82441B87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1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4.jp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5.jp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6.jp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55CA2-2353-1947-B0FF-946C82441B87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67CD-06E2-D944-A0E4-AFB05662915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7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97EA2-E7AE-F84D-BFF6-8063478EE14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5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09EAD-C038-024B-B91F-CE14DFDAF5B0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5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79B85-2BE0-6E4A-B7DE-5D7B9AFCFAE6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1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77CA9-9527-8A44-8BFB-95874792BD1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8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7E0E3-2968-B14E-8902-64BA2B69C965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4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62150"/>
            <a:ext cx="8229600" cy="85725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PLEASE USE THIS TEMPLATE  TO CREATE PRESENTATIONS USING THE </a:t>
            </a:r>
            <a:r>
              <a:rPr lang="en-US" sz="40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WVU </a:t>
            </a:r>
            <a:r>
              <a:rPr lang="en-US" sz="40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BRAND</a:t>
            </a:r>
            <a:r>
              <a:rPr lang="en-US" sz="4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4000" b="1" dirty="0" smtClean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endParaRPr lang="en-US" sz="4000" b="1" dirty="0">
              <a:solidFill>
                <a:schemeClr val="bg1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1910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0B31C"/>
                </a:solidFill>
                <a:latin typeface="Arial" charset="0"/>
                <a:ea typeface="Arial" charset="0"/>
                <a:cs typeface="Arial" charset="0"/>
              </a:rPr>
              <a:t>SPECS</a:t>
            </a:r>
            <a:endParaRPr lang="en-US" sz="4000" b="1" dirty="0">
              <a:solidFill>
                <a:srgbClr val="F0B31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17449"/>
            <a:ext cx="7924800" cy="2830701"/>
          </a:xfrm>
          <a:ln>
            <a:solidFill>
              <a:srgbClr val="002855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Char char="•"/>
            </a:pPr>
            <a:r>
              <a:rPr lang="en-US" sz="18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PowerPoint includes: background images, and themes for 1</a:t>
            </a:r>
            <a:r>
              <a:rPr lang="en-US" sz="1800" spc="3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6x9</a:t>
            </a:r>
            <a:r>
              <a:rPr lang="en-US" sz="18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 format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Char char="•"/>
            </a:pPr>
            <a:r>
              <a:rPr lang="en-US" sz="18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Recommended software: Microsoft Office PowerPoint 2007 or    Microsoft Office PowerPoint for Mac 2008 and above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To ensure the presentation functions and displays properly, please be sure the software has the most current updates and service packs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Earlier versions of PowerPoint (’97-’03) use .</a:t>
            </a:r>
            <a:r>
              <a:rPr lang="en-US" sz="1800" dirty="0" err="1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ppt</a:t>
            </a:r>
            <a:r>
              <a:rPr lang="en-US" sz="18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 file format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    * .</a:t>
            </a:r>
            <a:r>
              <a:rPr lang="en-US" sz="1800" dirty="0" err="1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pptx</a:t>
            </a:r>
            <a:r>
              <a:rPr lang="en-US" sz="18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 is convertible to .</a:t>
            </a:r>
            <a:r>
              <a:rPr lang="en-US" sz="1800" dirty="0" err="1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ppt</a:t>
            </a:r>
            <a:r>
              <a:rPr lang="en-US" sz="18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 via Microsoft Office Document Converter</a:t>
            </a:r>
            <a:endParaRPr lang="en-US" sz="1800" u="sng" dirty="0" smtClean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90600" y="1352550"/>
            <a:ext cx="7772400" cy="2895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Dimension: 1</a:t>
            </a:r>
            <a:r>
              <a:rPr lang="en-US" sz="1800" spc="300" dirty="0" smtClean="0">
                <a:latin typeface="Arial" charset="0"/>
                <a:ea typeface="Arial" charset="0"/>
                <a:cs typeface="Arial" charset="0"/>
              </a:rPr>
              <a:t>6x9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Slide Layout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Background Image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Text Color and Size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Adaptable Theme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41910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002855"/>
                </a:solidFill>
                <a:latin typeface="Arial" charset="0"/>
                <a:ea typeface="Arial" charset="0"/>
                <a:cs typeface="Arial" charset="0"/>
              </a:rPr>
              <a:t>BASIC OPTIONS</a:t>
            </a:r>
            <a:endParaRPr lang="en-US" sz="4000" b="1" dirty="0">
              <a:solidFill>
                <a:srgbClr val="00285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ontent Placeholder 16"/>
          <p:cNvSpPr txBox="1">
            <a:spLocks/>
          </p:cNvSpPr>
          <p:nvPr/>
        </p:nvSpPr>
        <p:spPr>
          <a:xfrm>
            <a:off x="6934200" y="4713816"/>
            <a:ext cx="2209800" cy="402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sz="11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College or Department Name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897467" y="3486150"/>
            <a:ext cx="7636933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Choose the presentation size dependent on the intended output</a:t>
            </a:r>
          </a:p>
          <a:p>
            <a:pPr>
              <a:buNone/>
            </a:pPr>
            <a:r>
              <a:rPr lang="en-US" sz="1300" dirty="0" smtClean="0">
                <a:latin typeface="Arial" charset="0"/>
                <a:ea typeface="Arial" charset="0"/>
                <a:cs typeface="Arial" charset="0"/>
              </a:rPr>
              <a:t>  * Most monitors, projectors, and computer screens are capable of displaying wide screen (1</a:t>
            </a:r>
            <a:r>
              <a:rPr lang="en-US" sz="1300" spc="300" dirty="0" smtClean="0">
                <a:latin typeface="Arial" charset="0"/>
                <a:ea typeface="Arial" charset="0"/>
                <a:cs typeface="Arial" charset="0"/>
              </a:rPr>
              <a:t>6x</a:t>
            </a:r>
            <a:r>
              <a:rPr lang="en-US" sz="1300" dirty="0" smtClean="0">
                <a:latin typeface="Arial" charset="0"/>
                <a:ea typeface="Arial" charset="0"/>
                <a:cs typeface="Arial" charset="0"/>
              </a:rPr>
              <a:t>9)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41910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002855"/>
                </a:solidFill>
                <a:latin typeface="Arial" charset="0"/>
                <a:ea typeface="Arial" charset="0"/>
                <a:cs typeface="Arial" charset="0"/>
              </a:rPr>
              <a:t>DIMENSION: </a:t>
            </a:r>
            <a:r>
              <a:rPr lang="en-US" sz="3200" dirty="0" smtClean="0">
                <a:solidFill>
                  <a:srgbClr val="002855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3200" spc="300" dirty="0" smtClean="0">
                <a:solidFill>
                  <a:srgbClr val="002855"/>
                </a:solidFill>
                <a:latin typeface="Arial" charset="0"/>
                <a:ea typeface="Arial" charset="0"/>
                <a:cs typeface="Arial" charset="0"/>
              </a:rPr>
              <a:t>6</a:t>
            </a:r>
            <a:r>
              <a:rPr lang="en-US" sz="3200" cap="none" spc="300" dirty="0" smtClean="0">
                <a:solidFill>
                  <a:srgbClr val="002855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lang="en-US" sz="3200" spc="300" dirty="0" smtClean="0">
                <a:solidFill>
                  <a:srgbClr val="002855"/>
                </a:solidFill>
                <a:latin typeface="Arial" charset="0"/>
                <a:ea typeface="Arial" charset="0"/>
                <a:cs typeface="Arial" charset="0"/>
              </a:rPr>
              <a:t>9</a:t>
            </a:r>
            <a:endParaRPr lang="en-US" sz="3200" dirty="0" smtClean="0">
              <a:solidFill>
                <a:srgbClr val="00285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6553" y="2231707"/>
            <a:ext cx="1315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4x3</a:t>
            </a:r>
            <a:endParaRPr lang="en-US" sz="2000" spc="3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1545907"/>
            <a:ext cx="2514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Standard</a:t>
            </a:r>
            <a:endParaRPr lang="en-US" sz="2600" b="1" spc="3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22769"/>
            <a:ext cx="3431821" cy="19303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9200" y="1545907"/>
            <a:ext cx="2514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Wide screen</a:t>
            </a:r>
            <a:endParaRPr lang="en-US" sz="2600" b="1" spc="3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2190701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000" spc="3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6x9</a:t>
            </a:r>
            <a:endParaRPr lang="en-US" sz="2000" spc="3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Content Placeholder 16"/>
          <p:cNvSpPr txBox="1">
            <a:spLocks/>
          </p:cNvSpPr>
          <p:nvPr/>
        </p:nvSpPr>
        <p:spPr>
          <a:xfrm>
            <a:off x="6934200" y="4713816"/>
            <a:ext cx="2209800" cy="402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sz="1100" dirty="0" smtClean="0">
                <a:solidFill>
                  <a:srgbClr val="002855"/>
                </a:solidFill>
                <a:latin typeface="Arial" charset="0"/>
                <a:ea typeface="Arial" charset="0"/>
                <a:cs typeface="Arial" charset="0"/>
              </a:rPr>
              <a:t>College or Department Name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sz="half" idx="4294967295"/>
          </p:nvPr>
        </p:nvSpPr>
        <p:spPr>
          <a:xfrm>
            <a:off x="811213" y="2876550"/>
            <a:ext cx="5665787" cy="53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Select a layout style dependent on page content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41910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002855"/>
                </a:solidFill>
                <a:latin typeface="Arial" charset="0"/>
                <a:ea typeface="Arial" charset="0"/>
                <a:cs typeface="Arial" charset="0"/>
              </a:rPr>
              <a:t>SLIDE LAYOUT</a:t>
            </a:r>
          </a:p>
        </p:txBody>
      </p:sp>
      <p:pic>
        <p:nvPicPr>
          <p:cNvPr id="19" name="Picture 18" descr="Screen shot 2011-03-15 at 11.46.2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66" y="1657350"/>
            <a:ext cx="7675134" cy="668909"/>
          </a:xfrm>
          <a:prstGeom prst="rect">
            <a:avLst/>
          </a:prstGeom>
          <a:effectLst>
            <a:outerShdw blurRad="165100" dist="101600" dir="2700000">
              <a:srgbClr val="000000">
                <a:alpha val="38000"/>
              </a:srgbClr>
            </a:outerShdw>
          </a:effectLst>
        </p:spPr>
      </p:pic>
      <p:sp>
        <p:nvSpPr>
          <p:cNvPr id="20" name="Right Arrow 19"/>
          <p:cNvSpPr/>
          <p:nvPr/>
        </p:nvSpPr>
        <p:spPr>
          <a:xfrm rot="16200000">
            <a:off x="3344789" y="2337425"/>
            <a:ext cx="333727" cy="1653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968151" y="1200150"/>
            <a:ext cx="4800600" cy="3124200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Insert new slide </a:t>
            </a:r>
          </a:p>
          <a:p>
            <a:pPr>
              <a:lnSpc>
                <a:spcPct val="200000"/>
              </a:lnSpc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Click Layout</a:t>
            </a:r>
          </a:p>
          <a:p>
            <a:pPr>
              <a:lnSpc>
                <a:spcPct val="200000"/>
              </a:lnSpc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Scroll through sample background files</a:t>
            </a:r>
          </a:p>
          <a:p>
            <a:pPr>
              <a:spcBef>
                <a:spcPts val="0"/>
              </a:spcBef>
            </a:pPr>
            <a:endParaRPr lang="en-US" sz="18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Select desired background and layout depending on content needed for slide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342900"/>
            <a:ext cx="8229600" cy="857250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sz="4000" b="1" dirty="0" smtClean="0">
                <a:solidFill>
                  <a:srgbClr val="002855"/>
                </a:solidFill>
                <a:latin typeface="Arial" charset="0"/>
                <a:ea typeface="Arial" charset="0"/>
                <a:cs typeface="Arial" charset="0"/>
              </a:rPr>
              <a:t>BACKGROUND IMAGE</a:t>
            </a:r>
          </a:p>
        </p:txBody>
      </p:sp>
      <p:pic>
        <p:nvPicPr>
          <p:cNvPr id="7" name="Picture 6" descr="Screen Shot 2016-06-28 at 5.00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629" y="1123951"/>
            <a:ext cx="2073371" cy="3809999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 rot="10800000" flipV="1">
            <a:off x="7514873" y="3409950"/>
            <a:ext cx="333727" cy="1604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16200000">
            <a:off x="6608484" y="4484761"/>
            <a:ext cx="333727" cy="1653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flipV="1">
            <a:off x="5990873" y="1581150"/>
            <a:ext cx="333727" cy="1604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416064"/>
            <a:ext cx="617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2855"/>
                </a:solidFill>
                <a:latin typeface="Arial" charset="0"/>
                <a:ea typeface="Arial" charset="0"/>
                <a:cs typeface="Arial" charset="0"/>
              </a:rPr>
              <a:t>TEXT COLOR AND SIZE</a:t>
            </a:r>
            <a:endParaRPr lang="en-US" sz="4000" dirty="0">
              <a:solidFill>
                <a:srgbClr val="002855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1581150"/>
            <a:ext cx="4876800" cy="1828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855"/>
              </a:buClr>
              <a:buFont typeface="Arial" charset="0"/>
              <a:buChar char="•"/>
            </a:pPr>
            <a:r>
              <a:rPr lang="en-US" sz="1800" dirty="0" smtClean="0">
                <a:solidFill>
                  <a:srgbClr val="002855"/>
                </a:solidFill>
                <a:latin typeface="Arial" charset="0"/>
                <a:ea typeface="Arial" charset="0"/>
                <a:cs typeface="Arial" charset="0"/>
              </a:rPr>
              <a:t>Use the formatting palette to edit selected text’s color and size</a:t>
            </a:r>
          </a:p>
          <a:p>
            <a:pPr>
              <a:spcBef>
                <a:spcPts val="0"/>
              </a:spcBef>
              <a:buClr>
                <a:srgbClr val="F0B31C"/>
              </a:buClr>
            </a:pPr>
            <a:endParaRPr lang="en-US" sz="1800" dirty="0" smtClean="0">
              <a:solidFill>
                <a:srgbClr val="002855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0"/>
              </a:spcBef>
              <a:buClr>
                <a:srgbClr val="002855"/>
              </a:buClr>
            </a:pPr>
            <a:r>
              <a:rPr lang="en-US" sz="1800" dirty="0" smtClean="0">
                <a:solidFill>
                  <a:srgbClr val="002855"/>
                </a:solidFill>
                <a:latin typeface="Arial" charset="0"/>
                <a:ea typeface="Arial" charset="0"/>
                <a:cs typeface="Arial" charset="0"/>
              </a:rPr>
              <a:t>You can use the recent color palette that includes WVU gold and blue</a:t>
            </a:r>
          </a:p>
        </p:txBody>
      </p:sp>
      <p:pic>
        <p:nvPicPr>
          <p:cNvPr id="7" name="Picture 6" descr="Screen shot 2011-03-15 at 11.56.4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14350"/>
            <a:ext cx="1729313" cy="4343400"/>
          </a:xfrm>
          <a:prstGeom prst="rect">
            <a:avLst/>
          </a:prstGeom>
          <a:effectLst>
            <a:outerShdw blurRad="190500" dist="139700" dir="2700000">
              <a:srgbClr val="000000">
                <a:alpha val="27000"/>
              </a:srgbClr>
            </a:outerShdw>
          </a:effectLst>
        </p:spPr>
      </p:pic>
      <p:sp>
        <p:nvSpPr>
          <p:cNvPr id="8" name="Right Arrow 7"/>
          <p:cNvSpPr/>
          <p:nvPr/>
        </p:nvSpPr>
        <p:spPr>
          <a:xfrm>
            <a:off x="6400800" y="1139584"/>
            <a:ext cx="333727" cy="1653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400799" y="3035153"/>
            <a:ext cx="333727" cy="1653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1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914400" y="3058584"/>
            <a:ext cx="5791200" cy="147478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Under the Design tab you can apply a theme to previously created presentations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Create or save theme 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4290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002855"/>
                </a:solidFill>
                <a:latin typeface="Arial" charset="0"/>
                <a:ea typeface="Arial" charset="0"/>
                <a:cs typeface="Arial" charset="0"/>
              </a:rPr>
              <a:t>ADAPTABLE THEME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16567"/>
            <a:ext cx="7632700" cy="15494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5400000">
            <a:off x="2811388" y="1390196"/>
            <a:ext cx="333727" cy="1653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6200000">
            <a:off x="1592189" y="2809068"/>
            <a:ext cx="333727" cy="1653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0600" y="1352550"/>
            <a:ext cx="7431088" cy="24384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FOR MORE INFORMATION ON THE WVU BRAND GO TO:</a:t>
            </a:r>
            <a:r>
              <a:rPr lang="en-US" sz="3300" dirty="0" smtClean="0">
                <a:solidFill>
                  <a:srgbClr val="002855"/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3300" dirty="0" smtClean="0">
                <a:solidFill>
                  <a:srgbClr val="002855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3300" dirty="0" smtClean="0">
                <a:solidFill>
                  <a:srgbClr val="002855"/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3300" dirty="0" smtClean="0">
                <a:solidFill>
                  <a:srgbClr val="002855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b="1" dirty="0" smtClean="0">
                <a:solidFill>
                  <a:srgbClr val="002855"/>
                </a:solidFill>
                <a:latin typeface="Arial" charset="0"/>
                <a:ea typeface="Arial" charset="0"/>
                <a:cs typeface="Arial" charset="0"/>
              </a:rPr>
              <a:t>BRAND.WVU.EDU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WVUBrand.thmx</Template>
  <TotalTime>1714</TotalTime>
  <Words>239</Words>
  <Application>Microsoft Macintosh PowerPoint</Application>
  <PresentationFormat>On-screen Show (16:9)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1_Custom Design</vt:lpstr>
      <vt:lpstr>5_Custom Design</vt:lpstr>
      <vt:lpstr>2_Custom Design</vt:lpstr>
      <vt:lpstr>Custom Design</vt:lpstr>
      <vt:lpstr>3_Custom Design</vt:lpstr>
      <vt:lpstr>4_Custom Design</vt:lpstr>
      <vt:lpstr>PLEASE USE THIS TEMPLATE  TO CREATE PRESENTATIONS USING THE WVU BRAND. </vt:lpstr>
      <vt:lpstr>SPECS</vt:lpstr>
      <vt:lpstr>BASIC OPTIONS</vt:lpstr>
      <vt:lpstr>DIMENSION: 16x9</vt:lpstr>
      <vt:lpstr>SLIDE LAYOUT</vt:lpstr>
      <vt:lpstr>BACKGROUND IMAGE</vt:lpstr>
      <vt:lpstr>PowerPoint Presentation</vt:lpstr>
      <vt:lpstr>ADAPTABLE THEME</vt:lpstr>
      <vt:lpstr>FOR MORE INFORMATION ON THE WVU BRAND GO TO:  BRAND.WVU.EDU</vt:lpstr>
    </vt:vector>
  </TitlesOfParts>
  <Manager/>
  <Company>West Virginia University</Company>
  <LinksUpToDate>false</LinksUpToDate>
  <SharedDoc>false</SharedDoc>
  <HyperlinkBase/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Chris Schwer</dc:creator>
  <cp:keywords/>
  <dc:description/>
  <cp:lastModifiedBy>Angela Caudill</cp:lastModifiedBy>
  <cp:revision>138</cp:revision>
  <cp:lastPrinted>2011-03-15T19:57:48Z</cp:lastPrinted>
  <dcterms:created xsi:type="dcterms:W3CDTF">2011-03-24T20:59:43Z</dcterms:created>
  <dcterms:modified xsi:type="dcterms:W3CDTF">2016-09-29T12:35:07Z</dcterms:modified>
  <cp:category/>
</cp:coreProperties>
</file>