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4" r:id="rId6"/>
    <p:sldId id="269" r:id="rId7"/>
    <p:sldId id="272" r:id="rId8"/>
    <p:sldId id="291" r:id="rId9"/>
    <p:sldId id="292" r:id="rId10"/>
    <p:sldId id="293" r:id="rId11"/>
    <p:sldId id="29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B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53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5/18/2019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5/18/2019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5/18/2019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5/18/2019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5/18/2019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5/18/2019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5/18/2019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5/18/2019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5/18/2019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5/18/2019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5/18/2019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5/18/2019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kaggle.com/noaa/gsod?fbclid=IwAR2Yb4GrZ26cw2QRg4pxrhQ16cYLf6J434pgyQ56NbLpOXqdbzU3Me4dKHE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48640" y="2292095"/>
            <a:ext cx="5578891" cy="1123768"/>
          </a:xfrm>
        </p:spPr>
        <p:txBody>
          <a:bodyPr anchor="ctr">
            <a:normAutofit/>
          </a:bodyPr>
          <a:lstStyle/>
          <a:p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 ĐỀ ORACLE</a:t>
            </a:r>
            <a:endParaRPr lang="en-US" sz="24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548641" y="3090041"/>
            <a:ext cx="6177980" cy="2627587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VÕ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  AN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Đặng Minh Cường      -42.01.104.210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Phan Tấn Tài               -42.01.104.140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Đặng Trung Hiếu        -42.01.104.046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 Phương Nguyên  -42.01.104.095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362" y="2292094"/>
            <a:ext cx="5072403" cy="313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749040" cy="135853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I.GIỚI THIỆU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0" y="0"/>
            <a:ext cx="2037805" cy="13585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0"/>
            <a:ext cx="2416629" cy="13585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789" y="-1"/>
            <a:ext cx="2076994" cy="13585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783" y="0"/>
            <a:ext cx="1846217" cy="13585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2315028"/>
            <a:ext cx="1181362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 dự báo thời tiết: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 trên thống kê data nguồn </a:t>
            </a:r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en-US" sz="4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4000" dirty="0">
                <a:hlinkClick r:id="rId6"/>
              </a:rPr>
              <a:t>https://</a:t>
            </a:r>
            <a:r>
              <a:rPr lang="en-US" sz="1200" dirty="0" smtClean="0">
                <a:hlinkClick r:id="rId6"/>
              </a:rPr>
              <a:t>www.kaggle.com/noaa/gsod?fbclid=IwAR2Yb4GrZ26cw2QRg4pxrhQ16cYLf6J434pgyQ56NbLpOXqdbzU3Me4dKHE</a:t>
            </a:r>
            <a:endParaRPr lang="en-US" sz="12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36637" y="1570059"/>
            <a:ext cx="2608730" cy="744969"/>
          </a:xfrm>
          <a:prstGeom prst="round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Wingdings" panose="05000000000000000000" pitchFamily="2" charset="2"/>
              <a:buChar char="q"/>
            </a:pP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 TÀI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6636" y="3849989"/>
            <a:ext cx="4493019" cy="744969"/>
          </a:xfrm>
          <a:prstGeom prst="round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Wingdings" panose="05000000000000000000" pitchFamily="2" charset="2"/>
              <a:buChar char="q"/>
            </a:pP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 NĂNG CHÍNH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6636" y="4919008"/>
            <a:ext cx="11813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 báo thời tiết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 kê nhiệt độ TB, Lượng mưa TB, Áp suất TB theo năm và quốc gia.</a:t>
            </a:r>
            <a:endParaRPr lang="en-US" sz="36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 animBg="1"/>
      <p:bldP spid="10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8673738" cy="11625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II.Công Cụ Hỗ Trợ</a:t>
            </a:r>
            <a:endParaRPr lang="en-US" sz="3200" dirty="0">
              <a:solidFill>
                <a:srgbClr val="00206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738" y="0"/>
            <a:ext cx="1528353" cy="11625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091" y="0"/>
            <a:ext cx="1989909" cy="11625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252" y="3909039"/>
            <a:ext cx="2741839" cy="20595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328" y="1416551"/>
            <a:ext cx="2695303" cy="202147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03751" y="2090358"/>
            <a:ext cx="5643154" cy="9797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ORACLE DATABASE 12C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3751" y="3691984"/>
            <a:ext cx="5643154" cy="9797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ASP.NET WEB APPLICATION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581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5120640" cy="11625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III.CHI TIẾT CHỨC NĂNG</a:t>
            </a:r>
            <a:endParaRPr lang="en-US" sz="3200" dirty="0">
              <a:solidFill>
                <a:schemeClr val="tx2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0" y="0"/>
            <a:ext cx="2730137" cy="11625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295" y="0"/>
            <a:ext cx="1978025" cy="11625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7" y="0"/>
            <a:ext cx="2329543" cy="11625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2014"/>
            <a:ext cx="3006129" cy="12762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62840" y="1329081"/>
            <a:ext cx="743456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rgbClr val="002060"/>
              </a:buClr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 hiện tại và 2 ngày tiếp theo: bằng cách tình trung bình tất các giá trị của ngày hiện tại qua tất cả các năm qua trong data.</a:t>
            </a:r>
            <a:endParaRPr lang="en-US" sz="3200" b="1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Clr>
                <a:srgbClr val="002060"/>
              </a:buClr>
              <a:buFont typeface="Courier New" panose="02070309020205020404" pitchFamily="49" charset="0"/>
              <a:buChar char="o"/>
            </a:pPr>
            <a:endParaRPr lang="en-US" b="1" dirty="0"/>
          </a:p>
          <a:p>
            <a:pPr marL="285750" lvl="0" indent="-285750">
              <a:buClr>
                <a:srgbClr val="002060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9158" y="1341878"/>
            <a:ext cx="4336718" cy="9797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DỰ BÁO THỜI TIẾT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2840" y="3352553"/>
            <a:ext cx="7199586" cy="335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78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5120640" cy="11625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III.CHI TIẾT CHỨC NĂNG</a:t>
            </a:r>
            <a:endParaRPr lang="en-US" sz="3200" dirty="0">
              <a:solidFill>
                <a:schemeClr val="tx2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0" y="0"/>
            <a:ext cx="2730137" cy="11625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295" y="0"/>
            <a:ext cx="1978025" cy="11625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7" y="0"/>
            <a:ext cx="2329543" cy="11625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2014"/>
            <a:ext cx="3006129" cy="12762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62841" y="1329081"/>
            <a:ext cx="728742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rgbClr val="002060"/>
              </a:buClr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thể chọn quốc quốc gia và trạm</a:t>
            </a:r>
            <a:endParaRPr lang="en-US" sz="3200" b="1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Clr>
                <a:srgbClr val="002060"/>
              </a:buClr>
              <a:buFont typeface="Courier New" panose="02070309020205020404" pitchFamily="49" charset="0"/>
              <a:buChar char="o"/>
            </a:pPr>
            <a:endParaRPr lang="en-US" b="1" dirty="0"/>
          </a:p>
          <a:p>
            <a:pPr marL="285750" lvl="0" indent="-285750">
              <a:buClr>
                <a:srgbClr val="002060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9158" y="1341878"/>
            <a:ext cx="4336718" cy="9797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DỰ BÁO THỜI TIẾT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5351" y="2626245"/>
            <a:ext cx="9726649" cy="40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24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5120640" cy="11625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III.CHI TIẾT CHỨC NĂNG</a:t>
            </a:r>
            <a:endParaRPr lang="en-US" sz="3200" dirty="0">
              <a:solidFill>
                <a:schemeClr val="tx2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0" y="0"/>
            <a:ext cx="2730137" cy="11625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295" y="0"/>
            <a:ext cx="1978025" cy="11625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7" y="0"/>
            <a:ext cx="2329543" cy="116259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62841" y="1329081"/>
            <a:ext cx="70456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rgbClr val="002060"/>
              </a:buClr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 kê nhiệt độ tb, Lượng mưa tb, áp suất tb qua các năm của mỗi quốc gia.</a:t>
            </a:r>
            <a:endParaRPr lang="en-US" b="1" dirty="0"/>
          </a:p>
          <a:p>
            <a:pPr marL="285750" lvl="0" indent="-285750">
              <a:buClr>
                <a:srgbClr val="002060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9158" y="1341878"/>
            <a:ext cx="4336718" cy="9797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THỐNG KÊ DỮ LIỆU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2347" y="2896898"/>
            <a:ext cx="8714425" cy="396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40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5120640" cy="11625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III.CHI TIẾT CHỨC NĂNG</a:t>
            </a:r>
            <a:endParaRPr lang="en-US" sz="3200" dirty="0">
              <a:solidFill>
                <a:schemeClr val="tx2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0" y="0"/>
            <a:ext cx="2730137" cy="11625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295" y="0"/>
            <a:ext cx="1978025" cy="11625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7" y="0"/>
            <a:ext cx="2329543" cy="116259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62841" y="1329081"/>
            <a:ext cx="70456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rgbClr val="002060"/>
              </a:buClr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AAA</a:t>
            </a:r>
            <a:endParaRPr lang="en-US" dirty="0"/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9158" y="1341877"/>
            <a:ext cx="4389270" cy="12436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MỘT SỐ CHỨC NĂNG KHÁC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9486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485" y="2795451"/>
            <a:ext cx="8046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 ƠN THẦY </a:t>
            </a:r>
            <a:r>
              <a:rPr 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 CÁC BẠN ĐÃ LẮNG </a:t>
            </a:r>
            <a:r>
              <a:rPr 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NGHE TIẾP THEO LÀ PHẦN DEMO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629" y="5094195"/>
            <a:ext cx="1762371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006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498</TotalTime>
  <Words>206</Words>
  <Application>Microsoft Office PowerPoint</Application>
  <PresentationFormat>Widescreen</PresentationFormat>
  <Paragraphs>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Courier New</vt:lpstr>
      <vt:lpstr>Euphemia</vt:lpstr>
      <vt:lpstr>Plantagenet Cherokee</vt:lpstr>
      <vt:lpstr>Tahoma</vt:lpstr>
      <vt:lpstr>Times New Roman</vt:lpstr>
      <vt:lpstr>Wingdings</vt:lpstr>
      <vt:lpstr>Academic Literature 16x9</vt:lpstr>
      <vt:lpstr>CHUYÊN ĐỀ ORACLE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dang minh cuong</dc:creator>
  <cp:lastModifiedBy>dang minh cuong</cp:lastModifiedBy>
  <cp:revision>64</cp:revision>
  <dcterms:created xsi:type="dcterms:W3CDTF">2017-05-24T02:14:38Z</dcterms:created>
  <dcterms:modified xsi:type="dcterms:W3CDTF">2019-05-17T17:56:33Z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