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408" y="-631"/>
      </p:cViewPr>
      <p:guideLst>
        <p:guide orient="horz" pos="2160"/>
        <p:guide pos="3840"/>
        <p:guide pos="52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FA1-A6A5-4250-9BB0-FAB119FBD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705D2-23EE-4AAE-924C-F21DEB59B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9454-A934-43D9-9278-D326E1BD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097C-E0F7-4F7F-BCF3-F3872681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B1E-8448-4FB6-B0D5-1A5A59C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1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D045-E56B-4143-8B7D-FAE29AC6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0898C-7B0E-4926-92B1-56FDCDC8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616E-E8D6-4300-9711-5B5428FA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F52C-3DFF-4FB8-821A-1F21373E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BB3E-9659-4A76-8185-C90724CB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816F5-D0BC-4E16-80AF-2A68882CE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906F-32AD-4E36-B6E2-65419793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F661-2903-4E91-B13F-74495126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05B9-AF25-48CE-9D75-0D00632E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FBAB-DDE5-4951-B818-2A13A90D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DA83-B9CF-4BBB-894B-1FF24E79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DCFF-2CAC-4978-AE57-CA3B3DD26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A71E-33A1-441D-8450-3F350A63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B64B-B3CA-475B-88A0-C3F1745A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9AD2-97A6-4F72-8A8A-90F7AD1D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F9B-27B9-4F82-B0E9-4AC3407B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F2A4-5D60-413C-A6DA-D317FE2C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A72B-56BE-4A56-B4D3-5FFD0F54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58DDE-498B-4EBD-A615-E84041DC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5FCE-A17E-4F02-B6CE-6C50EAFA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FA0F-5A73-403D-BDE0-33E6146E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036F-95DD-4DEC-A271-824FA150A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43DD-195C-439B-ACC5-B9686EE1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54A-6402-4EC3-9865-EA103FC7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9CD29-AF5D-480F-9857-95FFEA04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9DCAB-0ED6-4DB0-9881-0968283D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2423-1CA9-4965-AB3F-02FFF367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3D759-9B38-419A-8DAF-2B89388E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106D-5E58-40BA-9209-105B6AC5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7115-E7D2-4AFD-9C5D-DE7CDC191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76F79-7646-44A6-9FFA-C6ABC1D3F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7B40F-5F7E-4FBF-B695-5074E305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0318B-7E14-49E0-A3D6-788EEF10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C88A5-499C-4404-9481-59A96B0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7492-5A34-44D4-BCCF-279F21B2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D2E66-677E-49D3-A543-191F910E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68F5E-838C-433D-9B9E-9B459872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3DCCA-2F7C-4EB3-BDA9-D85F756A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CFA9C-940D-4C68-BF38-A1AEEBC2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62C0B-DC36-4301-92E0-7895B26D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91BBD-539D-4298-997C-A30B8170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E01A-A504-4411-8C16-64E2F2E4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C3D7-C8BA-4FE8-8CA6-6C43F7F85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B9545-9221-4484-BA17-50CBB8B2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07447-CA52-49A5-98A3-680755D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E6C1-F896-4B3F-A899-E002BCA4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2378-EB7C-4F41-A3DB-93BB516F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5C9-F6C5-4CF5-814C-51F6395B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0A9B0-FE3B-4412-9FA0-70092F65E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FE3F-C192-4B02-A466-180CD0DF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3D3D1-0120-4332-9740-F7DACD54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023E-8390-4B02-A007-76EB1CA5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85484-C7F9-46CA-A8B6-782829B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F23A2-B4CB-4426-B158-8DE15051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6650-3578-4BC3-9800-2B233AA9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2D48-7A79-486F-806E-67640C590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14DD-4824-4BA3-8596-555CC1C8F2D9}" type="datetimeFigureOut">
              <a:rPr lang="en-US" smtClean="0"/>
              <a:t>2018-12-15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A17B-7B74-4FB4-8EAD-051B3D575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2F6F-3547-460C-B097-88F9E7B6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1BC2-D3D0-46BF-AA06-5462A3C5C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204E55A-8DF5-4A72-81AA-A0849674C9D7}"/>
              </a:ext>
            </a:extLst>
          </p:cNvPr>
          <p:cNvGrpSpPr/>
          <p:nvPr/>
        </p:nvGrpSpPr>
        <p:grpSpPr>
          <a:xfrm>
            <a:off x="7395208" y="442130"/>
            <a:ext cx="3177340" cy="3262041"/>
            <a:chOff x="842008" y="508535"/>
            <a:chExt cx="3177340" cy="326204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4CA8BB-82FC-4737-9975-EA8D643F56C0}"/>
                </a:ext>
              </a:extLst>
            </p:cNvPr>
            <p:cNvCxnSpPr/>
            <p:nvPr/>
          </p:nvCxnSpPr>
          <p:spPr>
            <a:xfrm>
              <a:off x="1499347" y="1250576"/>
              <a:ext cx="0" cy="2520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FB7D83A-38DF-45E3-8AD6-95C4515265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59348" y="-9424"/>
              <a:ext cx="0" cy="25200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6D67CD-C80A-4C5D-99D8-DDAE774634EB}"/>
                </a:ext>
              </a:extLst>
            </p:cNvPr>
            <p:cNvSpPr/>
            <p:nvPr/>
          </p:nvSpPr>
          <p:spPr>
            <a:xfrm>
              <a:off x="1499346" y="1250575"/>
              <a:ext cx="720000" cy="72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F65ACF-E4D7-41D7-9F39-1B873B5C30D2}"/>
                </a:ext>
              </a:extLst>
            </p:cNvPr>
            <p:cNvSpPr/>
            <p:nvPr/>
          </p:nvSpPr>
          <p:spPr>
            <a:xfrm>
              <a:off x="2219345" y="1250575"/>
              <a:ext cx="720000" cy="72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F38FBD-3CE8-48BA-A887-59C0A6154DC2}"/>
                </a:ext>
              </a:extLst>
            </p:cNvPr>
            <p:cNvSpPr/>
            <p:nvPr/>
          </p:nvSpPr>
          <p:spPr>
            <a:xfrm>
              <a:off x="2939345" y="1250575"/>
              <a:ext cx="720000" cy="72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169B61-1C89-47FA-95B2-4DDA097E8CB8}"/>
                </a:ext>
              </a:extLst>
            </p:cNvPr>
            <p:cNvSpPr/>
            <p:nvPr/>
          </p:nvSpPr>
          <p:spPr>
            <a:xfrm>
              <a:off x="1499346" y="1970574"/>
              <a:ext cx="720000" cy="72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E3C986-6D86-4882-A65E-51554CCBFF22}"/>
                </a:ext>
              </a:extLst>
            </p:cNvPr>
            <p:cNvSpPr/>
            <p:nvPr/>
          </p:nvSpPr>
          <p:spPr>
            <a:xfrm>
              <a:off x="2219345" y="1970574"/>
              <a:ext cx="720000" cy="72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5B282-8AE3-45E7-BC09-A189672CEECD}"/>
                </a:ext>
              </a:extLst>
            </p:cNvPr>
            <p:cNvSpPr/>
            <p:nvPr/>
          </p:nvSpPr>
          <p:spPr>
            <a:xfrm>
              <a:off x="2939345" y="1970574"/>
              <a:ext cx="720000" cy="72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A6977D-6825-4D4E-A143-7104E1645F24}"/>
                </a:ext>
              </a:extLst>
            </p:cNvPr>
            <p:cNvSpPr/>
            <p:nvPr/>
          </p:nvSpPr>
          <p:spPr>
            <a:xfrm>
              <a:off x="1499346" y="2686340"/>
              <a:ext cx="720000" cy="72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A0DF07-64DC-47A3-8907-101F14BEC360}"/>
                </a:ext>
              </a:extLst>
            </p:cNvPr>
            <p:cNvSpPr/>
            <p:nvPr/>
          </p:nvSpPr>
          <p:spPr>
            <a:xfrm>
              <a:off x="2219345" y="2686340"/>
              <a:ext cx="720000" cy="72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114758-34C9-4B56-8E08-95B8A35F5130}"/>
                </a:ext>
              </a:extLst>
            </p:cNvPr>
            <p:cNvSpPr/>
            <p:nvPr/>
          </p:nvSpPr>
          <p:spPr>
            <a:xfrm>
              <a:off x="2939345" y="2686340"/>
              <a:ext cx="720000" cy="7200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D538FA-12FA-46E4-A746-95C394D89619}"/>
                </a:ext>
              </a:extLst>
            </p:cNvPr>
            <p:cNvSpPr/>
            <p:nvPr/>
          </p:nvSpPr>
          <p:spPr>
            <a:xfrm>
              <a:off x="1499345" y="962574"/>
              <a:ext cx="72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0B523C-C9F3-4154-9466-C6DA179BC37B}"/>
                </a:ext>
              </a:extLst>
            </p:cNvPr>
            <p:cNvSpPr/>
            <p:nvPr/>
          </p:nvSpPr>
          <p:spPr>
            <a:xfrm>
              <a:off x="2219344" y="962574"/>
              <a:ext cx="72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1BD006-9D67-4719-8A46-34B6CC7D0A8A}"/>
                </a:ext>
              </a:extLst>
            </p:cNvPr>
            <p:cNvSpPr/>
            <p:nvPr/>
          </p:nvSpPr>
          <p:spPr>
            <a:xfrm>
              <a:off x="2939344" y="962574"/>
              <a:ext cx="720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5C636-B61D-4D20-AAAF-0972B77D32CA}"/>
                </a:ext>
              </a:extLst>
            </p:cNvPr>
            <p:cNvSpPr/>
            <p:nvPr/>
          </p:nvSpPr>
          <p:spPr>
            <a:xfrm>
              <a:off x="1211344" y="1246339"/>
              <a:ext cx="288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B69D87-A0E7-41D7-BB45-08D6FDAC3177}"/>
                </a:ext>
              </a:extLst>
            </p:cNvPr>
            <p:cNvSpPr/>
            <p:nvPr/>
          </p:nvSpPr>
          <p:spPr>
            <a:xfrm>
              <a:off x="1211344" y="1966338"/>
              <a:ext cx="288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BB9831-1C0A-4FCD-B1B3-4CD431A356BA}"/>
                </a:ext>
              </a:extLst>
            </p:cNvPr>
            <p:cNvSpPr/>
            <p:nvPr/>
          </p:nvSpPr>
          <p:spPr>
            <a:xfrm>
              <a:off x="1211344" y="2682104"/>
              <a:ext cx="288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4F5C2B-C48E-4EFD-9DCE-572EAC10CECF}"/>
                </a:ext>
              </a:extLst>
            </p:cNvPr>
            <p:cNvSpPr txBox="1"/>
            <p:nvPr/>
          </p:nvSpPr>
          <p:spPr>
            <a:xfrm>
              <a:off x="1499344" y="508535"/>
              <a:ext cx="215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7C3423-1B4D-4C23-8C52-98FA0F1A2FB1}"/>
                </a:ext>
              </a:extLst>
            </p:cNvPr>
            <p:cNvSpPr txBox="1"/>
            <p:nvPr/>
          </p:nvSpPr>
          <p:spPr>
            <a:xfrm rot="16200000">
              <a:off x="-53320" y="2141672"/>
              <a:ext cx="215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EA567F-0CDE-46D2-A885-F1A83EA134D8}"/>
              </a:ext>
            </a:extLst>
          </p:cNvPr>
          <p:cNvGrpSpPr/>
          <p:nvPr/>
        </p:nvGrpSpPr>
        <p:grpSpPr>
          <a:xfrm>
            <a:off x="4504551" y="890651"/>
            <a:ext cx="2357590" cy="2769990"/>
            <a:chOff x="4370010" y="1246339"/>
            <a:chExt cx="2357590" cy="27699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235FC8-2052-482B-9E2E-8E1A51F98DE0}"/>
                </a:ext>
              </a:extLst>
            </p:cNvPr>
            <p:cNvSpPr/>
            <p:nvPr/>
          </p:nvSpPr>
          <p:spPr>
            <a:xfrm>
              <a:off x="4739346" y="1246339"/>
              <a:ext cx="1988254" cy="92333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n[0][0] = 0;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n[0][1] = 1;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n[0][2] = 2;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1748F3-FC48-4199-98B2-A7FCFF45179D}"/>
                </a:ext>
              </a:extLst>
            </p:cNvPr>
            <p:cNvSpPr/>
            <p:nvPr/>
          </p:nvSpPr>
          <p:spPr>
            <a:xfrm>
              <a:off x="4739346" y="2169669"/>
              <a:ext cx="1988254" cy="92333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n[1][0] = 3;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n[1][1] = 4;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n[1][2] = 5;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CECC69-3CE3-46B3-900E-F7063134BA2B}"/>
                </a:ext>
              </a:extLst>
            </p:cNvPr>
            <p:cNvSpPr/>
            <p:nvPr/>
          </p:nvSpPr>
          <p:spPr>
            <a:xfrm>
              <a:off x="4739346" y="3092999"/>
              <a:ext cx="1988254" cy="92333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n[2][0] = 6;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n[2][1] = 7;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n[2][2] = 8;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0210FF-447D-47BD-9F55-30E0DFBE9732}"/>
                </a:ext>
              </a:extLst>
            </p:cNvPr>
            <p:cNvSpPr txBox="1"/>
            <p:nvPr/>
          </p:nvSpPr>
          <p:spPr>
            <a:xfrm rot="16200000">
              <a:off x="4097685" y="1523336"/>
              <a:ext cx="92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 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92A446-24EB-4C52-97F8-51920ACAB3CD}"/>
                </a:ext>
              </a:extLst>
            </p:cNvPr>
            <p:cNvSpPr txBox="1"/>
            <p:nvPr/>
          </p:nvSpPr>
          <p:spPr>
            <a:xfrm rot="16200000">
              <a:off x="4093013" y="2446662"/>
              <a:ext cx="92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 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AB1593-4B97-4437-A618-B063719A8CF0}"/>
                </a:ext>
              </a:extLst>
            </p:cNvPr>
            <p:cNvSpPr txBox="1"/>
            <p:nvPr/>
          </p:nvSpPr>
          <p:spPr>
            <a:xfrm rot="16200000">
              <a:off x="4102347" y="3369988"/>
              <a:ext cx="92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Row 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568773-F2A5-46E5-9946-9326D64F5AA1}"/>
              </a:ext>
            </a:extLst>
          </p:cNvPr>
          <p:cNvGrpSpPr/>
          <p:nvPr/>
        </p:nvGrpSpPr>
        <p:grpSpPr>
          <a:xfrm>
            <a:off x="195728" y="890651"/>
            <a:ext cx="3788256" cy="923330"/>
            <a:chOff x="2939344" y="4675114"/>
            <a:chExt cx="3788256" cy="9233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06E7F50-6C6A-4163-86DE-C9249F575374}"/>
                </a:ext>
              </a:extLst>
            </p:cNvPr>
            <p:cNvSpPr/>
            <p:nvPr/>
          </p:nvSpPr>
          <p:spPr>
            <a:xfrm>
              <a:off x="5101972" y="4711788"/>
              <a:ext cx="1218999" cy="3101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44E8BF-1250-49BD-8949-38EB3ACB1EF9}"/>
                </a:ext>
              </a:extLst>
            </p:cNvPr>
            <p:cNvSpPr/>
            <p:nvPr/>
          </p:nvSpPr>
          <p:spPr>
            <a:xfrm>
              <a:off x="5101971" y="5000038"/>
              <a:ext cx="1218999" cy="31015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DCE655-93B6-4F37-884D-B8C89F96D4B0}"/>
                </a:ext>
              </a:extLst>
            </p:cNvPr>
            <p:cNvSpPr/>
            <p:nvPr/>
          </p:nvSpPr>
          <p:spPr>
            <a:xfrm>
              <a:off x="5101970" y="5285216"/>
              <a:ext cx="1218999" cy="3101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8FA06B-1D90-496B-8664-BD6B883BC7C1}"/>
                </a:ext>
              </a:extLst>
            </p:cNvPr>
            <p:cNvSpPr/>
            <p:nvPr/>
          </p:nvSpPr>
          <p:spPr>
            <a:xfrm>
              <a:off x="2939344" y="4675114"/>
              <a:ext cx="378825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a[3][3] = {</a:t>
              </a:r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{0, 1, 2},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{3, 4, 5},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{6, 7, 8}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893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DCBA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0xABCD;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0x4321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0xDCBA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901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a[5] = {0, 1, 2, 3, 4};</a:t>
            </a:r>
          </a:p>
        </p:txBody>
      </p:sp>
    </p:spTree>
    <p:extLst>
      <p:ext uri="{BB962C8B-B14F-4D97-AF65-F5344CB8AC3E}">
        <p14:creationId xmlns:p14="http://schemas.microsoft.com/office/powerpoint/2010/main" val="388800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172914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42970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392423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22277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292041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139420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FEED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306941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FEED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312022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 DFEE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 FC0F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DEAD FEED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+= 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0xDECAFC0F;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p++;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0xDEAFDEED;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-= 2;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= 0xFADEDFEE;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043832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94958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15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*(p++);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(*p)++;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308330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*(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pt-B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(*p)++;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2965162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*(p++);</a:t>
            </a:r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(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)++;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329114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*(p++);</a:t>
            </a:r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(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57095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*(++p);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++(*p);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2704364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*(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++(*p);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132360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array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3897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   = a;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5 + *(++p);</a:t>
            </a:r>
          </a:p>
          <a:p>
            <a:r>
              <a:rPr lang="pt-BR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 + </a:t>
            </a:r>
            <a:r>
              <a:rPr lang="pt-BR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++(*p)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AF2FE2-F882-4E32-8D32-AF069B805A6E}"/>
              </a:ext>
            </a:extLst>
          </p:cNvPr>
          <p:cNvSpPr txBox="1"/>
          <p:nvPr/>
        </p:nvSpPr>
        <p:spPr>
          <a:xfrm>
            <a:off x="413657" y="33856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D6D5C2-D26C-44AB-8271-FE22F3B65B55}"/>
              </a:ext>
            </a:extLst>
          </p:cNvPr>
          <p:cNvSpPr txBox="1"/>
          <p:nvPr/>
        </p:nvSpPr>
        <p:spPr>
          <a:xfrm>
            <a:off x="413657" y="304021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</p:spTree>
    <p:extLst>
      <p:ext uri="{BB962C8B-B14F-4D97-AF65-F5344CB8AC3E}">
        <p14:creationId xmlns:p14="http://schemas.microsoft.com/office/powerpoint/2010/main" val="193225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04A4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1" y="2689543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7472 6F43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0x000004A4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210C4F-6A89-4F8B-8582-E13FD6E492FA}"/>
              </a:ext>
            </a:extLst>
          </p:cNvPr>
          <p:cNvSpPr/>
          <p:nvPr/>
        </p:nvSpPr>
        <p:spPr>
          <a:xfrm>
            <a:off x="2431141" y="3052915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0000 7865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B4A26-2947-4735-B697-4D89C2CC3647}"/>
              </a:ext>
            </a:extLst>
          </p:cNvPr>
          <p:cNvSpPr txBox="1"/>
          <p:nvPr/>
        </p:nvSpPr>
        <p:spPr>
          <a:xfrm>
            <a:off x="4231143" y="304753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0x000004A8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0DF414-D82B-405B-8AD8-0DCA8FA0E92B}"/>
              </a:ext>
            </a:extLst>
          </p:cNvPr>
          <p:cNvSpPr txBox="1"/>
          <p:nvPr/>
        </p:nvSpPr>
        <p:spPr>
          <a:xfrm>
            <a:off x="1373643" y="3573537"/>
            <a:ext cx="445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43 6F 72 74 65 78 00 = Cortex\0</a:t>
            </a:r>
          </a:p>
        </p:txBody>
      </p:sp>
    </p:spTree>
    <p:extLst>
      <p:ext uri="{BB962C8B-B14F-4D97-AF65-F5344CB8AC3E}">
        <p14:creationId xmlns:p14="http://schemas.microsoft.com/office/powerpoint/2010/main" val="98561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1467757" y="1726168"/>
            <a:ext cx="47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0DF414-D82B-405B-8AD8-0DCA8FA0E92B}"/>
              </a:ext>
            </a:extLst>
          </p:cNvPr>
          <p:cNvSpPr txBox="1"/>
          <p:nvPr/>
        </p:nvSpPr>
        <p:spPr>
          <a:xfrm>
            <a:off x="1536929" y="2392437"/>
            <a:ext cx="153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Cortex\0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47A5DB-2057-4383-AA70-DCC1C538DDF1}"/>
              </a:ext>
            </a:extLst>
          </p:cNvPr>
          <p:cNvCxnSpPr>
            <a:cxnSpLocks/>
          </p:cNvCxnSpPr>
          <p:nvPr/>
        </p:nvCxnSpPr>
        <p:spPr>
          <a:xfrm>
            <a:off x="1703614" y="2095500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7D6AC1-1985-4BAF-BB3F-CFC6D3B0BD70}"/>
              </a:ext>
            </a:extLst>
          </p:cNvPr>
          <p:cNvSpPr txBox="1"/>
          <p:nvPr/>
        </p:nvSpPr>
        <p:spPr>
          <a:xfrm>
            <a:off x="1567089" y="3070543"/>
            <a:ext cx="13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</a:t>
            </a:r>
            <a:r>
              <a:rPr lang="en-US" dirty="0"/>
              <a:t> +=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08C460-6790-4AD9-A18D-5CC5E87024B5}"/>
              </a:ext>
            </a:extLst>
          </p:cNvPr>
          <p:cNvCxnSpPr>
            <a:cxnSpLocks/>
          </p:cNvCxnSpPr>
          <p:nvPr/>
        </p:nvCxnSpPr>
        <p:spPr>
          <a:xfrm flipV="1">
            <a:off x="2242457" y="2710543"/>
            <a:ext cx="0" cy="36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29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0000 0484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6031143" y="1978875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0000 4E49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7831145" y="197349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r>
              <a:rPr lang="en-US" dirty="0"/>
              <a:t>[0]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210C4F-6A89-4F8B-8582-E13FD6E492FA}"/>
              </a:ext>
            </a:extLst>
          </p:cNvPr>
          <p:cNvSpPr/>
          <p:nvPr/>
        </p:nvSpPr>
        <p:spPr>
          <a:xfrm>
            <a:off x="6031143" y="2342247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BB4A26-2947-4735-B697-4D89C2CC3647}"/>
              </a:ext>
            </a:extLst>
          </p:cNvPr>
          <p:cNvSpPr txBox="1"/>
          <p:nvPr/>
        </p:nvSpPr>
        <p:spPr>
          <a:xfrm>
            <a:off x="7831145" y="23368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0x00000488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0D1A4C-2366-465E-94B2-61E4D09930DC}"/>
              </a:ext>
            </a:extLst>
          </p:cNvPr>
          <p:cNvSpPr/>
          <p:nvPr/>
        </p:nvSpPr>
        <p:spPr>
          <a:xfrm>
            <a:off x="2431143" y="23304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048C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4DA82-A379-48B4-A572-FAF81E01BBE1}"/>
              </a:ext>
            </a:extLst>
          </p:cNvPr>
          <p:cNvSpPr txBox="1"/>
          <p:nvPr/>
        </p:nvSpPr>
        <p:spPr>
          <a:xfrm>
            <a:off x="4231143" y="233043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87DAA-ACA2-4E20-B145-666B3A0CC9B6}"/>
              </a:ext>
            </a:extLst>
          </p:cNvPr>
          <p:cNvSpPr txBox="1"/>
          <p:nvPr/>
        </p:nvSpPr>
        <p:spPr>
          <a:xfrm>
            <a:off x="413657" y="231529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r>
              <a:rPr lang="en-US" dirty="0"/>
              <a:t>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A7FA89-127F-4BD8-A64D-5965AB37231A}"/>
              </a:ext>
            </a:extLst>
          </p:cNvPr>
          <p:cNvSpPr/>
          <p:nvPr/>
        </p:nvSpPr>
        <p:spPr>
          <a:xfrm>
            <a:off x="2431143" y="2691335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0000 0490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41434-A139-4205-8553-70F7233F62B5}"/>
              </a:ext>
            </a:extLst>
          </p:cNvPr>
          <p:cNvSpPr txBox="1"/>
          <p:nvPr/>
        </p:nvSpPr>
        <p:spPr>
          <a:xfrm>
            <a:off x="4231143" y="269133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DC530E-7B00-4ECE-80AA-9BEFEAC6D1E8}"/>
              </a:ext>
            </a:extLst>
          </p:cNvPr>
          <p:cNvSpPr txBox="1"/>
          <p:nvPr/>
        </p:nvSpPr>
        <p:spPr>
          <a:xfrm>
            <a:off x="413657" y="267619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str</a:t>
            </a:r>
            <a:r>
              <a:rPr lang="en-US" dirty="0"/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B2D31-778B-423B-A2E3-4F32FCFACB19}"/>
              </a:ext>
            </a:extLst>
          </p:cNvPr>
          <p:cNvSpPr/>
          <p:nvPr/>
        </p:nvSpPr>
        <p:spPr>
          <a:xfrm>
            <a:off x="6031142" y="2697763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0054 554F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7B4B68-B017-4AAB-9705-9D036871608B}"/>
              </a:ext>
            </a:extLst>
          </p:cNvPr>
          <p:cNvSpPr txBox="1"/>
          <p:nvPr/>
        </p:nvSpPr>
        <p:spPr>
          <a:xfrm>
            <a:off x="7831144" y="269238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0x0000048C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5B163F-5B03-4068-9BAC-16BEC98D5A26}"/>
              </a:ext>
            </a:extLst>
          </p:cNvPr>
          <p:cNvSpPr/>
          <p:nvPr/>
        </p:nvSpPr>
        <p:spPr>
          <a:xfrm>
            <a:off x="6031142" y="3056209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5349 5254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FF5F4-4D86-47AB-BE1B-1A56FB97E00F}"/>
              </a:ext>
            </a:extLst>
          </p:cNvPr>
          <p:cNvSpPr txBox="1"/>
          <p:nvPr/>
        </p:nvSpPr>
        <p:spPr>
          <a:xfrm>
            <a:off x="7831144" y="305082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0x00000490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04FECC-949D-4A0D-BAB4-7BBC1B683A77}"/>
              </a:ext>
            </a:extLst>
          </p:cNvPr>
          <p:cNvSpPr/>
          <p:nvPr/>
        </p:nvSpPr>
        <p:spPr>
          <a:xfrm>
            <a:off x="6031142" y="3411145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4554 4154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DA8AE6-ED8D-47AD-8A93-A7FF43AD08C9}"/>
              </a:ext>
            </a:extLst>
          </p:cNvPr>
          <p:cNvSpPr txBox="1"/>
          <p:nvPr/>
        </p:nvSpPr>
        <p:spPr>
          <a:xfrm>
            <a:off x="7831144" y="340576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0x00000494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AD7C1-DB98-45F1-8B86-C6B95319110F}"/>
              </a:ext>
            </a:extLst>
          </p:cNvPr>
          <p:cNvSpPr/>
          <p:nvPr/>
        </p:nvSpPr>
        <p:spPr>
          <a:xfrm>
            <a:off x="6031142" y="3773227"/>
            <a:ext cx="18000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09933-2ABF-4EAC-99B3-AF076F69FAD8}"/>
              </a:ext>
            </a:extLst>
          </p:cNvPr>
          <p:cNvSpPr txBox="1"/>
          <p:nvPr/>
        </p:nvSpPr>
        <p:spPr>
          <a:xfrm>
            <a:off x="7831144" y="376784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0x00000498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61544A-25CC-4C93-8CDF-106622BC7DC2}"/>
              </a:ext>
            </a:extLst>
          </p:cNvPr>
          <p:cNvSpPr txBox="1"/>
          <p:nvPr/>
        </p:nvSpPr>
        <p:spPr>
          <a:xfrm>
            <a:off x="1765986" y="3213849"/>
            <a:ext cx="6065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49 4E 00 00 = IN\0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4F 55 54 00 = OUT\0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54 52 49 53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54 41 54 45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00 00 00 00 = TRISTATE\0</a:t>
            </a:r>
          </a:p>
        </p:txBody>
      </p:sp>
    </p:spTree>
    <p:extLst>
      <p:ext uri="{BB962C8B-B14F-4D97-AF65-F5344CB8AC3E}">
        <p14:creationId xmlns:p14="http://schemas.microsoft.com/office/powerpoint/2010/main" val="304494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0000 0789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2688829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376416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</p:spTree>
    <p:extLst>
      <p:ext uri="{BB962C8B-B14F-4D97-AF65-F5344CB8AC3E}">
        <p14:creationId xmlns:p14="http://schemas.microsoft.com/office/powerpoint/2010/main" val="228796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0xABCD;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336317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0xABCD;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29783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39651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0x1234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0x4321;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34604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0x4321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&amp;m;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58660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694C5-1240-4E92-8C22-8193B03C45D8}"/>
              </a:ext>
            </a:extLst>
          </p:cNvPr>
          <p:cNvSpPr/>
          <p:nvPr/>
        </p:nvSpPr>
        <p:spPr>
          <a:xfrm>
            <a:off x="2431143" y="196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56C0-3C55-46DC-9D9D-A3A504632860}"/>
              </a:ext>
            </a:extLst>
          </p:cNvPr>
          <p:cNvSpPr/>
          <p:nvPr/>
        </p:nvSpPr>
        <p:spPr>
          <a:xfrm>
            <a:off x="2431143" y="232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858C8-3008-4455-964C-8314624E41B8}"/>
              </a:ext>
            </a:extLst>
          </p:cNvPr>
          <p:cNvSpPr/>
          <p:nvPr/>
        </p:nvSpPr>
        <p:spPr>
          <a:xfrm>
            <a:off x="2431143" y="268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2000 0004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2CCD4-D3EE-4755-A2D2-6060B370E2AA}"/>
              </a:ext>
            </a:extLst>
          </p:cNvPr>
          <p:cNvSpPr/>
          <p:nvPr/>
        </p:nvSpPr>
        <p:spPr>
          <a:xfrm>
            <a:off x="2431143" y="304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D7EEC-BE83-487D-A82D-D8B16612C325}"/>
              </a:ext>
            </a:extLst>
          </p:cNvPr>
          <p:cNvSpPr/>
          <p:nvPr/>
        </p:nvSpPr>
        <p:spPr>
          <a:xfrm>
            <a:off x="2431143" y="3409543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2657C-110F-4C2B-A852-7A2AFC986AD7}"/>
              </a:ext>
            </a:extLst>
          </p:cNvPr>
          <p:cNvSpPr txBox="1"/>
          <p:nvPr/>
        </p:nvSpPr>
        <p:spPr>
          <a:xfrm>
            <a:off x="4231143" y="1969543"/>
            <a:ext cx="18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A4683-91B4-401B-A843-0C91A171726B}"/>
              </a:ext>
            </a:extLst>
          </p:cNvPr>
          <p:cNvSpPr txBox="1"/>
          <p:nvPr/>
        </p:nvSpPr>
        <p:spPr>
          <a:xfrm>
            <a:off x="4231143" y="232811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5B22F-890B-4E32-B7C6-42E1591FE006}"/>
              </a:ext>
            </a:extLst>
          </p:cNvPr>
          <p:cNvSpPr txBox="1"/>
          <p:nvPr/>
        </p:nvSpPr>
        <p:spPr>
          <a:xfrm>
            <a:off x="4231143" y="268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BAF91-44D5-4952-88DC-F8582074DBE4}"/>
              </a:ext>
            </a:extLst>
          </p:cNvPr>
          <p:cNvSpPr txBox="1"/>
          <p:nvPr/>
        </p:nvSpPr>
        <p:spPr>
          <a:xfrm>
            <a:off x="4231143" y="30520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D250EC-3A8E-4ECE-949E-869C5C372AAB}"/>
              </a:ext>
            </a:extLst>
          </p:cNvPr>
          <p:cNvSpPr txBox="1"/>
          <p:nvPr/>
        </p:nvSpPr>
        <p:spPr>
          <a:xfrm>
            <a:off x="4231143" y="3416249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E7926-A9EE-408F-9DA2-859371B200B8}"/>
              </a:ext>
            </a:extLst>
          </p:cNvPr>
          <p:cNvSpPr txBox="1"/>
          <p:nvPr/>
        </p:nvSpPr>
        <p:spPr>
          <a:xfrm>
            <a:off x="2431143" y="159350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Variable 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5D7E0-A33B-456C-8DE2-D190F4C7E247}"/>
              </a:ext>
            </a:extLst>
          </p:cNvPr>
          <p:cNvSpPr txBox="1"/>
          <p:nvPr/>
        </p:nvSpPr>
        <p:spPr>
          <a:xfrm>
            <a:off x="4231143" y="158417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194FF-263E-4FD3-8F88-2D70AAF8FC79}"/>
              </a:ext>
            </a:extLst>
          </p:cNvPr>
          <p:cNvSpPr/>
          <p:nvPr/>
        </p:nvSpPr>
        <p:spPr>
          <a:xfrm>
            <a:off x="2431143" y="376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EE163E-C955-45C5-A8BB-7F1C64E6840F}"/>
              </a:ext>
            </a:extLst>
          </p:cNvPr>
          <p:cNvSpPr/>
          <p:nvPr/>
        </p:nvSpPr>
        <p:spPr>
          <a:xfrm>
            <a:off x="2431143" y="4121639"/>
            <a:ext cx="180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9DD83-B1B5-4CF5-A811-553A71F42CF4}"/>
              </a:ext>
            </a:extLst>
          </p:cNvPr>
          <p:cNvSpPr txBox="1"/>
          <p:nvPr/>
        </p:nvSpPr>
        <p:spPr>
          <a:xfrm>
            <a:off x="4231143" y="3764163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0x2000000C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9C514-691A-4935-AB5E-EF8B03DC8B08}"/>
              </a:ext>
            </a:extLst>
          </p:cNvPr>
          <p:cNvSpPr txBox="1"/>
          <p:nvPr/>
        </p:nvSpPr>
        <p:spPr>
          <a:xfrm>
            <a:off x="4231143" y="412834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0x20000010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9C0B7-8662-49EB-8D7E-CA07D7201933}"/>
              </a:ext>
            </a:extLst>
          </p:cNvPr>
          <p:cNvSpPr txBox="1"/>
          <p:nvPr/>
        </p:nvSpPr>
        <p:spPr>
          <a:xfrm>
            <a:off x="413657" y="1954401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2F06B9-850A-4B2B-B4C6-A0FEAAE64BBC}"/>
              </a:ext>
            </a:extLst>
          </p:cNvPr>
          <p:cNvSpPr txBox="1"/>
          <p:nvPr/>
        </p:nvSpPr>
        <p:spPr>
          <a:xfrm>
            <a:off x="413657" y="2674373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Pointer variable 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7CA58A-9A65-4C94-8CF1-6BC08087C78A}"/>
              </a:ext>
            </a:extLst>
          </p:cNvPr>
          <p:cNvSpPr txBox="1"/>
          <p:nvPr/>
        </p:nvSpPr>
        <p:spPr>
          <a:xfrm>
            <a:off x="413657" y="2331887"/>
            <a:ext cx="201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Integer variable 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843B8A-2929-431A-A5B1-E1BDF5B4DA85}"/>
              </a:ext>
            </a:extLst>
          </p:cNvPr>
          <p:cNvSpPr/>
          <p:nvPr/>
        </p:nvSpPr>
        <p:spPr>
          <a:xfrm>
            <a:off x="6364514" y="1896316"/>
            <a:ext cx="1926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m;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0x1234;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0xABCD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&amp;n;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0x4321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*p = 0xDCBA;</a:t>
            </a:r>
          </a:p>
        </p:txBody>
      </p:sp>
    </p:spTree>
    <p:extLst>
      <p:ext uri="{BB962C8B-B14F-4D97-AF65-F5344CB8AC3E}">
        <p14:creationId xmlns:p14="http://schemas.microsoft.com/office/powerpoint/2010/main" val="272446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1940</Words>
  <Application>Microsoft Office PowerPoint</Application>
  <PresentationFormat>Widescreen</PresentationFormat>
  <Paragraphs>704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24</cp:revision>
  <dcterms:created xsi:type="dcterms:W3CDTF">2018-12-09T16:43:10Z</dcterms:created>
  <dcterms:modified xsi:type="dcterms:W3CDTF">2018-12-16T14:54:03Z</dcterms:modified>
</cp:coreProperties>
</file>