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Questrial"/>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E4981DF-DBC7-424F-9AC8-7ADFC64CEE1C}">
  <a:tblStyle styleId="{9E4981DF-DBC7-424F-9AC8-7ADFC64CEE1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notesMaster" Target="notesMasters/notesMaster.xml"/><Relationship Id="rId29" Type="http://schemas.openxmlformats.org/officeDocument/2006/relationships/slide" Target="slides/slide22.xml"/><Relationship Id="rId7" Type="http://schemas.openxmlformats.org/officeDocument/2006/relationships/slide" Target="slides/slide.xml"/><Relationship Id="rId8" Type="http://schemas.openxmlformats.org/officeDocument/2006/relationships/slide" Target="slides/slide1.xml"/><Relationship Id="rId31" Type="http://schemas.openxmlformats.org/officeDocument/2006/relationships/font" Target="fonts/Questrial-regular.fntdata"/><Relationship Id="rId30" Type="http://schemas.openxmlformats.org/officeDocument/2006/relationships/slide" Target="slides/slide2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2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
              <a:t>[Adri]</a:t>
            </a:r>
          </a:p>
        </p:txBody>
      </p:sp>
      <p:sp>
        <p:nvSpPr>
          <p:cNvPr id="132" name="Shape 13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[Adri]</a:t>
            </a:r>
          </a:p>
        </p:txBody>
      </p:sp>
      <p:sp>
        <p:nvSpPr>
          <p:cNvPr id="141" name="Shape 1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[Guim]</a:t>
            </a:r>
          </a:p>
        </p:txBody>
      </p:sp>
      <p:sp>
        <p:nvSpPr>
          <p:cNvPr id="300" name="Shape 3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[Guim] </a:t>
            </a:r>
          </a:p>
        </p:txBody>
      </p:sp>
      <p:sp>
        <p:nvSpPr>
          <p:cNvPr id="313" name="Shape 3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[Guim]</a:t>
            </a:r>
          </a:p>
          <a:p>
            <a:pPr lvl="0" rtl="0">
              <a:spcBef>
                <a:spcPts val="0"/>
              </a:spcBef>
              <a:buClr>
                <a:schemeClr val="dk1"/>
              </a:buClr>
              <a:buFont typeface="Arial"/>
              <a:buNone/>
            </a:pPr>
            <a:r>
              <a:rPr lang="en">
                <a:solidFill>
                  <a:schemeClr val="dk1"/>
                </a:solidFill>
              </a:rPr>
              <a:t>How do we create a tracker? How do we know if a foreground pixel should we tracked? This is what Adria will now explain you</a:t>
            </a:r>
          </a:p>
        </p:txBody>
      </p:sp>
      <p:sp>
        <p:nvSpPr>
          <p:cNvPr id="340" name="Shape 3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[ADRI]</a:t>
            </a:r>
          </a:p>
        </p:txBody>
      </p:sp>
      <p:sp>
        <p:nvSpPr>
          <p:cNvPr id="364" name="Shape 3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[ADRI]</a:t>
            </a:r>
          </a:p>
        </p:txBody>
      </p:sp>
      <p:sp>
        <p:nvSpPr>
          <p:cNvPr id="391" name="Shape 3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[ADRI]</a:t>
            </a:r>
          </a:p>
        </p:txBody>
      </p:sp>
      <p:sp>
        <p:nvSpPr>
          <p:cNvPr id="420" name="Shape 4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[Pau]</a:t>
            </a:r>
          </a:p>
        </p:txBody>
      </p:sp>
      <p:sp>
        <p:nvSpPr>
          <p:cNvPr id="441" name="Shape 4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[Pau] Mention that we have looked in the U.S Federal Transportation Guide to know the length of this road line.</a:t>
            </a:r>
          </a:p>
        </p:txBody>
      </p:sp>
      <p:sp>
        <p:nvSpPr>
          <p:cNvPr id="472" name="Shape 4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[Guim]</a:t>
            </a:r>
          </a:p>
        </p:txBody>
      </p:sp>
      <p:sp>
        <p:nvSpPr>
          <p:cNvPr id="495" name="Shape 4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[Guim]</a:t>
            </a:r>
          </a:p>
        </p:txBody>
      </p:sp>
      <p:sp>
        <p:nvSpPr>
          <p:cNvPr id="506" name="Shape 5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[Adri]</a:t>
            </a:r>
          </a:p>
        </p:txBody>
      </p:sp>
      <p:sp>
        <p:nvSpPr>
          <p:cNvPr id="152" name="Shape 1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[Guim]</a:t>
            </a:r>
          </a:p>
        </p:txBody>
      </p:sp>
      <p:sp>
        <p:nvSpPr>
          <p:cNvPr id="526" name="Shape 5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lgn="l">
              <a:spcBef>
                <a:spcPts val="0"/>
              </a:spcBef>
              <a:buClr>
                <a:schemeClr val="dk1"/>
              </a:buClr>
              <a:buFont typeface="Arial"/>
              <a:buNone/>
            </a:pPr>
            <a:r>
              <a:t/>
            </a:r>
            <a:endParaRPr/>
          </a:p>
        </p:txBody>
      </p:sp>
      <p:sp>
        <p:nvSpPr>
          <p:cNvPr id="540" name="Shape 5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46" name="Shape 54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SDA+NN (Wang2013) is very good at tracking the objects, but as the bounding boxes constantly change the size and aspect ratio, the velocity estimation is more unstable (in one frame we have 55 kmh and in the next one 220 kmh, for example). Also, the problem of Wang method is that it is up to us to give the original bounding box of the object to track, which Ondepends on the segmentation that can be noisy.</a:t>
            </a:r>
          </a:p>
        </p:txBody>
      </p:sp>
      <p:sp>
        <p:nvSpPr>
          <p:cNvPr id="552" name="Shape 55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[Adri] </a:t>
            </a:r>
            <a:r>
              <a:rPr lang="en"/>
              <a:t>The motivation for this project is to apply all the contents we have learned during the whole module to make a complete system that could be used in the real world. </a:t>
            </a:r>
          </a:p>
          <a:p>
            <a:pPr lvl="0" rtl="0">
              <a:spcBef>
                <a:spcPts val="0"/>
              </a:spcBef>
              <a:buNone/>
            </a:pPr>
            <a:r>
              <a:rPr lang="en"/>
              <a:t>Most concretely, we apply:</a:t>
            </a:r>
          </a:p>
          <a:p>
            <a:pPr indent="-228600" lvl="0" marL="457200" rtl="0">
              <a:spcBef>
                <a:spcPts val="0"/>
              </a:spcBef>
              <a:buAutoNum type="arabicPeriod"/>
            </a:pPr>
            <a:r>
              <a:rPr lang="en"/>
              <a:t>How to visualize and analyze the details from block 1.</a:t>
            </a:r>
          </a:p>
          <a:p>
            <a:pPr indent="-228600" lvl="0" marL="457200" rtl="0">
              <a:spcBef>
                <a:spcPts val="0"/>
              </a:spcBef>
              <a:buAutoNum type="arabicPeriod"/>
            </a:pPr>
            <a:r>
              <a:rPr lang="en"/>
              <a:t>The foreground segmentation from block 2 and 3.</a:t>
            </a:r>
          </a:p>
          <a:p>
            <a:pPr indent="-228600" lvl="0" marL="457200" rtl="0">
              <a:spcBef>
                <a:spcPts val="0"/>
              </a:spcBef>
              <a:buAutoNum type="arabicPeriod"/>
            </a:pPr>
            <a:r>
              <a:rPr lang="en"/>
              <a:t>And the stabilization from block 4.</a:t>
            </a:r>
          </a:p>
        </p:txBody>
      </p:sp>
      <p:sp>
        <p:nvSpPr>
          <p:cNvPr id="162" name="Shape 1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[Pau] The first step consists of separating background and foreground. Like all of you, we have used three different methods that we’ll explain briefly because all of you have already implemented them. The first two are single gaussian method, which means one gaussian per pixel. The latter uses a mixture Gaussian Model.</a:t>
            </a:r>
          </a:p>
        </p:txBody>
      </p:sp>
      <p:sp>
        <p:nvSpPr>
          <p:cNvPr id="179" name="Shape 1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[Pau] </a:t>
            </a:r>
            <a:r>
              <a:rPr lang="en"/>
              <a:t>For the Single Gaussian, we need first to learn the parameters of each pixel Gaussian (mean and variance). Once we have them, we can segment each pixel individually between background and foreground. Alpha and sigma remain static for the non adaptive approach, but the adaptive version updates these parameters for each new frame. The adaptation speed is controlled with rho. </a:t>
            </a:r>
          </a:p>
        </p:txBody>
      </p:sp>
      <p:sp>
        <p:nvSpPr>
          <p:cNvPr id="202" name="Shape 2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[Pau] </a:t>
            </a:r>
            <a:r>
              <a:rPr lang="en"/>
              <a:t>As the single Gaussian method, S&amp;G is based on the temporal observation of the pixels. Each pixel is assigned to its nearest Gaussian. If the Gaussian models foreground (background), the pixel will be detected as foreground (background). The authors claim that this technique reliably deals with lighting changes, repetitive motions from</a:t>
            </a:r>
          </a:p>
          <a:p>
            <a:pPr lvl="0" rtl="0">
              <a:spcBef>
                <a:spcPts val="0"/>
              </a:spcBef>
              <a:buNone/>
            </a:pPr>
            <a:r>
              <a:rPr lang="en"/>
              <a:t>clutter, and long-term scene changes.</a:t>
            </a:r>
          </a:p>
        </p:txBody>
      </p:sp>
      <p:sp>
        <p:nvSpPr>
          <p:cNvPr id="236" name="Shape 2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[Pau] </a:t>
            </a:r>
            <a:r>
              <a:rPr lang="en"/>
              <a:t>After a parameter tuning process, these are the results that we get for three different datasets. One Gaussian adaptive is, in average, the best one. So we will use this technique for our system.</a:t>
            </a:r>
          </a:p>
        </p:txBody>
      </p:sp>
      <p:sp>
        <p:nvSpPr>
          <p:cNvPr id="249" name="Shape 2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[Pau] </a:t>
            </a:r>
            <a:r>
              <a:rPr lang="en"/>
              <a:t>Once the method have been chosen, different color spaces have been tested. RGB, YUV  and LAB. Best performance for all the sequences were achieved with LAB color space. The extra information makes a significant improvement with respect gray-scale background estimation</a:t>
            </a:r>
          </a:p>
        </p:txBody>
      </p:sp>
      <p:sp>
        <p:nvSpPr>
          <p:cNvPr id="260" name="Shape 2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[Guim] </a:t>
            </a:r>
            <a:r>
              <a:rPr lang="en"/>
              <a:t>The refinement module consist in two main blocks, taking the background mask, we can apply an area filtering to avoid false positives. Here we delete also the background noise. The next block tries to avoid false negatives. Now we perform a closing to join near blobs and finally a hole filling.</a:t>
            </a:r>
          </a:p>
        </p:txBody>
      </p:sp>
      <p:sp>
        <p:nvSpPr>
          <p:cNvPr id="272" name="Shape 2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spTree>
      <p:nvGrpSpPr>
        <p:cNvPr id="58" name="Shape 58"/>
        <p:cNvGrpSpPr/>
        <p:nvPr/>
      </p:nvGrpSpPr>
      <p:grpSpPr>
        <a:xfrm>
          <a:off x="0" y="0"/>
          <a:ext cx="0" cy="0"/>
          <a:chOff x="0" y="0"/>
          <a:chExt cx="0" cy="0"/>
        </a:xfrm>
      </p:grpSpPr>
      <p:sp>
        <p:nvSpPr>
          <p:cNvPr id="59" name="Shape 59"/>
          <p:cNvSpPr txBox="1"/>
          <p:nvPr>
            <p:ph type="ctrTitle"/>
          </p:nvPr>
        </p:nvSpPr>
        <p:spPr>
          <a:xfrm>
            <a:off x="685800" y="457200"/>
            <a:ext cx="7772400" cy="32003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None/>
              <a:defRPr b="0" i="0" sz="8000" u="none" cap="none" strike="noStrike">
                <a:solidFill>
                  <a:schemeClr val="dk2"/>
                </a:solidFi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subTitle"/>
          </p:nvPr>
        </p:nvSpPr>
        <p:spPr>
          <a:xfrm>
            <a:off x="1371600" y="3714750"/>
            <a:ext cx="6400799" cy="914400"/>
          </a:xfrm>
          <a:prstGeom prst="rect">
            <a:avLst/>
          </a:prstGeom>
          <a:noFill/>
          <a:ln>
            <a:noFill/>
          </a:ln>
        </p:spPr>
        <p:txBody>
          <a:bodyPr anchorCtr="0" anchor="t" bIns="91425" lIns="91425" rIns="91425" tIns="91425"/>
          <a:lstStyle>
            <a:lvl1pPr indent="0" lvl="0" marL="0" marR="0" rtl="0" algn="ctr">
              <a:spcBef>
                <a:spcPts val="480"/>
              </a:spcBef>
              <a:buClr>
                <a:srgbClr val="888888"/>
              </a:buClr>
              <a:buNone/>
              <a:defRPr b="0" i="0" sz="2400" u="none" cap="none" strike="noStrike">
                <a:solidFill>
                  <a:srgbClr val="888888"/>
                </a:solidFill>
              </a:defRPr>
            </a:lvl1pPr>
            <a:lvl2pPr indent="0" lvl="1" marL="4572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2pPr>
            <a:lvl3pPr indent="0" lvl="2" marL="9144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3pPr>
            <a:lvl4pPr indent="0" lvl="3" marL="13716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4pPr>
            <a:lvl5pPr indent="0" lvl="4" marL="18288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5pPr>
            <a:lvl6pPr indent="0" lvl="5" marL="22860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6pPr>
            <a:lvl7pPr indent="0" lvl="6" marL="27432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7pPr>
            <a:lvl8pPr indent="0" lvl="7" marL="32004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8pPr>
            <a:lvl9pPr indent="0" lvl="8" marL="36576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9pPr>
          </a:lstStyle>
          <a:p/>
        </p:txBody>
      </p:sp>
      <p:sp>
        <p:nvSpPr>
          <p:cNvPr id="61" name="Shape 61"/>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2" name="Shape 62"/>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i="0" lang="en" sz="1200" u="none" cap="none" strike="noStrike">
                <a:solidFill>
                  <a:srgbClr val="595959"/>
                </a:solidFill>
                <a:latin typeface="Questrial"/>
                <a:ea typeface="Questrial"/>
                <a:cs typeface="Questrial"/>
                <a:sym typeface="Questrial"/>
              </a:rPr>
              <a:t>‹#›</a:t>
            </a:fld>
          </a:p>
        </p:txBody>
      </p:sp>
      <p:sp>
        <p:nvSpPr>
          <p:cNvPr id="63" name="Shape 63"/>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64" name="Shape 64"/>
        <p:cNvGrpSpPr/>
        <p:nvPr/>
      </p:nvGrpSpPr>
      <p:grpSpPr>
        <a:xfrm>
          <a:off x="0" y="0"/>
          <a:ext cx="0" cy="0"/>
          <a:chOff x="0" y="0"/>
          <a:chExt cx="0" cy="0"/>
        </a:xfrm>
      </p:grpSpPr>
      <p:sp>
        <p:nvSpPr>
          <p:cNvPr id="65" name="Shape 65"/>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6" name="Shape 66"/>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67" name="Shape 67"/>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8" name="Shape 68"/>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9" name="Shape 69"/>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i="0" lang="en" sz="1200" u="none" cap="none" strike="noStrike">
                <a:solidFill>
                  <a:srgbClr val="595959"/>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spTree>
      <p:nvGrpSpPr>
        <p:cNvPr id="70" name="Shape 70"/>
        <p:cNvGrpSpPr/>
        <p:nvPr/>
      </p:nvGrpSpPr>
      <p:grpSpPr>
        <a:xfrm>
          <a:off x="0" y="0"/>
          <a:ext cx="0" cy="0"/>
          <a:chOff x="0" y="0"/>
          <a:chExt cx="0" cy="0"/>
        </a:xfrm>
      </p:grpSpPr>
      <p:sp>
        <p:nvSpPr>
          <p:cNvPr id="71" name="Shape 71"/>
          <p:cNvSpPr txBox="1"/>
          <p:nvPr>
            <p:ph type="title"/>
          </p:nvPr>
        </p:nvSpPr>
        <p:spPr>
          <a:xfrm>
            <a:off x="722312" y="1028700"/>
            <a:ext cx="7772400" cy="18788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48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txBox="1"/>
          <p:nvPr>
            <p:ph idx="1" type="body"/>
          </p:nvPr>
        </p:nvSpPr>
        <p:spPr>
          <a:xfrm>
            <a:off x="722312" y="3051572"/>
            <a:ext cx="7772400" cy="848999"/>
          </a:xfrm>
          <a:prstGeom prst="rect">
            <a:avLst/>
          </a:prstGeom>
          <a:noFill/>
          <a:ln>
            <a:noFill/>
          </a:ln>
        </p:spPr>
        <p:txBody>
          <a:bodyPr anchorCtr="0" anchor="t" bIns="91425" lIns="91425" rIns="91425" tIns="91425"/>
          <a:lstStyle>
            <a:lvl1pPr indent="0" lvl="0" marL="0" marR="0" rtl="0" algn="ctr">
              <a:spcBef>
                <a:spcPts val="400"/>
              </a:spcBef>
              <a:buClr>
                <a:srgbClr val="888888"/>
              </a:buClr>
              <a:buFont typeface="Arial"/>
              <a:buNone/>
              <a:defRPr b="0" i="0" sz="2000" u="none" cap="none" strike="noStrike">
                <a:solidFill>
                  <a:srgbClr val="888888"/>
                </a:solidFill>
                <a:latin typeface="Questrial"/>
                <a:ea typeface="Questrial"/>
                <a:cs typeface="Questrial"/>
                <a:sym typeface="Questrial"/>
              </a:defRPr>
            </a:lvl1pPr>
            <a:lvl2pPr indent="0" lvl="1" marL="457200" marR="0" rtl="0" algn="l">
              <a:spcBef>
                <a:spcPts val="360"/>
              </a:spcBef>
              <a:buClr>
                <a:srgbClr val="888888"/>
              </a:buClr>
              <a:buFont typeface="Courier New"/>
              <a:buNone/>
              <a:defRPr b="0" i="0" sz="1800" u="none" cap="none" strike="noStrike">
                <a:solidFill>
                  <a:srgbClr val="888888"/>
                </a:solidFill>
                <a:latin typeface="Questrial"/>
                <a:ea typeface="Questrial"/>
                <a:cs typeface="Questrial"/>
                <a:sym typeface="Questrial"/>
              </a:defRPr>
            </a:lvl2pPr>
            <a:lvl3pPr indent="0" lvl="2" marL="914400" marR="0" rtl="0" algn="l">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3pPr>
            <a:lvl4pPr indent="0" lvl="3" marL="1371600" marR="0" rtl="0" algn="l">
              <a:spcBef>
                <a:spcPts val="280"/>
              </a:spcBef>
              <a:buClr>
                <a:srgbClr val="888888"/>
              </a:buClr>
              <a:buFont typeface="Courier New"/>
              <a:buNone/>
              <a:defRPr b="0" i="0" sz="1400" u="none" cap="none" strike="noStrike">
                <a:solidFill>
                  <a:srgbClr val="888888"/>
                </a:solidFill>
                <a:latin typeface="Questrial"/>
                <a:ea typeface="Questrial"/>
                <a:cs typeface="Questrial"/>
                <a:sym typeface="Questrial"/>
              </a:defRPr>
            </a:lvl4pPr>
            <a:lvl5pPr indent="0" lvl="4" marL="1828800" marR="0" rtl="0" algn="l">
              <a:spcBef>
                <a:spcPts val="280"/>
              </a:spcBef>
              <a:buClr>
                <a:srgbClr val="888888"/>
              </a:buClr>
              <a:buFont typeface="Arial"/>
              <a:buNone/>
              <a:defRPr b="0" i="0" sz="1400" u="none" cap="none" strike="noStrike">
                <a:solidFill>
                  <a:srgbClr val="888888"/>
                </a:solidFill>
                <a:latin typeface="Questrial"/>
                <a:ea typeface="Questrial"/>
                <a:cs typeface="Questrial"/>
                <a:sym typeface="Questrial"/>
              </a:defRPr>
            </a:lvl5pPr>
            <a:lvl6pPr indent="0" lvl="5" marL="2286000" marR="0" rtl="0" algn="l">
              <a:spcBef>
                <a:spcPts val="280"/>
              </a:spcBef>
              <a:buClr>
                <a:srgbClr val="888888"/>
              </a:buClr>
              <a:buFont typeface="Courier New"/>
              <a:buNone/>
              <a:defRPr b="0" i="0" sz="1400" u="none" cap="none" strike="noStrike">
                <a:solidFill>
                  <a:srgbClr val="888888"/>
                </a:solidFill>
                <a:latin typeface="Questrial"/>
                <a:ea typeface="Questrial"/>
                <a:cs typeface="Questrial"/>
                <a:sym typeface="Questrial"/>
              </a:defRPr>
            </a:lvl6pPr>
            <a:lvl7pPr indent="0" lvl="6" marL="2743200" marR="0" rtl="0" algn="l">
              <a:spcBef>
                <a:spcPts val="280"/>
              </a:spcBef>
              <a:buClr>
                <a:srgbClr val="888888"/>
              </a:buClr>
              <a:buFont typeface="Arial"/>
              <a:buNone/>
              <a:defRPr b="0" i="0" sz="1400" u="none" cap="none" strike="noStrike">
                <a:solidFill>
                  <a:srgbClr val="888888"/>
                </a:solidFill>
                <a:latin typeface="Questrial"/>
                <a:ea typeface="Questrial"/>
                <a:cs typeface="Questrial"/>
                <a:sym typeface="Questrial"/>
              </a:defRPr>
            </a:lvl7pPr>
            <a:lvl8pPr indent="0" lvl="7" marL="3200400" marR="0" rtl="0" algn="l">
              <a:spcBef>
                <a:spcPts val="280"/>
              </a:spcBef>
              <a:buClr>
                <a:srgbClr val="888888"/>
              </a:buClr>
              <a:buFont typeface="Courier New"/>
              <a:buNone/>
              <a:defRPr b="0" i="0" sz="1400" u="none" cap="none" strike="noStrike">
                <a:solidFill>
                  <a:srgbClr val="888888"/>
                </a:solidFill>
                <a:latin typeface="Questrial"/>
                <a:ea typeface="Questrial"/>
                <a:cs typeface="Questrial"/>
                <a:sym typeface="Questrial"/>
              </a:defRPr>
            </a:lvl8pPr>
            <a:lvl9pPr indent="0" lvl="8" marL="3657600" marR="0" rtl="0" algn="l">
              <a:spcBef>
                <a:spcPts val="280"/>
              </a:spcBef>
              <a:buClr>
                <a:srgbClr val="888888"/>
              </a:buClr>
              <a:buFont typeface="Arial"/>
              <a:buNone/>
              <a:defRPr b="0" i="0" sz="1400" u="none" cap="none" strike="noStrike">
                <a:solidFill>
                  <a:srgbClr val="888888"/>
                </a:solidFill>
                <a:latin typeface="Questrial"/>
                <a:ea typeface="Questrial"/>
                <a:cs typeface="Questrial"/>
                <a:sym typeface="Questrial"/>
              </a:defRPr>
            </a:lvl9pPr>
          </a:lstStyle>
          <a:p/>
        </p:txBody>
      </p:sp>
      <p:sp>
        <p:nvSpPr>
          <p:cNvPr id="73" name="Shape 73"/>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4" name="Shape 74"/>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5" name="Shape 75"/>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
        <p:nvSpPr>
          <p:cNvPr id="76" name="Shape 76"/>
          <p:cNvSpPr/>
          <p:nvPr/>
        </p:nvSpPr>
        <p:spPr>
          <a:xfrm>
            <a:off x="4495800" y="2943225"/>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77" name="Shape 77"/>
          <p:cNvSpPr/>
          <p:nvPr/>
        </p:nvSpPr>
        <p:spPr>
          <a:xfrm>
            <a:off x="4695825" y="2943225"/>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78" name="Shape 78"/>
          <p:cNvSpPr/>
          <p:nvPr/>
        </p:nvSpPr>
        <p:spPr>
          <a:xfrm>
            <a:off x="4296728" y="2943225"/>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79" name="Shape 79"/>
        <p:cNvGrpSpPr/>
        <p:nvPr/>
      </p:nvGrpSpPr>
      <p:grpSpPr>
        <a:xfrm>
          <a:off x="0" y="0"/>
          <a:ext cx="0" cy="0"/>
          <a:chOff x="0" y="0"/>
          <a:chExt cx="0" cy="0"/>
        </a:xfrm>
      </p:grpSpPr>
      <p:sp>
        <p:nvSpPr>
          <p:cNvPr id="80" name="Shape 80"/>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txBox="1"/>
          <p:nvPr>
            <p:ph idx="1" type="body"/>
          </p:nvPr>
        </p:nvSpPr>
        <p:spPr>
          <a:xfrm>
            <a:off x="4648200" y="1200150"/>
            <a:ext cx="4038599" cy="33945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82" name="Shape 82"/>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3" name="Shape 83"/>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4" name="Shape 84"/>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
        <p:nvSpPr>
          <p:cNvPr id="85" name="Shape 85"/>
          <p:cNvSpPr txBox="1"/>
          <p:nvPr>
            <p:ph idx="2" type="body"/>
          </p:nvPr>
        </p:nvSpPr>
        <p:spPr>
          <a:xfrm>
            <a:off x="365760" y="1200150"/>
            <a:ext cx="4041600" cy="33948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86" name="Shape 86"/>
        <p:cNvGrpSpPr/>
        <p:nvPr/>
      </p:nvGrpSpPr>
      <p:grpSpPr>
        <a:xfrm>
          <a:off x="0" y="0"/>
          <a:ext cx="0" cy="0"/>
          <a:chOff x="0" y="0"/>
          <a:chExt cx="0" cy="0"/>
        </a:xfrm>
      </p:grpSpPr>
      <p:sp>
        <p:nvSpPr>
          <p:cNvPr id="87" name="Shape 87"/>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8" name="Shape 88"/>
          <p:cNvSpPr txBox="1"/>
          <p:nvPr>
            <p:ph idx="1" type="body"/>
          </p:nvPr>
        </p:nvSpPr>
        <p:spPr>
          <a:xfrm>
            <a:off x="457200" y="1200150"/>
            <a:ext cx="4040099" cy="457200"/>
          </a:xfrm>
          <a:prstGeom prst="rect">
            <a:avLst/>
          </a:prstGeom>
          <a:noFill/>
          <a:ln>
            <a:noFill/>
          </a:ln>
        </p:spPr>
        <p:txBody>
          <a:bodyPr anchorCtr="0" anchor="b" bIns="91425" lIns="91425" rIns="91425" tIns="91425"/>
          <a:lstStyle>
            <a:lvl1pPr indent="0" lvl="0" marL="0" marR="0" rtl="0" algn="ctr">
              <a:spcBef>
                <a:spcPts val="480"/>
              </a:spcBef>
              <a:buClr>
                <a:srgbClr val="7F7F7F"/>
              </a:buClr>
              <a:buFont typeface="Arial"/>
              <a:buNone/>
              <a:defRPr b="0" i="0" sz="2400" u="none" cap="none" strike="noStrike">
                <a:solidFill>
                  <a:srgbClr val="7F7F7F"/>
                </a:solidFill>
                <a:latin typeface="Questrial"/>
                <a:ea typeface="Questrial"/>
                <a:cs typeface="Questrial"/>
                <a:sym typeface="Questrial"/>
              </a:defRPr>
            </a:lvl1pPr>
            <a:lvl2pPr indent="0" lvl="1" marL="457200" marR="0" rtl="0" algn="l">
              <a:spcBef>
                <a:spcPts val="400"/>
              </a:spcBef>
              <a:buClr>
                <a:srgbClr val="7F7F7F"/>
              </a:buClr>
              <a:buFont typeface="Courier New"/>
              <a:buNone/>
              <a:defRPr b="1" i="0" sz="2000" u="none" cap="none" strike="noStrike">
                <a:solidFill>
                  <a:srgbClr val="7F7F7F"/>
                </a:solidFill>
                <a:latin typeface="Questrial"/>
                <a:ea typeface="Questrial"/>
                <a:cs typeface="Questrial"/>
                <a:sym typeface="Questrial"/>
              </a:defRPr>
            </a:lvl2pPr>
            <a:lvl3pPr indent="0" lvl="2" marL="914400" marR="0" rtl="0" algn="l">
              <a:spcBef>
                <a:spcPts val="360"/>
              </a:spcBef>
              <a:buClr>
                <a:srgbClr val="7F7F7F"/>
              </a:buClr>
              <a:buFont typeface="Arial"/>
              <a:buNone/>
              <a:defRPr b="1" i="0" sz="1800" u="none" cap="none" strike="noStrike">
                <a:solidFill>
                  <a:srgbClr val="7F7F7F"/>
                </a:solidFill>
                <a:latin typeface="Questrial"/>
                <a:ea typeface="Questrial"/>
                <a:cs typeface="Questrial"/>
                <a:sym typeface="Questrial"/>
              </a:defRPr>
            </a:lvl3pPr>
            <a:lvl4pPr indent="0" lvl="3" marL="13716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4pPr>
            <a:lvl5pPr indent="0" lvl="4" marL="18288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5pPr>
            <a:lvl6pPr indent="0" lvl="5" marL="22860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6pPr>
            <a:lvl7pPr indent="0" lvl="6" marL="27432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7pPr>
            <a:lvl8pPr indent="0" lvl="7" marL="32004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8pPr>
            <a:lvl9pPr indent="0" lvl="8" marL="36576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9pPr>
          </a:lstStyle>
          <a:p/>
        </p:txBody>
      </p:sp>
      <p:sp>
        <p:nvSpPr>
          <p:cNvPr id="89" name="Shape 89"/>
          <p:cNvSpPr txBox="1"/>
          <p:nvPr>
            <p:ph idx="2" type="body"/>
          </p:nvPr>
        </p:nvSpPr>
        <p:spPr>
          <a:xfrm>
            <a:off x="4648200" y="1200150"/>
            <a:ext cx="4041900" cy="457200"/>
          </a:xfrm>
          <a:prstGeom prst="rect">
            <a:avLst/>
          </a:prstGeom>
          <a:noFill/>
          <a:ln>
            <a:noFill/>
          </a:ln>
        </p:spPr>
        <p:txBody>
          <a:bodyPr anchorCtr="0" anchor="b" bIns="91425" lIns="91425" rIns="91425" tIns="91425"/>
          <a:lstStyle>
            <a:lvl1pPr indent="0" lvl="0" marL="0" marR="0" rtl="0" algn="ctr">
              <a:spcBef>
                <a:spcPts val="480"/>
              </a:spcBef>
              <a:buClr>
                <a:srgbClr val="7F7F7F"/>
              </a:buClr>
              <a:buFont typeface="Arial"/>
              <a:buNone/>
              <a:defRPr b="0" i="0" sz="2400" u="none" cap="none" strike="noStrike">
                <a:solidFill>
                  <a:srgbClr val="7F7F7F"/>
                </a:solidFill>
                <a:latin typeface="Questrial"/>
                <a:ea typeface="Questrial"/>
                <a:cs typeface="Questrial"/>
                <a:sym typeface="Questrial"/>
              </a:defRPr>
            </a:lvl1pPr>
            <a:lvl2pPr indent="0" lvl="1" marL="457200" marR="0" rtl="0" algn="l">
              <a:spcBef>
                <a:spcPts val="400"/>
              </a:spcBef>
              <a:buClr>
                <a:srgbClr val="7F7F7F"/>
              </a:buClr>
              <a:buFont typeface="Courier New"/>
              <a:buNone/>
              <a:defRPr b="1" i="0" sz="2000" u="none" cap="none" strike="noStrike">
                <a:solidFill>
                  <a:srgbClr val="7F7F7F"/>
                </a:solidFill>
                <a:latin typeface="Questrial"/>
                <a:ea typeface="Questrial"/>
                <a:cs typeface="Questrial"/>
                <a:sym typeface="Questrial"/>
              </a:defRPr>
            </a:lvl2pPr>
            <a:lvl3pPr indent="0" lvl="2" marL="914400" marR="0" rtl="0" algn="l">
              <a:spcBef>
                <a:spcPts val="360"/>
              </a:spcBef>
              <a:buClr>
                <a:srgbClr val="7F7F7F"/>
              </a:buClr>
              <a:buFont typeface="Arial"/>
              <a:buNone/>
              <a:defRPr b="1" i="0" sz="1800" u="none" cap="none" strike="noStrike">
                <a:solidFill>
                  <a:srgbClr val="7F7F7F"/>
                </a:solidFill>
                <a:latin typeface="Questrial"/>
                <a:ea typeface="Questrial"/>
                <a:cs typeface="Questrial"/>
                <a:sym typeface="Questrial"/>
              </a:defRPr>
            </a:lvl3pPr>
            <a:lvl4pPr indent="0" lvl="3" marL="13716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4pPr>
            <a:lvl5pPr indent="0" lvl="4" marL="18288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5pPr>
            <a:lvl6pPr indent="0" lvl="5" marL="22860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6pPr>
            <a:lvl7pPr indent="0" lvl="6" marL="27432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7pPr>
            <a:lvl8pPr indent="0" lvl="7" marL="32004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8pPr>
            <a:lvl9pPr indent="0" lvl="8" marL="36576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9pPr>
          </a:lstStyle>
          <a:p/>
        </p:txBody>
      </p:sp>
      <p:sp>
        <p:nvSpPr>
          <p:cNvPr id="90" name="Shape 90"/>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1" name="Shape 91"/>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2" name="Shape 92"/>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
        <p:nvSpPr>
          <p:cNvPr id="93" name="Shape 93"/>
          <p:cNvSpPr txBox="1"/>
          <p:nvPr>
            <p:ph idx="3" type="body"/>
          </p:nvPr>
        </p:nvSpPr>
        <p:spPr>
          <a:xfrm>
            <a:off x="457200" y="1659635"/>
            <a:ext cx="4041600" cy="2935199"/>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94" name="Shape 94"/>
          <p:cNvSpPr txBox="1"/>
          <p:nvPr>
            <p:ph idx="4" type="body"/>
          </p:nvPr>
        </p:nvSpPr>
        <p:spPr>
          <a:xfrm>
            <a:off x="4672583" y="1659635"/>
            <a:ext cx="4041600" cy="2934899"/>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ólo el título">
    <p:spTree>
      <p:nvGrpSpPr>
        <p:cNvPr id="95" name="Shape 95"/>
        <p:cNvGrpSpPr/>
        <p:nvPr/>
      </p:nvGrpSpPr>
      <p:grpSpPr>
        <a:xfrm>
          <a:off x="0" y="0"/>
          <a:ext cx="0" cy="0"/>
          <a:chOff x="0" y="0"/>
          <a:chExt cx="0" cy="0"/>
        </a:xfrm>
      </p:grpSpPr>
      <p:sp>
        <p:nvSpPr>
          <p:cNvPr id="96" name="Shape 96"/>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None/>
              <a:defRPr b="0" i="0" sz="5400" u="none" cap="none" strike="noStrike">
                <a:solidFill>
                  <a:schemeClr val="dk2"/>
                </a:solidFi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8" name="Shape 98"/>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9" name="Shape 99"/>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100" name="Shape 100"/>
        <p:cNvGrpSpPr/>
        <p:nvPr/>
      </p:nvGrpSpPr>
      <p:grpSpPr>
        <a:xfrm>
          <a:off x="0" y="0"/>
          <a:ext cx="0" cy="0"/>
          <a:chOff x="0" y="0"/>
          <a:chExt cx="0" cy="0"/>
        </a:xfrm>
      </p:grpSpPr>
      <p:sp>
        <p:nvSpPr>
          <p:cNvPr id="101" name="Shape 101"/>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2" name="Shape 102"/>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3" name="Shape 103"/>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104" name="Shape 104"/>
        <p:cNvGrpSpPr/>
        <p:nvPr/>
      </p:nvGrpSpPr>
      <p:grpSpPr>
        <a:xfrm>
          <a:off x="0" y="0"/>
          <a:ext cx="0" cy="0"/>
          <a:chOff x="0" y="0"/>
          <a:chExt cx="0" cy="0"/>
        </a:xfrm>
      </p:grpSpPr>
      <p:sp>
        <p:nvSpPr>
          <p:cNvPr id="105" name="Shape 105"/>
          <p:cNvSpPr txBox="1"/>
          <p:nvPr>
            <p:ph type="title"/>
          </p:nvPr>
        </p:nvSpPr>
        <p:spPr>
          <a:xfrm>
            <a:off x="5907087" y="200025"/>
            <a:ext cx="3008399" cy="15716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28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6" name="Shape 106"/>
          <p:cNvSpPr txBox="1"/>
          <p:nvPr>
            <p:ph idx="1" type="body"/>
          </p:nvPr>
        </p:nvSpPr>
        <p:spPr>
          <a:xfrm>
            <a:off x="719137" y="204787"/>
            <a:ext cx="4995900" cy="4389899"/>
          </a:xfrm>
          <a:prstGeom prst="rect">
            <a:avLst/>
          </a:prstGeom>
          <a:noFill/>
          <a:ln>
            <a:noFill/>
          </a:ln>
        </p:spPr>
        <p:txBody>
          <a:bodyPr anchorCtr="0" anchor="t" bIns="91425" lIns="91425" rIns="91425" tIns="91425"/>
          <a:lstStyle>
            <a:lvl1pPr indent="-139700" lvl="0" marL="342900" marR="0" rtl="0" algn="l">
              <a:spcBef>
                <a:spcPts val="640"/>
              </a:spcBef>
              <a:buClr>
                <a:srgbClr val="7F7F7F"/>
              </a:buClr>
              <a:buSzPct val="100000"/>
              <a:buFont typeface="Arial"/>
              <a:buChar char="•"/>
              <a:defRPr b="0" i="0" sz="3200" u="none" cap="none" strike="noStrike">
                <a:solidFill>
                  <a:srgbClr val="7F7F7F"/>
                </a:solidFill>
                <a:latin typeface="Questrial"/>
                <a:ea typeface="Questrial"/>
                <a:cs typeface="Questrial"/>
                <a:sym typeface="Questrial"/>
              </a:defRPr>
            </a:lvl1pPr>
            <a:lvl2pPr indent="-107950" lvl="1" marL="742950" marR="0" rtl="0" algn="l">
              <a:spcBef>
                <a:spcPts val="560"/>
              </a:spcBef>
              <a:buClr>
                <a:srgbClr val="7F7F7F"/>
              </a:buClr>
              <a:buSzPct val="100000"/>
              <a:buFont typeface="Courier New"/>
              <a:buChar char="o"/>
              <a:defRPr b="0" i="0" sz="2800" u="none" cap="none" strike="noStrike">
                <a:solidFill>
                  <a:srgbClr val="7F7F7F"/>
                </a:solidFill>
                <a:latin typeface="Questrial"/>
                <a:ea typeface="Questrial"/>
                <a:cs typeface="Questrial"/>
                <a:sym typeface="Questrial"/>
              </a:defRPr>
            </a:lvl2pPr>
            <a:lvl3pPr indent="-76200" lvl="2" marL="11430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3pPr>
            <a:lvl4pPr indent="-101600" lvl="3" marL="1600200" marR="0" rtl="0" algn="l">
              <a:spcBef>
                <a:spcPts val="400"/>
              </a:spcBef>
              <a:buClr>
                <a:srgbClr val="7F7F7F"/>
              </a:buClr>
              <a:buSzPct val="100000"/>
              <a:buFont typeface="Courier New"/>
              <a:buChar char="o"/>
              <a:defRPr b="0" i="0" sz="2000" u="none" cap="none" strike="noStrike">
                <a:solidFill>
                  <a:srgbClr val="7F7F7F"/>
                </a:solidFill>
                <a:latin typeface="Questrial"/>
                <a:ea typeface="Questrial"/>
                <a:cs typeface="Questrial"/>
                <a:sym typeface="Questrial"/>
              </a:defRPr>
            </a:lvl4pPr>
            <a:lvl5pPr indent="-101600" lvl="4" marL="2057400" marR="0" rtl="0" algn="l">
              <a:spcBef>
                <a:spcPts val="400"/>
              </a:spcBef>
              <a:buClr>
                <a:srgbClr val="7F7F7F"/>
              </a:buClr>
              <a:buSzPct val="100000"/>
              <a:buFont typeface="Arial"/>
              <a:buChar char="•"/>
              <a:defRPr b="0" i="0" sz="2000" u="none" cap="none" strike="noStrike">
                <a:solidFill>
                  <a:srgbClr val="7F7F7F"/>
                </a:solidFill>
                <a:latin typeface="Questrial"/>
                <a:ea typeface="Questrial"/>
                <a:cs typeface="Questrial"/>
                <a:sym typeface="Questrial"/>
              </a:defRPr>
            </a:lvl5pPr>
            <a:lvl6pPr indent="-101600" lvl="5" marL="2514600" marR="0" rtl="0" algn="l">
              <a:spcBef>
                <a:spcPts val="400"/>
              </a:spcBef>
              <a:buClr>
                <a:srgbClr val="7F7F7F"/>
              </a:buClr>
              <a:buSzPct val="100000"/>
              <a:buFont typeface="Courier New"/>
              <a:buChar char="o"/>
              <a:defRPr b="0" i="0" sz="2000" u="none" cap="none" strike="noStrike">
                <a:solidFill>
                  <a:srgbClr val="7F7F7F"/>
                </a:solidFill>
                <a:latin typeface="Questrial"/>
                <a:ea typeface="Questrial"/>
                <a:cs typeface="Questrial"/>
                <a:sym typeface="Questrial"/>
              </a:defRPr>
            </a:lvl6pPr>
            <a:lvl7pPr indent="-101600" lvl="6" marL="2971800" marR="0" rtl="0" algn="l">
              <a:spcBef>
                <a:spcPts val="400"/>
              </a:spcBef>
              <a:buClr>
                <a:srgbClr val="7F7F7F"/>
              </a:buClr>
              <a:buSzPct val="100000"/>
              <a:buFont typeface="Arial"/>
              <a:buChar char="•"/>
              <a:defRPr b="0" i="0" sz="2000" u="none" cap="none" strike="noStrike">
                <a:solidFill>
                  <a:srgbClr val="7F7F7F"/>
                </a:solidFill>
                <a:latin typeface="Questrial"/>
                <a:ea typeface="Questrial"/>
                <a:cs typeface="Questrial"/>
                <a:sym typeface="Questrial"/>
              </a:defRPr>
            </a:lvl7pPr>
            <a:lvl8pPr indent="-101600" lvl="7" marL="3429000" marR="0" rtl="0" algn="l">
              <a:spcBef>
                <a:spcPts val="400"/>
              </a:spcBef>
              <a:buClr>
                <a:srgbClr val="7F7F7F"/>
              </a:buClr>
              <a:buSzPct val="100000"/>
              <a:buFont typeface="Courier New"/>
              <a:buChar char="o"/>
              <a:defRPr b="0" i="0" sz="2000" u="none" cap="none" strike="noStrike">
                <a:solidFill>
                  <a:srgbClr val="7F7F7F"/>
                </a:solidFill>
                <a:latin typeface="Questrial"/>
                <a:ea typeface="Questrial"/>
                <a:cs typeface="Questrial"/>
                <a:sym typeface="Questrial"/>
              </a:defRPr>
            </a:lvl8pPr>
            <a:lvl9pPr indent="-101600" lvl="8" marL="3886200" marR="0" rtl="0" algn="l">
              <a:spcBef>
                <a:spcPts val="400"/>
              </a:spcBef>
              <a:buClr>
                <a:srgbClr val="7F7F7F"/>
              </a:buClr>
              <a:buSzPct val="100000"/>
              <a:buFont typeface="Arial"/>
              <a:buChar char="•"/>
              <a:defRPr b="0" i="0" sz="2000" u="none" cap="none" strike="noStrike">
                <a:solidFill>
                  <a:srgbClr val="7F7F7F"/>
                </a:solidFill>
                <a:latin typeface="Questrial"/>
                <a:ea typeface="Questrial"/>
                <a:cs typeface="Questrial"/>
                <a:sym typeface="Questrial"/>
              </a:defRPr>
            </a:lvl9pPr>
          </a:lstStyle>
          <a:p/>
        </p:txBody>
      </p:sp>
      <p:sp>
        <p:nvSpPr>
          <p:cNvPr id="107" name="Shape 107"/>
          <p:cNvSpPr txBox="1"/>
          <p:nvPr>
            <p:ph idx="2" type="body"/>
          </p:nvPr>
        </p:nvSpPr>
        <p:spPr>
          <a:xfrm>
            <a:off x="5907087" y="1828800"/>
            <a:ext cx="3008399" cy="2765699"/>
          </a:xfrm>
          <a:prstGeom prst="rect">
            <a:avLst/>
          </a:prstGeom>
          <a:noFill/>
          <a:ln>
            <a:noFill/>
          </a:ln>
        </p:spPr>
        <p:txBody>
          <a:bodyPr anchorCtr="0" anchor="t" bIns="91425" lIns="91425" rIns="91425" tIns="91425"/>
          <a:lstStyle>
            <a:lvl1pPr indent="0" lvl="0" marL="0" marR="0" rtl="0" algn="ctr">
              <a:lnSpc>
                <a:spcPct val="125000"/>
              </a:lnSpc>
              <a:spcBef>
                <a:spcPts val="320"/>
              </a:spcBef>
              <a:buClr>
                <a:srgbClr val="7F7F7F"/>
              </a:buClr>
              <a:buFont typeface="Arial"/>
              <a:buNone/>
              <a:defRPr b="0" i="0" sz="1600" u="none" cap="none" strike="noStrike">
                <a:solidFill>
                  <a:srgbClr val="7F7F7F"/>
                </a:solidFill>
                <a:latin typeface="Questrial"/>
                <a:ea typeface="Questrial"/>
                <a:cs typeface="Questrial"/>
                <a:sym typeface="Questrial"/>
              </a:defRPr>
            </a:lvl1pPr>
            <a:lvl2pPr indent="0" lvl="1" marL="457200" marR="0" rtl="0" algn="l">
              <a:spcBef>
                <a:spcPts val="240"/>
              </a:spcBef>
              <a:buClr>
                <a:srgbClr val="7F7F7F"/>
              </a:buClr>
              <a:buFont typeface="Courier New"/>
              <a:buNone/>
              <a:defRPr b="0" i="0" sz="1200" u="none" cap="none" strike="noStrike">
                <a:solidFill>
                  <a:srgbClr val="7F7F7F"/>
                </a:solidFill>
                <a:latin typeface="Questrial"/>
                <a:ea typeface="Questrial"/>
                <a:cs typeface="Questrial"/>
                <a:sym typeface="Questrial"/>
              </a:defRPr>
            </a:lvl2pPr>
            <a:lvl3pPr indent="0" lvl="2" marL="914400" marR="0" rtl="0" algn="l">
              <a:spcBef>
                <a:spcPts val="200"/>
              </a:spcBef>
              <a:buClr>
                <a:srgbClr val="7F7F7F"/>
              </a:buClr>
              <a:buFont typeface="Arial"/>
              <a:buNone/>
              <a:defRPr b="0" i="0" sz="1000" u="none" cap="none" strike="noStrike">
                <a:solidFill>
                  <a:srgbClr val="7F7F7F"/>
                </a:solidFill>
                <a:latin typeface="Questrial"/>
                <a:ea typeface="Questrial"/>
                <a:cs typeface="Questrial"/>
                <a:sym typeface="Questrial"/>
              </a:defRPr>
            </a:lvl3pPr>
            <a:lvl4pPr indent="0" lvl="3" marL="13716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4pPr>
            <a:lvl5pPr indent="0" lvl="4" marL="18288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5pPr>
            <a:lvl6pPr indent="0" lvl="5" marL="22860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6pPr>
            <a:lvl7pPr indent="0" lvl="6" marL="27432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7pPr>
            <a:lvl8pPr indent="0" lvl="7" marL="32004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8pPr>
            <a:lvl9pPr indent="0" lvl="8" marL="36576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9pPr>
          </a:lstStyle>
          <a:p/>
        </p:txBody>
      </p:sp>
      <p:sp>
        <p:nvSpPr>
          <p:cNvPr id="108" name="Shape 108"/>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9" name="Shape 109"/>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0" name="Shape 110"/>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spTree>
      <p:nvGrpSpPr>
        <p:cNvPr id="111" name="Shape 111"/>
        <p:cNvGrpSpPr/>
        <p:nvPr/>
      </p:nvGrpSpPr>
      <p:grpSpPr>
        <a:xfrm>
          <a:off x="0" y="0"/>
          <a:ext cx="0" cy="0"/>
          <a:chOff x="0" y="0"/>
          <a:chExt cx="0" cy="0"/>
        </a:xfrm>
      </p:grpSpPr>
      <p:sp>
        <p:nvSpPr>
          <p:cNvPr id="112" name="Shape 112"/>
          <p:cNvSpPr txBox="1"/>
          <p:nvPr>
            <p:ph type="title"/>
          </p:nvPr>
        </p:nvSpPr>
        <p:spPr>
          <a:xfrm>
            <a:off x="1679575" y="171450"/>
            <a:ext cx="5711700" cy="671400"/>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28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3" name="Shape 113"/>
          <p:cNvSpPr/>
          <p:nvPr>
            <p:ph idx="2" type="pic"/>
          </p:nvPr>
        </p:nvSpPr>
        <p:spPr>
          <a:xfrm>
            <a:off x="1508125" y="857250"/>
            <a:ext cx="6054599" cy="3405900"/>
          </a:xfrm>
          <a:prstGeom prst="rect">
            <a:avLst/>
          </a:prstGeom>
          <a:noFill/>
          <a:ln cap="flat" cmpd="sng" w="76200">
            <a:solidFill>
              <a:schemeClr val="lt1"/>
            </a:solidFill>
            <a:prstDash val="solid"/>
            <a:round/>
            <a:headEnd len="med" w="med" type="none"/>
            <a:tailEnd len="med" w="med" type="none"/>
          </a:ln>
        </p:spPr>
        <p:txBody>
          <a:bodyPr anchorCtr="0" anchor="t" bIns="91425" lIns="91425" rIns="91425" tIns="91425"/>
          <a:lstStyle>
            <a:lvl1pPr indent="0" lvl="0" marL="0" marR="0" rtl="0" algn="ctr">
              <a:spcBef>
                <a:spcPts val="0"/>
              </a:spcBef>
              <a:buClr>
                <a:srgbClr val="595959"/>
              </a:buClr>
              <a:buFont typeface="Questrial"/>
              <a:buNone/>
              <a:defRPr sz="3200">
                <a:solidFill>
                  <a:srgbClr val="595959"/>
                </a:solidFill>
                <a:latin typeface="Questrial"/>
                <a:ea typeface="Questrial"/>
                <a:cs typeface="Questrial"/>
                <a:sym typeface="Questrial"/>
              </a:defRPr>
            </a:lvl1pPr>
            <a:lvl2pPr indent="0" lvl="1" marL="457200" marR="0" rtl="0" algn="l">
              <a:spcBef>
                <a:spcPts val="0"/>
              </a:spcBef>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14" name="Shape 114"/>
          <p:cNvSpPr txBox="1"/>
          <p:nvPr>
            <p:ph idx="1" type="body"/>
          </p:nvPr>
        </p:nvSpPr>
        <p:spPr>
          <a:xfrm>
            <a:off x="1679575" y="4357687"/>
            <a:ext cx="5711700" cy="399900"/>
          </a:xfrm>
          <a:prstGeom prst="rect">
            <a:avLst/>
          </a:prstGeom>
          <a:noFill/>
          <a:ln>
            <a:noFill/>
          </a:ln>
        </p:spPr>
        <p:txBody>
          <a:bodyPr anchorCtr="0" anchor="t" bIns="91425" lIns="91425" rIns="91425" tIns="91425"/>
          <a:lstStyle>
            <a:lvl1pPr indent="0" lvl="0" marL="0" marR="0" rtl="0" algn="ctr">
              <a:spcBef>
                <a:spcPts val="320"/>
              </a:spcBef>
              <a:buClr>
                <a:srgbClr val="7F7F7F"/>
              </a:buClr>
              <a:buFont typeface="Arial"/>
              <a:buNone/>
              <a:defRPr b="0" i="0" sz="1600" u="none" cap="none" strike="noStrike">
                <a:solidFill>
                  <a:srgbClr val="7F7F7F"/>
                </a:solidFill>
                <a:latin typeface="Questrial"/>
                <a:ea typeface="Questrial"/>
                <a:cs typeface="Questrial"/>
                <a:sym typeface="Questrial"/>
              </a:defRPr>
            </a:lvl1pPr>
            <a:lvl2pPr indent="0" lvl="1" marL="457200" marR="0" rtl="0" algn="l">
              <a:spcBef>
                <a:spcPts val="240"/>
              </a:spcBef>
              <a:buClr>
                <a:srgbClr val="7F7F7F"/>
              </a:buClr>
              <a:buFont typeface="Courier New"/>
              <a:buNone/>
              <a:defRPr b="0" i="0" sz="1200" u="none" cap="none" strike="noStrike">
                <a:solidFill>
                  <a:srgbClr val="7F7F7F"/>
                </a:solidFill>
                <a:latin typeface="Questrial"/>
                <a:ea typeface="Questrial"/>
                <a:cs typeface="Questrial"/>
                <a:sym typeface="Questrial"/>
              </a:defRPr>
            </a:lvl2pPr>
            <a:lvl3pPr indent="0" lvl="2" marL="914400" marR="0" rtl="0" algn="l">
              <a:spcBef>
                <a:spcPts val="200"/>
              </a:spcBef>
              <a:buClr>
                <a:srgbClr val="7F7F7F"/>
              </a:buClr>
              <a:buFont typeface="Arial"/>
              <a:buNone/>
              <a:defRPr b="0" i="0" sz="1000" u="none" cap="none" strike="noStrike">
                <a:solidFill>
                  <a:srgbClr val="7F7F7F"/>
                </a:solidFill>
                <a:latin typeface="Questrial"/>
                <a:ea typeface="Questrial"/>
                <a:cs typeface="Questrial"/>
                <a:sym typeface="Questrial"/>
              </a:defRPr>
            </a:lvl3pPr>
            <a:lvl4pPr indent="0" lvl="3" marL="13716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4pPr>
            <a:lvl5pPr indent="0" lvl="4" marL="18288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5pPr>
            <a:lvl6pPr indent="0" lvl="5" marL="22860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6pPr>
            <a:lvl7pPr indent="0" lvl="6" marL="27432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7pPr>
            <a:lvl8pPr indent="0" lvl="7" marL="32004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8pPr>
            <a:lvl9pPr indent="0" lvl="8" marL="36576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9pPr>
          </a:lstStyle>
          <a:p/>
        </p:txBody>
      </p:sp>
      <p:sp>
        <p:nvSpPr>
          <p:cNvPr id="115" name="Shape 115"/>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6" name="Shape 116"/>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7" name="Shape 117"/>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118" name="Shape 118"/>
        <p:cNvGrpSpPr/>
        <p:nvPr/>
      </p:nvGrpSpPr>
      <p:grpSpPr>
        <a:xfrm>
          <a:off x="0" y="0"/>
          <a:ext cx="0" cy="0"/>
          <a:chOff x="0" y="0"/>
          <a:chExt cx="0" cy="0"/>
        </a:xfrm>
      </p:grpSpPr>
      <p:sp>
        <p:nvSpPr>
          <p:cNvPr id="119" name="Shape 119"/>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0" name="Shape 120"/>
          <p:cNvSpPr txBox="1"/>
          <p:nvPr>
            <p:ph idx="1" type="body"/>
          </p:nvPr>
        </p:nvSpPr>
        <p:spPr>
          <a:xfrm rot="5400000">
            <a:off x="2874749" y="-1217400"/>
            <a:ext cx="3394500" cy="82296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121" name="Shape 121"/>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2" name="Shape 122"/>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3" name="Shape 123"/>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spTree>
      <p:nvGrpSpPr>
        <p:cNvPr id="124" name="Shape 124"/>
        <p:cNvGrpSpPr/>
        <p:nvPr/>
      </p:nvGrpSpPr>
      <p:grpSpPr>
        <a:xfrm>
          <a:off x="0" y="0"/>
          <a:ext cx="0" cy="0"/>
          <a:chOff x="0" y="0"/>
          <a:chExt cx="0" cy="0"/>
        </a:xfrm>
      </p:grpSpPr>
      <p:sp>
        <p:nvSpPr>
          <p:cNvPr id="125" name="Shape 125"/>
          <p:cNvSpPr txBox="1"/>
          <p:nvPr>
            <p:ph type="title"/>
          </p:nvPr>
        </p:nvSpPr>
        <p:spPr>
          <a:xfrm rot="5400000">
            <a:off x="5463749" y="1371628"/>
            <a:ext cx="4388700" cy="20574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6" name="Shape 126"/>
          <p:cNvSpPr txBox="1"/>
          <p:nvPr>
            <p:ph idx="1" type="body"/>
          </p:nvPr>
        </p:nvSpPr>
        <p:spPr>
          <a:xfrm rot="5400000">
            <a:off x="1272750" y="-609571"/>
            <a:ext cx="4388700" cy="6019799"/>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127" name="Shape 127"/>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8" name="Shape 128"/>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9" name="Shape 129"/>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4"/>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Cambria"/>
              <a:buNone/>
              <a:defRPr b="0" i="0" sz="54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Cambria"/>
              <a:buChar char="•"/>
              <a:defRPr b="0" i="0" sz="2400" u="none" cap="none" strike="noStrike">
                <a:solidFill>
                  <a:srgbClr val="7F7F7F"/>
                </a:solidFill>
                <a:latin typeface="Cambria"/>
                <a:ea typeface="Cambria"/>
                <a:cs typeface="Cambria"/>
                <a:sym typeface="Cambria"/>
              </a:defRPr>
            </a:lvl1pPr>
            <a:lvl2pPr indent="-184150" lvl="1" marL="742950" marR="0" rtl="0" algn="l">
              <a:spcBef>
                <a:spcPts val="320"/>
              </a:spcBef>
              <a:buClr>
                <a:srgbClr val="7F7F7F"/>
              </a:buClr>
              <a:buSzPct val="100000"/>
              <a:buFont typeface="Cambria"/>
              <a:buChar char="o"/>
              <a:defRPr b="0" i="0" sz="1600" u="none" cap="none" strike="noStrike">
                <a:solidFill>
                  <a:srgbClr val="7F7F7F"/>
                </a:solidFill>
                <a:latin typeface="Cambria"/>
                <a:ea typeface="Cambria"/>
                <a:cs typeface="Cambria"/>
                <a:sym typeface="Cambria"/>
              </a:defRPr>
            </a:lvl2pPr>
            <a:lvl3pPr indent="-127000" lvl="2" marL="1143000" marR="0" rtl="0" algn="l">
              <a:spcBef>
                <a:spcPts val="320"/>
              </a:spcBef>
              <a:buClr>
                <a:srgbClr val="7F7F7F"/>
              </a:buClr>
              <a:buSzPct val="100000"/>
              <a:buFont typeface="Cambria"/>
              <a:buChar char="•"/>
              <a:defRPr b="0" i="0" sz="1600" u="none" cap="none" strike="noStrike">
                <a:solidFill>
                  <a:srgbClr val="7F7F7F"/>
                </a:solidFill>
                <a:latin typeface="Cambria"/>
                <a:ea typeface="Cambria"/>
                <a:cs typeface="Cambria"/>
                <a:sym typeface="Cambria"/>
              </a:defRPr>
            </a:lvl3pPr>
            <a:lvl4pPr indent="-127000" lvl="3" marL="1600200" marR="0" rtl="0" algn="l">
              <a:spcBef>
                <a:spcPts val="320"/>
              </a:spcBef>
              <a:buClr>
                <a:srgbClr val="7F7F7F"/>
              </a:buClr>
              <a:buSzPct val="100000"/>
              <a:buFont typeface="Cambria"/>
              <a:buChar char="o"/>
              <a:defRPr b="0" i="0" sz="1600" u="none" cap="none" strike="noStrike">
                <a:solidFill>
                  <a:srgbClr val="7F7F7F"/>
                </a:solidFill>
                <a:latin typeface="Cambria"/>
                <a:ea typeface="Cambria"/>
                <a:cs typeface="Cambria"/>
                <a:sym typeface="Cambria"/>
              </a:defRPr>
            </a:lvl4pPr>
            <a:lvl5pPr indent="-127000" lvl="4" marL="2057400" marR="0" rtl="0" algn="l">
              <a:spcBef>
                <a:spcPts val="320"/>
              </a:spcBef>
              <a:buClr>
                <a:srgbClr val="7F7F7F"/>
              </a:buClr>
              <a:buSzPct val="100000"/>
              <a:buFont typeface="Cambria"/>
              <a:buChar char="•"/>
              <a:defRPr b="0" i="0" sz="1600" u="none" cap="none" strike="noStrike">
                <a:solidFill>
                  <a:srgbClr val="7F7F7F"/>
                </a:solidFill>
                <a:latin typeface="Cambria"/>
                <a:ea typeface="Cambria"/>
                <a:cs typeface="Cambria"/>
                <a:sym typeface="Cambria"/>
              </a:defRPr>
            </a:lvl5pPr>
            <a:lvl6pPr indent="-127000" lvl="5" marL="2514600" marR="0" rtl="0" algn="l">
              <a:spcBef>
                <a:spcPts val="320"/>
              </a:spcBef>
              <a:buClr>
                <a:srgbClr val="7F7F7F"/>
              </a:buClr>
              <a:buSzPct val="100000"/>
              <a:buFont typeface="Cambria"/>
              <a:buChar char="o"/>
              <a:defRPr b="0" i="0" sz="1600" u="none" cap="none" strike="noStrike">
                <a:solidFill>
                  <a:srgbClr val="7F7F7F"/>
                </a:solidFill>
                <a:latin typeface="Cambria"/>
                <a:ea typeface="Cambria"/>
                <a:cs typeface="Cambria"/>
                <a:sym typeface="Cambria"/>
              </a:defRPr>
            </a:lvl6pPr>
            <a:lvl7pPr indent="-127000" lvl="6" marL="2971800" marR="0" rtl="0" algn="l">
              <a:spcBef>
                <a:spcPts val="320"/>
              </a:spcBef>
              <a:buClr>
                <a:srgbClr val="7F7F7F"/>
              </a:buClr>
              <a:buSzPct val="100000"/>
              <a:buFont typeface="Cambria"/>
              <a:buChar char="•"/>
              <a:defRPr b="0" i="0" sz="1600" u="none" cap="none" strike="noStrike">
                <a:solidFill>
                  <a:srgbClr val="7F7F7F"/>
                </a:solidFill>
                <a:latin typeface="Cambria"/>
                <a:ea typeface="Cambria"/>
                <a:cs typeface="Cambria"/>
                <a:sym typeface="Cambria"/>
              </a:defRPr>
            </a:lvl7pPr>
            <a:lvl8pPr indent="-127000" lvl="7" marL="3429000" marR="0" rtl="0" algn="l">
              <a:spcBef>
                <a:spcPts val="320"/>
              </a:spcBef>
              <a:buClr>
                <a:srgbClr val="7F7F7F"/>
              </a:buClr>
              <a:buSzPct val="100000"/>
              <a:buFont typeface="Cambria"/>
              <a:buChar char="o"/>
              <a:defRPr b="0" i="0" sz="1600" u="none" cap="none" strike="noStrike">
                <a:solidFill>
                  <a:srgbClr val="7F7F7F"/>
                </a:solidFill>
                <a:latin typeface="Cambria"/>
                <a:ea typeface="Cambria"/>
                <a:cs typeface="Cambria"/>
                <a:sym typeface="Cambria"/>
              </a:defRPr>
            </a:lvl8pPr>
            <a:lvl9pPr indent="-127000" lvl="8" marL="3886200" marR="0" rtl="0" algn="l">
              <a:spcBef>
                <a:spcPts val="320"/>
              </a:spcBef>
              <a:buClr>
                <a:srgbClr val="7F7F7F"/>
              </a:buClr>
              <a:buSzPct val="100000"/>
              <a:buFont typeface="Cambria"/>
              <a:buChar char="•"/>
              <a:defRPr b="0" i="0" sz="1600" u="none" cap="none" strike="noStrike">
                <a:solidFill>
                  <a:srgbClr val="7F7F7F"/>
                </a:solidFill>
                <a:latin typeface="Cambria"/>
                <a:ea typeface="Cambria"/>
                <a:cs typeface="Cambria"/>
                <a:sym typeface="Cambria"/>
              </a:defRPr>
            </a:lvl9pPr>
          </a:lstStyle>
          <a:p/>
        </p:txBody>
      </p:sp>
      <p:sp>
        <p:nvSpPr>
          <p:cNvPr id="53" name="Shape 53"/>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4" name="Shape 54"/>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 name="Shape 55"/>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i="0" lang="en" sz="1200" u="none" cap="none" strike="noStrike">
                <a:solidFill>
                  <a:srgbClr val="595959"/>
                </a:solidFill>
                <a:latin typeface="Questrial"/>
                <a:ea typeface="Questrial"/>
                <a:cs typeface="Questrial"/>
                <a:sym typeface="Questrial"/>
              </a:rPr>
              <a:t>‹#›</a:t>
            </a:fld>
          </a:p>
        </p:txBody>
      </p:sp>
      <p:sp>
        <p:nvSpPr>
          <p:cNvPr id="56" name="Shape 56"/>
          <p:cNvSpPr/>
          <p:nvPr/>
        </p:nvSpPr>
        <p:spPr>
          <a:xfrm>
            <a:off x="8457760" y="4874537"/>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7" name="Shape 57"/>
          <p:cNvSpPr/>
          <p:nvPr/>
        </p:nvSpPr>
        <p:spPr>
          <a:xfrm>
            <a:off x="569118" y="4874537"/>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xml"/><Relationship Id="rId3" Type="http://schemas.openxmlformats.org/officeDocument/2006/relationships/image" Target="../media/image00.pn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2.png"/><Relationship Id="rId4"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1.png"/><Relationship Id="rId4" Type="http://schemas.openxmlformats.org/officeDocument/2006/relationships/image" Target="../media/image45.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winsty.net/dlt.html" TargetMode="External"/><Relationship Id="rId4" Type="http://schemas.openxmlformats.org/officeDocument/2006/relationships/hyperlink" Target="http://winsty.net/dlt.html" TargetMode="External"/><Relationship Id="rId5" Type="http://schemas.openxmlformats.org/officeDocument/2006/relationships/image" Target="../media/image01.png"/><Relationship Id="rId6" Type="http://schemas.openxmlformats.org/officeDocument/2006/relationships/image" Target="../media/image28.png"/><Relationship Id="rId7" Type="http://schemas.openxmlformats.org/officeDocument/2006/relationships/hyperlink" Target="http://winsty.net/dl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01.png"/><Relationship Id="rId4" Type="http://schemas.openxmlformats.org/officeDocument/2006/relationships/image" Target="../media/image20.jpg"/><Relationship Id="rId5" Type="http://schemas.openxmlformats.org/officeDocument/2006/relationships/image" Target="../media/image19.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3.png"/><Relationship Id="rId4"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4.png"/><Relationship Id="rId4" Type="http://schemas.openxmlformats.org/officeDocument/2006/relationships/image" Target="../media/image24.png"/><Relationship Id="rId5"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01.png"/><Relationship Id="rId4" Type="http://schemas.openxmlformats.org/officeDocument/2006/relationships/image" Target="../media/image21.png"/><Relationship Id="rId9" Type="http://schemas.openxmlformats.org/officeDocument/2006/relationships/image" Target="../media/image29.gif"/><Relationship Id="rId5" Type="http://schemas.openxmlformats.org/officeDocument/2006/relationships/image" Target="../media/image22.png"/><Relationship Id="rId6" Type="http://schemas.openxmlformats.org/officeDocument/2006/relationships/image" Target="../media/image16.png"/><Relationship Id="rId7" Type="http://schemas.openxmlformats.org/officeDocument/2006/relationships/image" Target="../media/image25.gif"/><Relationship Id="rId8" Type="http://schemas.openxmlformats.org/officeDocument/2006/relationships/image" Target="../media/image27.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1.jpg"/><Relationship Id="rId4" Type="http://schemas.openxmlformats.org/officeDocument/2006/relationships/image" Target="../media/image01.png"/><Relationship Id="rId5" Type="http://schemas.openxmlformats.org/officeDocument/2006/relationships/image" Target="../media/image22.png"/><Relationship Id="rId6" Type="http://schemas.openxmlformats.org/officeDocument/2006/relationships/image" Target="../media/image3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01.png"/><Relationship Id="rId4" Type="http://schemas.openxmlformats.org/officeDocument/2006/relationships/hyperlink" Target="http://youtube.com/v/KxQIcXbbdS4" TargetMode="External"/><Relationship Id="rId5" Type="http://schemas.openxmlformats.org/officeDocument/2006/relationships/image" Target="../media/image3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01.png"/><Relationship Id="rId4" Type="http://schemas.openxmlformats.org/officeDocument/2006/relationships/image" Target="../media/image34.png"/><Relationship Id="rId10" Type="http://schemas.openxmlformats.org/officeDocument/2006/relationships/image" Target="../media/image38.png"/><Relationship Id="rId9" Type="http://schemas.openxmlformats.org/officeDocument/2006/relationships/image" Target="../media/image37.png"/><Relationship Id="rId5" Type="http://schemas.openxmlformats.org/officeDocument/2006/relationships/image" Target="../media/image40.png"/><Relationship Id="rId6" Type="http://schemas.openxmlformats.org/officeDocument/2006/relationships/image" Target="../media/image39.png"/><Relationship Id="rId7" Type="http://schemas.openxmlformats.org/officeDocument/2006/relationships/image" Target="../media/image36.png"/><Relationship Id="rId8"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6.png"/><Relationship Id="rId4" Type="http://schemas.openxmlformats.org/officeDocument/2006/relationships/image" Target="../media/image0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01.png"/><Relationship Id="rId4" Type="http://schemas.openxmlformats.org/officeDocument/2006/relationships/image" Target="../media/image34.png"/><Relationship Id="rId5"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youtube.com/v/bnCdJfXgJHw" TargetMode="External"/><Relationship Id="rId4" Type="http://schemas.openxmlformats.org/officeDocument/2006/relationships/image" Target="../media/image4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3.png"/><Relationship Id="rId5"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5.jpg"/><Relationship Id="rId10" Type="http://schemas.openxmlformats.org/officeDocument/2006/relationships/image" Target="../media/image10.png"/><Relationship Id="rId9" Type="http://schemas.openxmlformats.org/officeDocument/2006/relationships/image" Target="../media/image04.png"/><Relationship Id="rId5" Type="http://schemas.openxmlformats.org/officeDocument/2006/relationships/image" Target="../media/image07.jpg"/><Relationship Id="rId6" Type="http://schemas.openxmlformats.org/officeDocument/2006/relationships/image" Target="../media/image08.jpg"/><Relationship Id="rId7" Type="http://schemas.openxmlformats.org/officeDocument/2006/relationships/image" Target="../media/image06.png"/><Relationship Id="rId8"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01.png"/><Relationship Id="rId5" Type="http://schemas.openxmlformats.org/officeDocument/2006/relationships/image" Target="../media/image13.jpg"/><Relationship Id="rId6" Type="http://schemas.openxmlformats.org/officeDocument/2006/relationships/image" Target="../media/image14.jp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ctrTitle"/>
          </p:nvPr>
        </p:nvSpPr>
        <p:spPr>
          <a:xfrm>
            <a:off x="685800" y="457200"/>
            <a:ext cx="7772400" cy="2324700"/>
          </a:xfrm>
          <a:prstGeom prst="rect">
            <a:avLst/>
          </a:prstGeom>
          <a:noFill/>
          <a:ln>
            <a:noFill/>
          </a:ln>
        </p:spPr>
        <p:txBody>
          <a:bodyPr anchorCtr="0" anchor="b" bIns="45700" lIns="91425" rIns="91425" tIns="45700">
            <a:noAutofit/>
          </a:bodyPr>
          <a:lstStyle/>
          <a:p>
            <a:pPr indent="0" lvl="0" marL="0" marR="0" rtl="0" algn="just">
              <a:lnSpc>
                <a:spcPct val="100000"/>
              </a:lnSpc>
              <a:spcBef>
                <a:spcPts val="0"/>
              </a:spcBef>
              <a:buClr>
                <a:srgbClr val="3A4042"/>
              </a:buClr>
              <a:buSzPct val="25000"/>
              <a:buFont typeface="Times New Roman"/>
              <a:buNone/>
            </a:pPr>
            <a:r>
              <a:rPr b="1" i="0" lang="en" sz="3800" u="none" cap="none" strike="noStrike">
                <a:solidFill>
                  <a:srgbClr val="3A4042"/>
                </a:solidFill>
                <a:latin typeface="Cambria"/>
                <a:ea typeface="Cambria"/>
                <a:cs typeface="Cambria"/>
                <a:sym typeface="Cambria"/>
              </a:rPr>
              <a:t>M4 - Video Analysis</a:t>
            </a:r>
          </a:p>
        </p:txBody>
      </p:sp>
      <p:sp>
        <p:nvSpPr>
          <p:cNvPr id="135" name="Shape 135"/>
          <p:cNvSpPr txBox="1"/>
          <p:nvPr>
            <p:ph idx="1" type="subTitle"/>
          </p:nvPr>
        </p:nvSpPr>
        <p:spPr>
          <a:xfrm>
            <a:off x="1371600" y="3714750"/>
            <a:ext cx="5943299" cy="914400"/>
          </a:xfrm>
          <a:prstGeom prst="rect">
            <a:avLst/>
          </a:prstGeom>
          <a:noFill/>
          <a:ln>
            <a:noFill/>
          </a:ln>
        </p:spPr>
        <p:txBody>
          <a:bodyPr anchorCtr="0" anchor="t" bIns="45700" lIns="91425" rIns="91425" tIns="45700">
            <a:noAutofit/>
          </a:bodyPr>
          <a:lstStyle/>
          <a:p>
            <a:pPr indent="0" lvl="0" marL="0" marR="0" rtl="0" algn="r">
              <a:lnSpc>
                <a:spcPct val="80000"/>
              </a:lnSpc>
              <a:spcBef>
                <a:spcPts val="0"/>
              </a:spcBef>
              <a:spcAft>
                <a:spcPts val="0"/>
              </a:spcAft>
              <a:buClr>
                <a:schemeClr val="dk1"/>
              </a:buClr>
              <a:buSzPct val="25000"/>
              <a:buFont typeface="Arial"/>
              <a:buNone/>
            </a:pPr>
            <a:r>
              <a:rPr b="0" i="0" lang="en" sz="1679" u="none" cap="none" strike="noStrike">
                <a:solidFill>
                  <a:schemeClr val="dk1"/>
                </a:solidFill>
              </a:rPr>
              <a:t>Adrià Ciurana</a:t>
            </a:r>
          </a:p>
          <a:p>
            <a:pPr indent="0" lvl="0" marL="0" marR="0" rtl="0" algn="r">
              <a:lnSpc>
                <a:spcPct val="80000"/>
              </a:lnSpc>
              <a:spcBef>
                <a:spcPts val="112"/>
              </a:spcBef>
              <a:spcAft>
                <a:spcPts val="0"/>
              </a:spcAft>
              <a:buClr>
                <a:srgbClr val="888888"/>
              </a:buClr>
              <a:buSzPct val="25000"/>
              <a:buFont typeface="Arial"/>
              <a:buNone/>
            </a:pPr>
            <a:r>
              <a:t/>
            </a:r>
            <a:endParaRPr b="0" i="0" sz="560" u="none" cap="none" strike="noStrike">
              <a:solidFill>
                <a:schemeClr val="dk1"/>
              </a:solidFill>
            </a:endParaRPr>
          </a:p>
          <a:p>
            <a:pPr indent="0" lvl="0" marL="0" marR="0" rtl="0" algn="r">
              <a:lnSpc>
                <a:spcPct val="80000"/>
              </a:lnSpc>
              <a:spcBef>
                <a:spcPts val="336"/>
              </a:spcBef>
              <a:spcAft>
                <a:spcPts val="0"/>
              </a:spcAft>
              <a:buClr>
                <a:schemeClr val="dk1"/>
              </a:buClr>
              <a:buSzPct val="25000"/>
              <a:buFont typeface="Arial"/>
              <a:buNone/>
            </a:pPr>
            <a:r>
              <a:rPr b="0" i="0" lang="en" sz="1679" u="none" cap="none" strike="noStrike">
                <a:solidFill>
                  <a:schemeClr val="dk1"/>
                </a:solidFill>
              </a:rPr>
              <a:t>Guim Perarnau</a:t>
            </a:r>
          </a:p>
          <a:p>
            <a:pPr indent="0" lvl="0" marL="0" marR="0" rtl="0" algn="r">
              <a:lnSpc>
                <a:spcPct val="80000"/>
              </a:lnSpc>
              <a:spcBef>
                <a:spcPts val="98"/>
              </a:spcBef>
              <a:spcAft>
                <a:spcPts val="0"/>
              </a:spcAft>
              <a:buClr>
                <a:srgbClr val="888888"/>
              </a:buClr>
              <a:buSzPct val="25000"/>
              <a:buFont typeface="Arial"/>
              <a:buNone/>
            </a:pPr>
            <a:r>
              <a:t/>
            </a:r>
            <a:endParaRPr b="0" i="0" sz="490" u="none" cap="none" strike="noStrike">
              <a:solidFill>
                <a:schemeClr val="dk1"/>
              </a:solidFill>
            </a:endParaRPr>
          </a:p>
          <a:p>
            <a:pPr indent="0" lvl="0" marL="0" marR="0" rtl="0" algn="r">
              <a:lnSpc>
                <a:spcPct val="80000"/>
              </a:lnSpc>
              <a:spcBef>
                <a:spcPts val="336"/>
              </a:spcBef>
              <a:buClr>
                <a:schemeClr val="dk1"/>
              </a:buClr>
              <a:buSzPct val="25000"/>
              <a:buFont typeface="Arial"/>
              <a:buNone/>
            </a:pPr>
            <a:r>
              <a:rPr b="0" i="0" lang="en" sz="1679" u="none" cap="none" strike="noStrike">
                <a:solidFill>
                  <a:schemeClr val="dk1"/>
                </a:solidFill>
              </a:rPr>
              <a:t>Pau Riba</a:t>
            </a:r>
          </a:p>
        </p:txBody>
      </p:sp>
      <p:pic>
        <p:nvPicPr>
          <p:cNvPr id="136" name="Shape 136"/>
          <p:cNvPicPr preferRelativeResize="0"/>
          <p:nvPr/>
        </p:nvPicPr>
        <p:blipFill rotWithShape="1">
          <a:blip r:embed="rId3">
            <a:alphaModFix amt="80000"/>
          </a:blip>
          <a:srcRect b="0" l="0" r="0" t="0"/>
          <a:stretch/>
        </p:blipFill>
        <p:spPr>
          <a:xfrm>
            <a:off x="0" y="-8575"/>
            <a:ext cx="6846000" cy="1885499"/>
          </a:xfrm>
          <a:prstGeom prst="rect">
            <a:avLst/>
          </a:prstGeom>
          <a:noFill/>
          <a:ln>
            <a:noFill/>
          </a:ln>
        </p:spPr>
      </p:pic>
      <p:sp>
        <p:nvSpPr>
          <p:cNvPr id="137" name="Shape 137"/>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138" name="Shape 138"/>
          <p:cNvSpPr txBox="1"/>
          <p:nvPr/>
        </p:nvSpPr>
        <p:spPr>
          <a:xfrm>
            <a:off x="564400" y="2332818"/>
            <a:ext cx="8130600" cy="1240500"/>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660066"/>
              </a:buClr>
              <a:buSzPct val="25000"/>
              <a:buFont typeface="Times New Roman"/>
              <a:buNone/>
            </a:pPr>
            <a:r>
              <a:rPr b="1" lang="en" sz="2200">
                <a:solidFill>
                  <a:srgbClr val="660066"/>
                </a:solidFill>
                <a:latin typeface="Cambria"/>
                <a:ea typeface="Cambria"/>
                <a:cs typeface="Cambria"/>
                <a:sym typeface="Cambria"/>
              </a:rPr>
              <a:t>Video surveillance for road traffic monitoring.</a:t>
            </a:r>
          </a:p>
          <a:p>
            <a:pPr indent="0" lvl="0" marL="0" marR="0" rtl="0" algn="l">
              <a:lnSpc>
                <a:spcPct val="100000"/>
              </a:lnSpc>
              <a:spcBef>
                <a:spcPts val="0"/>
              </a:spcBef>
              <a:buClr>
                <a:schemeClr val="dk2"/>
              </a:buClr>
              <a:buFont typeface="Times New Roman"/>
              <a:buNone/>
            </a:pPr>
            <a:r>
              <a:t/>
            </a:r>
            <a:endParaRPr b="0" i="0" sz="2200" u="none" cap="none" strike="noStrike">
              <a:solidFill>
                <a:srgbClr val="660066"/>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pic>
        <p:nvPicPr>
          <p:cNvPr id="143" name="Shape 143"/>
          <p:cNvPicPr preferRelativeResize="0"/>
          <p:nvPr/>
        </p:nvPicPr>
        <p:blipFill rotWithShape="1">
          <a:blip r:embed="rId3">
            <a:alphaModFix amt="88000"/>
          </a:blip>
          <a:srcRect b="0" l="0" r="0" t="0"/>
          <a:stretch/>
        </p:blipFill>
        <p:spPr>
          <a:xfrm>
            <a:off x="865273" y="4804900"/>
            <a:ext cx="3347700" cy="198899"/>
          </a:xfrm>
          <a:prstGeom prst="rect">
            <a:avLst/>
          </a:prstGeom>
          <a:noFill/>
          <a:ln>
            <a:noFill/>
          </a:ln>
        </p:spPr>
      </p:pic>
      <p:sp>
        <p:nvSpPr>
          <p:cNvPr id="144" name="Shape 144"/>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Index</a:t>
            </a:r>
          </a:p>
        </p:txBody>
      </p:sp>
      <p:sp>
        <p:nvSpPr>
          <p:cNvPr id="145" name="Shape 145"/>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a:spcBef>
                <a:spcPts val="0"/>
              </a:spcBef>
              <a:buClr>
                <a:srgbClr val="000000"/>
              </a:buClr>
              <a:buSzPct val="25000"/>
              <a:buFont typeface="Arial"/>
              <a:buNone/>
            </a:pPr>
            <a:fld id="{00000000-1234-1234-1234-123412341234}" type="slidenum">
              <a:rPr lang="en"/>
              <a:t>‹#›</a:t>
            </a:fld>
          </a:p>
        </p:txBody>
      </p:sp>
      <p:pic>
        <p:nvPicPr>
          <p:cNvPr id="146" name="Shape 146"/>
          <p:cNvPicPr preferRelativeResize="0"/>
          <p:nvPr/>
        </p:nvPicPr>
        <p:blipFill rotWithShape="1">
          <a:blip r:embed="rId3">
            <a:alphaModFix amt="88000"/>
          </a:blip>
          <a:srcRect b="0" l="0" r="0" t="0"/>
          <a:stretch/>
        </p:blipFill>
        <p:spPr>
          <a:xfrm>
            <a:off x="865275" y="4804900"/>
            <a:ext cx="3729899" cy="198899"/>
          </a:xfrm>
          <a:prstGeom prst="rect">
            <a:avLst/>
          </a:prstGeom>
          <a:noFill/>
          <a:ln>
            <a:noFill/>
          </a:ln>
        </p:spPr>
      </p:pic>
      <p:sp>
        <p:nvSpPr>
          <p:cNvPr id="147" name="Shape 147"/>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148" name="Shape 148"/>
          <p:cNvSpPr txBox="1"/>
          <p:nvPr/>
        </p:nvSpPr>
        <p:spPr>
          <a:xfrm>
            <a:off x="901050" y="803550"/>
            <a:ext cx="7208400" cy="3536399"/>
          </a:xfrm>
          <a:prstGeom prst="rect">
            <a:avLst/>
          </a:prstGeom>
          <a:noFill/>
          <a:ln>
            <a:noFill/>
          </a:ln>
        </p:spPr>
        <p:txBody>
          <a:bodyPr anchorCtr="0" anchor="t" bIns="91425" lIns="91425" rIns="91425" tIns="91425">
            <a:noAutofit/>
          </a:bodyPr>
          <a:lstStyle/>
          <a:p>
            <a:pPr indent="-355600" lvl="0" marL="457200" rtl="0">
              <a:spcBef>
                <a:spcPts val="0"/>
              </a:spcBef>
              <a:buSzPct val="100000"/>
              <a:buFont typeface="Cambria"/>
              <a:buAutoNum type="arabicPeriod"/>
            </a:pPr>
            <a:r>
              <a:rPr lang="en" sz="2000">
                <a:latin typeface="Cambria"/>
                <a:ea typeface="Cambria"/>
                <a:cs typeface="Cambria"/>
                <a:sym typeface="Cambria"/>
              </a:rPr>
              <a:t>Introduction and motivation.</a:t>
            </a:r>
          </a:p>
          <a:p>
            <a:pPr lvl="0" rtl="0">
              <a:spcBef>
                <a:spcPts val="0"/>
              </a:spcBef>
              <a:buNone/>
            </a:pPr>
            <a:r>
              <a:t/>
            </a:r>
            <a:endParaRPr sz="2000">
              <a:latin typeface="Cambria"/>
              <a:ea typeface="Cambria"/>
              <a:cs typeface="Cambria"/>
              <a:sym typeface="Cambria"/>
            </a:endParaRPr>
          </a:p>
          <a:p>
            <a:pPr indent="-355600" lvl="0" marL="457200" rtl="0">
              <a:spcBef>
                <a:spcPts val="0"/>
              </a:spcBef>
              <a:buSzPct val="100000"/>
              <a:buFont typeface="Cambria"/>
              <a:buAutoNum type="arabicPeriod"/>
            </a:pPr>
            <a:r>
              <a:rPr lang="en" sz="2000">
                <a:solidFill>
                  <a:schemeClr val="dk1"/>
                </a:solidFill>
                <a:latin typeface="Cambria"/>
                <a:ea typeface="Cambria"/>
                <a:cs typeface="Cambria"/>
                <a:sym typeface="Cambria"/>
              </a:rPr>
              <a:t>Methodology.</a:t>
            </a:r>
          </a:p>
          <a:p>
            <a:pPr indent="-355600" lvl="1" marL="914400" rtl="0">
              <a:spcBef>
                <a:spcPts val="0"/>
              </a:spcBef>
              <a:buClr>
                <a:schemeClr val="dk1"/>
              </a:buClr>
              <a:buSzPct val="100000"/>
              <a:buFont typeface="Cambria"/>
              <a:buAutoNum type="alphaLcPeriod"/>
            </a:pPr>
            <a:r>
              <a:rPr lang="en" sz="2000">
                <a:solidFill>
                  <a:schemeClr val="dk1"/>
                </a:solidFill>
                <a:latin typeface="Cambria"/>
                <a:ea typeface="Cambria"/>
                <a:cs typeface="Cambria"/>
                <a:sym typeface="Cambria"/>
              </a:rPr>
              <a:t>Background estimation.</a:t>
            </a:r>
          </a:p>
          <a:p>
            <a:pPr indent="-355600" lvl="1" marL="914400" rtl="0">
              <a:spcBef>
                <a:spcPts val="0"/>
              </a:spcBef>
              <a:buClr>
                <a:schemeClr val="dk1"/>
              </a:buClr>
              <a:buSzPct val="100000"/>
              <a:buFont typeface="Cambria"/>
              <a:buAutoNum type="alphaLcPeriod"/>
            </a:pPr>
            <a:r>
              <a:rPr lang="en" sz="2000">
                <a:solidFill>
                  <a:schemeClr val="dk1"/>
                </a:solidFill>
                <a:latin typeface="Cambria"/>
                <a:ea typeface="Cambria"/>
                <a:cs typeface="Cambria"/>
                <a:sym typeface="Cambria"/>
              </a:rPr>
              <a:t>Refinement step.</a:t>
            </a:r>
          </a:p>
          <a:p>
            <a:pPr indent="-355600" lvl="1" marL="914400" rtl="0">
              <a:spcBef>
                <a:spcPts val="0"/>
              </a:spcBef>
              <a:buClr>
                <a:schemeClr val="dk1"/>
              </a:buClr>
              <a:buSzPct val="100000"/>
              <a:buFont typeface="Cambria"/>
              <a:buAutoNum type="alphaLcPeriod"/>
            </a:pPr>
            <a:r>
              <a:rPr lang="en" sz="2000">
                <a:solidFill>
                  <a:schemeClr val="dk1"/>
                </a:solidFill>
                <a:latin typeface="Cambria"/>
                <a:ea typeface="Cambria"/>
                <a:cs typeface="Cambria"/>
                <a:sym typeface="Cambria"/>
              </a:rPr>
              <a:t>Stabilization.</a:t>
            </a:r>
          </a:p>
          <a:p>
            <a:pPr indent="-355600" lvl="1" marL="914400" rtl="0">
              <a:spcBef>
                <a:spcPts val="0"/>
              </a:spcBef>
              <a:buClr>
                <a:schemeClr val="dk1"/>
              </a:buClr>
              <a:buSzPct val="100000"/>
              <a:buFont typeface="Cambria"/>
              <a:buAutoNum type="alphaLcPeriod"/>
            </a:pPr>
            <a:r>
              <a:rPr lang="en" sz="2000">
                <a:solidFill>
                  <a:schemeClr val="dk1"/>
                </a:solidFill>
                <a:latin typeface="Cambria"/>
                <a:ea typeface="Cambria"/>
                <a:cs typeface="Cambria"/>
                <a:sym typeface="Cambria"/>
              </a:rPr>
              <a:t>Tracking.</a:t>
            </a:r>
          </a:p>
          <a:p>
            <a:pPr indent="-355600" lvl="1" marL="914400" rtl="0">
              <a:spcBef>
                <a:spcPts val="0"/>
              </a:spcBef>
              <a:buClr>
                <a:schemeClr val="dk1"/>
              </a:buClr>
              <a:buSzPct val="100000"/>
              <a:buFont typeface="Cambria"/>
              <a:buAutoNum type="alphaLcPeriod"/>
            </a:pPr>
            <a:r>
              <a:rPr lang="en" sz="2000">
                <a:solidFill>
                  <a:schemeClr val="dk1"/>
                </a:solidFill>
                <a:latin typeface="Cambria"/>
                <a:ea typeface="Cambria"/>
                <a:cs typeface="Cambria"/>
                <a:sym typeface="Cambria"/>
              </a:rPr>
              <a:t>Velocity estimator.</a:t>
            </a:r>
          </a:p>
          <a:p>
            <a:pPr indent="0" lvl="0" marL="457200" rtl="0">
              <a:spcBef>
                <a:spcPts val="0"/>
              </a:spcBef>
              <a:buNone/>
            </a:pPr>
            <a:r>
              <a:t/>
            </a:r>
            <a:endParaRPr sz="2000">
              <a:solidFill>
                <a:schemeClr val="dk1"/>
              </a:solidFill>
              <a:latin typeface="Cambria"/>
              <a:ea typeface="Cambria"/>
              <a:cs typeface="Cambria"/>
              <a:sym typeface="Cambria"/>
            </a:endParaRPr>
          </a:p>
          <a:p>
            <a:pPr indent="-355600" lvl="0" marL="457200" rtl="0">
              <a:spcBef>
                <a:spcPts val="0"/>
              </a:spcBef>
              <a:buClr>
                <a:schemeClr val="dk1"/>
              </a:buClr>
              <a:buSzPct val="100000"/>
              <a:buFont typeface="Cambria"/>
              <a:buAutoNum type="arabicPeriod"/>
            </a:pPr>
            <a:r>
              <a:rPr lang="en" sz="2000">
                <a:solidFill>
                  <a:schemeClr val="dk1"/>
                </a:solidFill>
                <a:latin typeface="Cambria"/>
                <a:ea typeface="Cambria"/>
                <a:cs typeface="Cambria"/>
                <a:sym typeface="Cambria"/>
              </a:rPr>
              <a:t>Results.</a:t>
            </a:r>
          </a:p>
          <a:p>
            <a:pPr lvl="0" rtl="0">
              <a:spcBef>
                <a:spcPts val="0"/>
              </a:spcBef>
              <a:buNone/>
            </a:pPr>
            <a:r>
              <a:t/>
            </a:r>
            <a:endParaRPr sz="2000">
              <a:solidFill>
                <a:schemeClr val="dk1"/>
              </a:solidFill>
              <a:latin typeface="Cambria"/>
              <a:ea typeface="Cambria"/>
              <a:cs typeface="Cambria"/>
              <a:sym typeface="Cambria"/>
            </a:endParaRPr>
          </a:p>
          <a:p>
            <a:pPr indent="-355600" lvl="0" marL="457200" rtl="0">
              <a:spcBef>
                <a:spcPts val="0"/>
              </a:spcBef>
              <a:buClr>
                <a:schemeClr val="dk1"/>
              </a:buClr>
              <a:buSzPct val="100000"/>
              <a:buFont typeface="Cambria"/>
              <a:buAutoNum type="arabicPeriod"/>
            </a:pPr>
            <a:r>
              <a:rPr lang="en" sz="2000">
                <a:solidFill>
                  <a:schemeClr val="dk1"/>
                </a:solidFill>
                <a:latin typeface="Cambria"/>
                <a:ea typeface="Cambria"/>
                <a:cs typeface="Cambria"/>
                <a:sym typeface="Cambria"/>
              </a:rPr>
              <a:t>Conclusions.</a:t>
            </a:r>
          </a:p>
          <a:p>
            <a:pPr lvl="0" rtl="0">
              <a:spcBef>
                <a:spcPts val="0"/>
              </a:spcBef>
              <a:buNone/>
            </a:pPr>
            <a:r>
              <a:t/>
            </a:r>
            <a:endParaRPr sz="1800">
              <a:latin typeface="Cambria"/>
              <a:ea typeface="Cambria"/>
              <a:cs typeface="Cambria"/>
              <a:sym typeface="Cambria"/>
            </a:endParaRPr>
          </a:p>
        </p:txBody>
      </p:sp>
      <p:sp>
        <p:nvSpPr>
          <p:cNvPr id="149" name="Shape 149"/>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Adrià Ciurana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pic>
        <p:nvPicPr>
          <p:cNvPr id="302" name="Shape 302"/>
          <p:cNvPicPr preferRelativeResize="0"/>
          <p:nvPr/>
        </p:nvPicPr>
        <p:blipFill>
          <a:blip r:embed="rId3">
            <a:alphaModFix/>
          </a:blip>
          <a:stretch>
            <a:fillRect/>
          </a:stretch>
        </p:blipFill>
        <p:spPr>
          <a:xfrm>
            <a:off x="5103775" y="1462075"/>
            <a:ext cx="3801474" cy="2851099"/>
          </a:xfrm>
          <a:prstGeom prst="rect">
            <a:avLst/>
          </a:prstGeom>
          <a:noFill/>
          <a:ln>
            <a:noFill/>
          </a:ln>
        </p:spPr>
      </p:pic>
      <p:sp>
        <p:nvSpPr>
          <p:cNvPr id="303" name="Shape 303"/>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chemeClr val="dk1"/>
                </a:solidFill>
                <a:latin typeface="Cambria"/>
                <a:ea typeface="Cambria"/>
                <a:cs typeface="Cambria"/>
                <a:sym typeface="Cambria"/>
              </a:rPr>
              <a:t>Refinement step</a:t>
            </a:r>
          </a:p>
        </p:txBody>
      </p:sp>
      <p:sp>
        <p:nvSpPr>
          <p:cNvPr id="304" name="Shape 304"/>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pic>
        <p:nvPicPr>
          <p:cNvPr id="305" name="Shape 305"/>
          <p:cNvPicPr preferRelativeResize="0"/>
          <p:nvPr/>
        </p:nvPicPr>
        <p:blipFill rotWithShape="1">
          <a:blip r:embed="rId4">
            <a:alphaModFix amt="88000"/>
          </a:blip>
          <a:srcRect b="0" l="0" r="0" t="0"/>
          <a:stretch/>
        </p:blipFill>
        <p:spPr>
          <a:xfrm>
            <a:off x="865275" y="4804900"/>
            <a:ext cx="3729899" cy="198899"/>
          </a:xfrm>
          <a:prstGeom prst="rect">
            <a:avLst/>
          </a:prstGeom>
          <a:noFill/>
          <a:ln>
            <a:noFill/>
          </a:ln>
        </p:spPr>
      </p:pic>
      <p:sp>
        <p:nvSpPr>
          <p:cNvPr id="306" name="Shape 306"/>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307" name="Shape 307"/>
          <p:cNvSpPr txBox="1"/>
          <p:nvPr/>
        </p:nvSpPr>
        <p:spPr>
          <a:xfrm>
            <a:off x="642625" y="909025"/>
            <a:ext cx="2754299" cy="514799"/>
          </a:xfrm>
          <a:prstGeom prst="rect">
            <a:avLst/>
          </a:prstGeom>
          <a:noFill/>
          <a:ln>
            <a:noFill/>
          </a:ln>
        </p:spPr>
        <p:txBody>
          <a:bodyPr anchorCtr="0" anchor="t" bIns="91425" lIns="91425" rIns="91425" tIns="91425">
            <a:noAutofit/>
          </a:bodyPr>
          <a:lstStyle/>
          <a:p>
            <a:pPr lvl="0" rtl="0">
              <a:spcBef>
                <a:spcPts val="0"/>
              </a:spcBef>
              <a:buNone/>
            </a:pPr>
            <a:r>
              <a:rPr lang="en" sz="2400" u="sng">
                <a:latin typeface="Cambria"/>
                <a:ea typeface="Cambria"/>
                <a:cs typeface="Cambria"/>
                <a:sym typeface="Cambria"/>
              </a:rPr>
              <a:t>Results. </a:t>
            </a:r>
          </a:p>
        </p:txBody>
      </p:sp>
      <p:graphicFrame>
        <p:nvGraphicFramePr>
          <p:cNvPr id="308" name="Shape 308"/>
          <p:cNvGraphicFramePr/>
          <p:nvPr/>
        </p:nvGraphicFramePr>
        <p:xfrm>
          <a:off x="378900" y="1828562"/>
          <a:ext cx="3000000" cy="3000000"/>
        </p:xfrm>
        <a:graphic>
          <a:graphicData uri="http://schemas.openxmlformats.org/drawingml/2006/table">
            <a:tbl>
              <a:tblPr>
                <a:noFill/>
                <a:tableStyleId>{9E4981DF-DBC7-424F-9AC8-7ADFC64CEE1C}</a:tableStyleId>
              </a:tblPr>
              <a:tblGrid>
                <a:gridCol w="1115700"/>
                <a:gridCol w="1591350"/>
                <a:gridCol w="1995600"/>
              </a:tblGrid>
              <a:tr h="280125">
                <a:tc>
                  <a:txBody>
                    <a:bodyPr>
                      <a:noAutofit/>
                    </a:bodyPr>
                    <a:lstStyle/>
                    <a:p>
                      <a:pPr lvl="0" rtl="0" algn="ctr">
                        <a:spcBef>
                          <a:spcPts val="0"/>
                        </a:spcBef>
                        <a:buNone/>
                      </a:pPr>
                      <a:r>
                        <a:t/>
                      </a:r>
                      <a:endParaRPr sz="1800">
                        <a:latin typeface="Cambria"/>
                        <a:ea typeface="Cambria"/>
                        <a:cs typeface="Cambria"/>
                        <a:sym typeface="Cambria"/>
                      </a:endParaRPr>
                    </a:p>
                  </a:txBody>
                  <a:tcPr marT="91425" marB="91425" marR="91425" marL="91425"/>
                </a:tc>
                <a:tc>
                  <a:txBody>
                    <a:bodyPr>
                      <a:noAutofit/>
                    </a:bodyPr>
                    <a:lstStyle/>
                    <a:p>
                      <a:pPr lvl="0" rtl="0" algn="ctr">
                        <a:spcBef>
                          <a:spcPts val="0"/>
                        </a:spcBef>
                        <a:buNone/>
                      </a:pPr>
                      <a:r>
                        <a:rPr b="1" lang="en" sz="1800">
                          <a:latin typeface="Cambria"/>
                          <a:ea typeface="Cambria"/>
                          <a:cs typeface="Cambria"/>
                          <a:sym typeface="Cambria"/>
                        </a:rPr>
                        <a:t>Background (AUC)</a:t>
                      </a:r>
                    </a:p>
                  </a:txBody>
                  <a:tcPr marT="91425" marB="91425" marR="91425" marL="91425"/>
                </a:tc>
                <a:tc>
                  <a:txBody>
                    <a:bodyPr>
                      <a:noAutofit/>
                    </a:bodyPr>
                    <a:lstStyle/>
                    <a:p>
                      <a:pPr lvl="0" rtl="0" algn="ctr">
                        <a:spcBef>
                          <a:spcPts val="0"/>
                        </a:spcBef>
                        <a:buNone/>
                      </a:pPr>
                      <a:r>
                        <a:rPr b="1" lang="en" sz="1800">
                          <a:latin typeface="Cambria"/>
                          <a:ea typeface="Cambria"/>
                          <a:cs typeface="Cambria"/>
                          <a:sym typeface="Cambria"/>
                        </a:rPr>
                        <a:t>Refinement </a:t>
                      </a:r>
                      <a:r>
                        <a:rPr b="1" lang="en" sz="1800">
                          <a:solidFill>
                            <a:srgbClr val="000000"/>
                          </a:solidFill>
                          <a:latin typeface="Cambria"/>
                          <a:ea typeface="Cambria"/>
                          <a:cs typeface="Cambria"/>
                          <a:sym typeface="Cambria"/>
                        </a:rPr>
                        <a:t>(AUC)</a:t>
                      </a:r>
                    </a:p>
                  </a:txBody>
                  <a:tcPr marT="91425" marB="91425" marR="91425" marL="91425"/>
                </a:tc>
              </a:tr>
              <a:tr h="280125">
                <a:tc>
                  <a:txBody>
                    <a:bodyPr>
                      <a:noAutofit/>
                    </a:bodyPr>
                    <a:lstStyle/>
                    <a:p>
                      <a:pPr lvl="0" rtl="0" algn="ctr">
                        <a:spcBef>
                          <a:spcPts val="0"/>
                        </a:spcBef>
                        <a:buNone/>
                      </a:pPr>
                      <a:r>
                        <a:rPr b="1" lang="en" sz="1800">
                          <a:latin typeface="Cambria"/>
                          <a:ea typeface="Cambria"/>
                          <a:cs typeface="Cambria"/>
                          <a:sym typeface="Cambria"/>
                        </a:rPr>
                        <a:t>Highway</a:t>
                      </a:r>
                    </a:p>
                  </a:txBody>
                  <a:tcPr marT="91425" marB="91425" marR="91425" marL="91425"/>
                </a:tc>
                <a:tc>
                  <a:txBody>
                    <a:bodyPr>
                      <a:noAutofit/>
                    </a:bodyPr>
                    <a:lstStyle/>
                    <a:p>
                      <a:pPr lvl="0" rtl="0" algn="ctr">
                        <a:spcBef>
                          <a:spcPts val="0"/>
                        </a:spcBef>
                        <a:buNone/>
                      </a:pPr>
                      <a:r>
                        <a:rPr lang="en" sz="1800">
                          <a:latin typeface="Cambria"/>
                          <a:ea typeface="Cambria"/>
                          <a:cs typeface="Cambria"/>
                          <a:sym typeface="Cambria"/>
                        </a:rPr>
                        <a:t>0.7539</a:t>
                      </a:r>
                    </a:p>
                  </a:txBody>
                  <a:tcPr marT="91425" marB="91425" marR="91425" marL="91425"/>
                </a:tc>
                <a:tc>
                  <a:txBody>
                    <a:bodyPr>
                      <a:noAutofit/>
                    </a:bodyPr>
                    <a:lstStyle/>
                    <a:p>
                      <a:pPr lvl="0" rtl="0" algn="ctr">
                        <a:spcBef>
                          <a:spcPts val="0"/>
                        </a:spcBef>
                        <a:buNone/>
                      </a:pPr>
                      <a:r>
                        <a:rPr lang="en" sz="1800">
                          <a:latin typeface="Cambria"/>
                          <a:ea typeface="Cambria"/>
                          <a:cs typeface="Cambria"/>
                          <a:sym typeface="Cambria"/>
                        </a:rPr>
                        <a:t>0.8423 (+11%)</a:t>
                      </a:r>
                    </a:p>
                  </a:txBody>
                  <a:tcPr marT="91425" marB="91425" marR="91425" marL="91425" anchor="ctr"/>
                </a:tc>
              </a:tr>
              <a:tr h="280125">
                <a:tc>
                  <a:txBody>
                    <a:bodyPr>
                      <a:noAutofit/>
                    </a:bodyPr>
                    <a:lstStyle/>
                    <a:p>
                      <a:pPr lvl="0" rtl="0" algn="ctr">
                        <a:spcBef>
                          <a:spcPts val="0"/>
                        </a:spcBef>
                        <a:buNone/>
                      </a:pPr>
                      <a:r>
                        <a:rPr b="1" lang="en" sz="1800">
                          <a:latin typeface="Cambria"/>
                          <a:ea typeface="Cambria"/>
                          <a:cs typeface="Cambria"/>
                          <a:sym typeface="Cambria"/>
                        </a:rPr>
                        <a:t>Fall</a:t>
                      </a:r>
                    </a:p>
                  </a:txBody>
                  <a:tcPr marT="91425" marB="91425" marR="91425" marL="91425"/>
                </a:tc>
                <a:tc>
                  <a:txBody>
                    <a:bodyPr>
                      <a:noAutofit/>
                    </a:bodyPr>
                    <a:lstStyle/>
                    <a:p>
                      <a:pPr lvl="0" rtl="0" algn="ctr">
                        <a:spcBef>
                          <a:spcPts val="0"/>
                        </a:spcBef>
                        <a:buNone/>
                      </a:pPr>
                      <a:r>
                        <a:rPr lang="en" sz="1800">
                          <a:latin typeface="Cambria"/>
                          <a:ea typeface="Cambria"/>
                          <a:cs typeface="Cambria"/>
                          <a:sym typeface="Cambria"/>
                        </a:rPr>
                        <a:t>0.7954</a:t>
                      </a:r>
                    </a:p>
                  </a:txBody>
                  <a:tcPr marT="91425" marB="91425" marR="91425" marL="91425"/>
                </a:tc>
                <a:tc>
                  <a:txBody>
                    <a:bodyPr>
                      <a:noAutofit/>
                    </a:bodyPr>
                    <a:lstStyle/>
                    <a:p>
                      <a:pPr lvl="0" rtl="0" algn="ctr">
                        <a:spcBef>
                          <a:spcPts val="0"/>
                        </a:spcBef>
                        <a:buNone/>
                      </a:pPr>
                      <a:r>
                        <a:rPr lang="en" sz="1800">
                          <a:latin typeface="Cambria"/>
                          <a:ea typeface="Cambria"/>
                          <a:cs typeface="Cambria"/>
                          <a:sym typeface="Cambria"/>
                        </a:rPr>
                        <a:t>0.9526 (+19%)</a:t>
                      </a:r>
                    </a:p>
                  </a:txBody>
                  <a:tcPr marT="91425" marB="91425" marR="91425" marL="91425" anchor="ctr"/>
                </a:tc>
              </a:tr>
              <a:tr h="280125">
                <a:tc>
                  <a:txBody>
                    <a:bodyPr>
                      <a:noAutofit/>
                    </a:bodyPr>
                    <a:lstStyle/>
                    <a:p>
                      <a:pPr lvl="0" rtl="0" algn="ctr">
                        <a:spcBef>
                          <a:spcPts val="0"/>
                        </a:spcBef>
                        <a:buNone/>
                      </a:pPr>
                      <a:r>
                        <a:rPr b="1" lang="en" sz="1800">
                          <a:latin typeface="Cambria"/>
                          <a:ea typeface="Cambria"/>
                          <a:cs typeface="Cambria"/>
                          <a:sym typeface="Cambria"/>
                        </a:rPr>
                        <a:t>Traffic</a:t>
                      </a:r>
                    </a:p>
                  </a:txBody>
                  <a:tcPr marT="91425" marB="91425" marR="91425" marL="91425"/>
                </a:tc>
                <a:tc>
                  <a:txBody>
                    <a:bodyPr>
                      <a:noAutofit/>
                    </a:bodyPr>
                    <a:lstStyle/>
                    <a:p>
                      <a:pPr lvl="0" rtl="0" algn="ctr">
                        <a:spcBef>
                          <a:spcPts val="0"/>
                        </a:spcBef>
                        <a:buNone/>
                      </a:pPr>
                      <a:r>
                        <a:rPr lang="en" sz="1800">
                          <a:latin typeface="Cambria"/>
                          <a:ea typeface="Cambria"/>
                          <a:cs typeface="Cambria"/>
                          <a:sym typeface="Cambria"/>
                        </a:rPr>
                        <a:t>0.7081</a:t>
                      </a:r>
                    </a:p>
                  </a:txBody>
                  <a:tcPr marT="91425" marB="91425" marR="91425" marL="91425"/>
                </a:tc>
                <a:tc>
                  <a:txBody>
                    <a:bodyPr>
                      <a:noAutofit/>
                    </a:bodyPr>
                    <a:lstStyle/>
                    <a:p>
                      <a:pPr lvl="0" rtl="0" algn="ctr">
                        <a:spcBef>
                          <a:spcPts val="0"/>
                        </a:spcBef>
                        <a:buNone/>
                      </a:pPr>
                      <a:r>
                        <a:rPr lang="en" sz="1800">
                          <a:latin typeface="Cambria"/>
                          <a:ea typeface="Cambria"/>
                          <a:cs typeface="Cambria"/>
                          <a:sym typeface="Cambria"/>
                        </a:rPr>
                        <a:t>0.7807 (+10%)</a:t>
                      </a:r>
                    </a:p>
                  </a:txBody>
                  <a:tcPr marT="91425" marB="91425" marR="91425" marL="91425" anchor="ctr"/>
                </a:tc>
              </a:tr>
              <a:tr h="280125">
                <a:tc>
                  <a:txBody>
                    <a:bodyPr>
                      <a:noAutofit/>
                    </a:bodyPr>
                    <a:lstStyle/>
                    <a:p>
                      <a:pPr lvl="0" rtl="0" algn="ctr">
                        <a:spcBef>
                          <a:spcPts val="0"/>
                        </a:spcBef>
                        <a:buNone/>
                      </a:pPr>
                      <a:r>
                        <a:rPr b="1" lang="en" sz="1800">
                          <a:latin typeface="Cambria"/>
                          <a:ea typeface="Cambria"/>
                          <a:cs typeface="Cambria"/>
                          <a:sym typeface="Cambria"/>
                        </a:rPr>
                        <a:t>Average</a:t>
                      </a:r>
                    </a:p>
                  </a:txBody>
                  <a:tcPr marT="91425" marB="91425" marR="91425" marL="91425"/>
                </a:tc>
                <a:tc>
                  <a:txBody>
                    <a:bodyPr>
                      <a:noAutofit/>
                    </a:bodyPr>
                    <a:lstStyle/>
                    <a:p>
                      <a:pPr lvl="0" rtl="0" algn="ctr">
                        <a:spcBef>
                          <a:spcPts val="0"/>
                        </a:spcBef>
                        <a:buNone/>
                      </a:pPr>
                      <a:r>
                        <a:rPr lang="en" sz="1800">
                          <a:latin typeface="Cambria"/>
                          <a:ea typeface="Cambria"/>
                          <a:cs typeface="Cambria"/>
                          <a:sym typeface="Cambria"/>
                        </a:rPr>
                        <a:t>0.7525</a:t>
                      </a:r>
                    </a:p>
                  </a:txBody>
                  <a:tcPr marT="91425" marB="91425" marR="91425" marL="91425"/>
                </a:tc>
                <a:tc>
                  <a:txBody>
                    <a:bodyPr>
                      <a:noAutofit/>
                    </a:bodyPr>
                    <a:lstStyle/>
                    <a:p>
                      <a:pPr lvl="0" rtl="0" algn="ctr">
                        <a:spcBef>
                          <a:spcPts val="0"/>
                        </a:spcBef>
                        <a:buNone/>
                      </a:pPr>
                      <a:r>
                        <a:rPr lang="en" sz="1800">
                          <a:latin typeface="Cambria"/>
                          <a:ea typeface="Cambria"/>
                          <a:cs typeface="Cambria"/>
                          <a:sym typeface="Cambria"/>
                        </a:rPr>
                        <a:t>0.8585 (+14%)</a:t>
                      </a:r>
                    </a:p>
                  </a:txBody>
                  <a:tcPr marT="91425" marB="91425" marR="91425" marL="91425" anchor="ctr"/>
                </a:tc>
              </a:tr>
            </a:tbl>
          </a:graphicData>
        </a:graphic>
      </p:graphicFrame>
      <p:sp>
        <p:nvSpPr>
          <p:cNvPr id="309" name="Shape 309"/>
          <p:cNvSpPr txBox="1"/>
          <p:nvPr/>
        </p:nvSpPr>
        <p:spPr>
          <a:xfrm>
            <a:off x="3192625" y="1491375"/>
            <a:ext cx="1889100" cy="273900"/>
          </a:xfrm>
          <a:prstGeom prst="rect">
            <a:avLst/>
          </a:prstGeom>
          <a:noFill/>
          <a:ln>
            <a:noFill/>
          </a:ln>
        </p:spPr>
        <p:txBody>
          <a:bodyPr anchorCtr="0" anchor="t" bIns="91425" lIns="91425" rIns="91425" tIns="91425">
            <a:noAutofit/>
          </a:bodyPr>
          <a:lstStyle/>
          <a:p>
            <a:pPr lvl="0" algn="r">
              <a:spcBef>
                <a:spcPts val="0"/>
              </a:spcBef>
              <a:buNone/>
            </a:pPr>
            <a:r>
              <a:rPr i="1" lang="en">
                <a:latin typeface="Cambria"/>
                <a:ea typeface="Cambria"/>
                <a:cs typeface="Cambria"/>
                <a:sym typeface="Cambria"/>
              </a:rPr>
              <a:t>(Higher AUC is better)</a:t>
            </a:r>
          </a:p>
        </p:txBody>
      </p:sp>
      <p:sp>
        <p:nvSpPr>
          <p:cNvPr id="310" name="Shape 310"/>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Guim Perarnau</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grpSp>
        <p:nvGrpSpPr>
          <p:cNvPr id="315" name="Shape 315"/>
          <p:cNvGrpSpPr/>
          <p:nvPr/>
        </p:nvGrpSpPr>
        <p:grpSpPr>
          <a:xfrm>
            <a:off x="438350" y="852450"/>
            <a:ext cx="2345100" cy="2568149"/>
            <a:chOff x="438350" y="1004850"/>
            <a:chExt cx="2345100" cy="2568149"/>
          </a:xfrm>
        </p:grpSpPr>
        <p:sp>
          <p:nvSpPr>
            <p:cNvPr id="316" name="Shape 316"/>
            <p:cNvSpPr/>
            <p:nvPr/>
          </p:nvSpPr>
          <p:spPr>
            <a:xfrm>
              <a:off x="438350" y="1345800"/>
              <a:ext cx="2345100" cy="2227199"/>
            </a:xfrm>
            <a:prstGeom prst="roundRect">
              <a:avLst>
                <a:gd fmla="val 9701"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17" name="Shape 317"/>
            <p:cNvSpPr txBox="1"/>
            <p:nvPr/>
          </p:nvSpPr>
          <p:spPr>
            <a:xfrm>
              <a:off x="475250" y="1004850"/>
              <a:ext cx="2271299" cy="309600"/>
            </a:xfrm>
            <a:prstGeom prst="rect">
              <a:avLst/>
            </a:prstGeom>
            <a:noFill/>
            <a:ln>
              <a:noFill/>
            </a:ln>
          </p:spPr>
          <p:txBody>
            <a:bodyPr anchorCtr="0" anchor="t" bIns="91425" lIns="91425" rIns="91425" tIns="91425">
              <a:noAutofit/>
            </a:bodyPr>
            <a:lstStyle/>
            <a:p>
              <a:pPr lvl="0" algn="ctr">
                <a:spcBef>
                  <a:spcPts val="0"/>
                </a:spcBef>
                <a:buNone/>
              </a:pPr>
              <a:r>
                <a:rPr lang="en">
                  <a:latin typeface="Cambria"/>
                  <a:ea typeface="Cambria"/>
                  <a:cs typeface="Cambria"/>
                  <a:sym typeface="Cambria"/>
                </a:rPr>
                <a:t>Obtain Optical Flow</a:t>
              </a:r>
            </a:p>
          </p:txBody>
        </p:sp>
      </p:grpSp>
      <p:sp>
        <p:nvSpPr>
          <p:cNvPr id="318" name="Shape 318"/>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pic>
        <p:nvPicPr>
          <p:cNvPr id="319" name="Shape 319"/>
          <p:cNvPicPr preferRelativeResize="0"/>
          <p:nvPr/>
        </p:nvPicPr>
        <p:blipFill rotWithShape="1">
          <a:blip r:embed="rId3">
            <a:alphaModFix amt="88000"/>
          </a:blip>
          <a:srcRect b="0" l="0" r="0" t="0"/>
          <a:stretch/>
        </p:blipFill>
        <p:spPr>
          <a:xfrm>
            <a:off x="865275" y="4804900"/>
            <a:ext cx="3729899" cy="198899"/>
          </a:xfrm>
          <a:prstGeom prst="rect">
            <a:avLst/>
          </a:prstGeom>
          <a:noFill/>
          <a:ln>
            <a:noFill/>
          </a:ln>
        </p:spPr>
      </p:pic>
      <p:sp>
        <p:nvSpPr>
          <p:cNvPr id="320" name="Shape 320"/>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321" name="Shape 321"/>
          <p:cNvSpPr/>
          <p:nvPr/>
        </p:nvSpPr>
        <p:spPr>
          <a:xfrm>
            <a:off x="607400" y="1396575"/>
            <a:ext cx="2007000" cy="890700"/>
          </a:xfrm>
          <a:prstGeom prst="roundRect">
            <a:avLst>
              <a:gd fmla="val 16667" name="adj"/>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latin typeface="Cambria"/>
                <a:ea typeface="Cambria"/>
                <a:cs typeface="Cambria"/>
                <a:sym typeface="Cambria"/>
              </a:rPr>
              <a:t>Block Matching</a:t>
            </a:r>
          </a:p>
        </p:txBody>
      </p:sp>
      <p:sp>
        <p:nvSpPr>
          <p:cNvPr id="322" name="Shape 322"/>
          <p:cNvSpPr/>
          <p:nvPr/>
        </p:nvSpPr>
        <p:spPr>
          <a:xfrm>
            <a:off x="569100" y="2434300"/>
            <a:ext cx="2007000" cy="890700"/>
          </a:xfrm>
          <a:prstGeom prst="roundRect">
            <a:avLst>
              <a:gd fmla="val 16667" name="adj"/>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Cambria"/>
                <a:ea typeface="Cambria"/>
                <a:cs typeface="Cambria"/>
                <a:sym typeface="Cambria"/>
              </a:rPr>
              <a:t>Lucas-Kanade</a:t>
            </a:r>
          </a:p>
        </p:txBody>
      </p:sp>
      <p:sp>
        <p:nvSpPr>
          <p:cNvPr id="323" name="Shape 323"/>
          <p:cNvSpPr/>
          <p:nvPr/>
        </p:nvSpPr>
        <p:spPr>
          <a:xfrm>
            <a:off x="3206325" y="1615800"/>
            <a:ext cx="1611000" cy="1382399"/>
          </a:xfrm>
          <a:prstGeom prst="roundRect">
            <a:avLst>
              <a:gd fmla="val 16667" name="adj"/>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latin typeface="Cambria"/>
                <a:ea typeface="Cambria"/>
                <a:cs typeface="Cambria"/>
                <a:sym typeface="Cambria"/>
              </a:rPr>
              <a:t>Obtain the </a:t>
            </a:r>
            <a:r>
              <a:rPr b="1" lang="en">
                <a:latin typeface="Cambria"/>
                <a:ea typeface="Cambria"/>
                <a:cs typeface="Cambria"/>
                <a:sym typeface="Cambria"/>
              </a:rPr>
              <a:t>mode</a:t>
            </a:r>
            <a:r>
              <a:rPr lang="en">
                <a:latin typeface="Cambria"/>
                <a:ea typeface="Cambria"/>
                <a:cs typeface="Cambria"/>
                <a:sym typeface="Cambria"/>
              </a:rPr>
              <a:t> of the vectors.</a:t>
            </a:r>
          </a:p>
        </p:txBody>
      </p:sp>
      <p:cxnSp>
        <p:nvCxnSpPr>
          <p:cNvPr id="324" name="Shape 324"/>
          <p:cNvCxnSpPr>
            <a:stCxn id="316" idx="3"/>
            <a:endCxn id="323" idx="1"/>
          </p:cNvCxnSpPr>
          <p:nvPr/>
        </p:nvCxnSpPr>
        <p:spPr>
          <a:xfrm>
            <a:off x="2783450" y="2306999"/>
            <a:ext cx="423000" cy="0"/>
          </a:xfrm>
          <a:prstGeom prst="straightConnector1">
            <a:avLst/>
          </a:prstGeom>
          <a:noFill/>
          <a:ln cap="flat" cmpd="sng" w="9525">
            <a:solidFill>
              <a:schemeClr val="dk2"/>
            </a:solidFill>
            <a:prstDash val="solid"/>
            <a:round/>
            <a:headEnd len="lg" w="lg" type="none"/>
            <a:tailEnd len="lg" w="lg" type="triangle"/>
          </a:ln>
        </p:spPr>
      </p:cxnSp>
      <p:sp>
        <p:nvSpPr>
          <p:cNvPr id="325" name="Shape 325"/>
          <p:cNvSpPr/>
          <p:nvPr/>
        </p:nvSpPr>
        <p:spPr>
          <a:xfrm>
            <a:off x="5240200" y="1615800"/>
            <a:ext cx="1611000" cy="1382399"/>
          </a:xfrm>
          <a:prstGeom prst="roundRect">
            <a:avLst>
              <a:gd fmla="val 16667" name="adj"/>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Cambria"/>
                <a:ea typeface="Cambria"/>
                <a:cs typeface="Cambria"/>
                <a:sym typeface="Cambria"/>
              </a:rPr>
              <a:t>Calculate transformation matrix</a:t>
            </a:r>
          </a:p>
          <a:p>
            <a:pPr lvl="0" rtl="0" algn="ctr">
              <a:spcBef>
                <a:spcPts val="0"/>
              </a:spcBef>
              <a:buNone/>
            </a:pPr>
            <a:r>
              <a:t/>
            </a:r>
            <a:endParaRPr/>
          </a:p>
        </p:txBody>
      </p:sp>
      <p:cxnSp>
        <p:nvCxnSpPr>
          <p:cNvPr id="326" name="Shape 326"/>
          <p:cNvCxnSpPr>
            <a:stCxn id="323" idx="3"/>
            <a:endCxn id="325" idx="1"/>
          </p:cNvCxnSpPr>
          <p:nvPr/>
        </p:nvCxnSpPr>
        <p:spPr>
          <a:xfrm>
            <a:off x="4817325" y="2306999"/>
            <a:ext cx="423000" cy="0"/>
          </a:xfrm>
          <a:prstGeom prst="straightConnector1">
            <a:avLst/>
          </a:prstGeom>
          <a:noFill/>
          <a:ln cap="flat" cmpd="sng" w="9525">
            <a:solidFill>
              <a:schemeClr val="dk2"/>
            </a:solidFill>
            <a:prstDash val="solid"/>
            <a:round/>
            <a:headEnd len="lg" w="lg" type="none"/>
            <a:tailEnd len="lg" w="lg" type="triangle"/>
          </a:ln>
        </p:spPr>
      </p:cxnSp>
      <p:sp>
        <p:nvSpPr>
          <p:cNvPr id="327" name="Shape 327"/>
          <p:cNvSpPr txBox="1"/>
          <p:nvPr/>
        </p:nvSpPr>
        <p:spPr>
          <a:xfrm>
            <a:off x="438351" y="549125"/>
            <a:ext cx="78005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rgbClr val="3A4042"/>
                </a:solidFill>
                <a:latin typeface="Cambria"/>
                <a:ea typeface="Cambria"/>
                <a:cs typeface="Cambria"/>
                <a:sym typeface="Cambria"/>
              </a:rPr>
              <a:t>Optical flow for stabilization</a:t>
            </a:r>
          </a:p>
        </p:txBody>
      </p:sp>
      <p:pic>
        <p:nvPicPr>
          <p:cNvPr id="328" name="Shape 328"/>
          <p:cNvPicPr preferRelativeResize="0"/>
          <p:nvPr/>
        </p:nvPicPr>
        <p:blipFill rotWithShape="1">
          <a:blip r:embed="rId4">
            <a:alphaModFix/>
          </a:blip>
          <a:srcRect b="19523" l="8421" r="8694" t="7896"/>
          <a:stretch/>
        </p:blipFill>
        <p:spPr>
          <a:xfrm>
            <a:off x="486875" y="3550075"/>
            <a:ext cx="4024953" cy="1217200"/>
          </a:xfrm>
          <a:prstGeom prst="rect">
            <a:avLst/>
          </a:prstGeom>
          <a:noFill/>
          <a:ln>
            <a:noFill/>
          </a:ln>
        </p:spPr>
      </p:pic>
      <p:cxnSp>
        <p:nvCxnSpPr>
          <p:cNvPr id="329" name="Shape 329"/>
          <p:cNvCxnSpPr/>
          <p:nvPr/>
        </p:nvCxnSpPr>
        <p:spPr>
          <a:xfrm flipH="1">
            <a:off x="3333500" y="3049925"/>
            <a:ext cx="186599" cy="399600"/>
          </a:xfrm>
          <a:prstGeom prst="straightConnector1">
            <a:avLst/>
          </a:prstGeom>
          <a:noFill/>
          <a:ln cap="flat" cmpd="sng" w="9525">
            <a:solidFill>
              <a:srgbClr val="FF0000"/>
            </a:solidFill>
            <a:prstDash val="solid"/>
            <a:round/>
            <a:headEnd len="lg" w="lg" type="none"/>
            <a:tailEnd len="lg" w="lg" type="triangle"/>
          </a:ln>
        </p:spPr>
      </p:cxnSp>
      <p:sp>
        <p:nvSpPr>
          <p:cNvPr id="330" name="Shape 330"/>
          <p:cNvSpPr/>
          <p:nvPr/>
        </p:nvSpPr>
        <p:spPr>
          <a:xfrm>
            <a:off x="7044100" y="1833150"/>
            <a:ext cx="1323300" cy="947699"/>
          </a:xfrm>
          <a:prstGeom prst="roundRect">
            <a:avLst>
              <a:gd fmla="val 16667" name="adj"/>
            </a:avLst>
          </a:prstGeom>
          <a:solidFill>
            <a:srgbClr val="A4C2F4"/>
          </a:solidFill>
          <a:ln cap="flat" cmpd="sng" w="9525">
            <a:solidFill>
              <a:srgbClr val="00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Cambria"/>
                <a:ea typeface="Cambria"/>
                <a:cs typeface="Cambria"/>
                <a:sym typeface="Cambria"/>
              </a:rPr>
              <a:t>Stabilize video</a:t>
            </a:r>
          </a:p>
        </p:txBody>
      </p:sp>
      <p:cxnSp>
        <p:nvCxnSpPr>
          <p:cNvPr id="331" name="Shape 331"/>
          <p:cNvCxnSpPr>
            <a:stCxn id="325" idx="3"/>
            <a:endCxn id="330" idx="1"/>
          </p:cNvCxnSpPr>
          <p:nvPr/>
        </p:nvCxnSpPr>
        <p:spPr>
          <a:xfrm>
            <a:off x="6851200" y="2306999"/>
            <a:ext cx="192900" cy="0"/>
          </a:xfrm>
          <a:prstGeom prst="straightConnector1">
            <a:avLst/>
          </a:prstGeom>
          <a:noFill/>
          <a:ln cap="flat" cmpd="sng" w="9525">
            <a:solidFill>
              <a:schemeClr val="dk2"/>
            </a:solidFill>
            <a:prstDash val="solid"/>
            <a:round/>
            <a:headEnd len="lg" w="lg" type="none"/>
            <a:tailEnd len="lg" w="lg" type="triangle"/>
          </a:ln>
        </p:spPr>
      </p:cxnSp>
      <p:sp>
        <p:nvSpPr>
          <p:cNvPr id="332" name="Shape 332"/>
          <p:cNvSpPr txBox="1"/>
          <p:nvPr/>
        </p:nvSpPr>
        <p:spPr>
          <a:xfrm>
            <a:off x="5454250" y="3627250"/>
            <a:ext cx="3229799" cy="890700"/>
          </a:xfrm>
          <a:prstGeom prst="rect">
            <a:avLst/>
          </a:prstGeom>
          <a:noFill/>
          <a:ln>
            <a:noFill/>
          </a:ln>
        </p:spPr>
        <p:txBody>
          <a:bodyPr anchorCtr="0" anchor="t" bIns="91425" lIns="91425" rIns="91425" tIns="91425">
            <a:noAutofit/>
          </a:bodyPr>
          <a:lstStyle/>
          <a:p>
            <a:pPr lvl="0" rtl="0">
              <a:spcBef>
                <a:spcPts val="0"/>
              </a:spcBef>
              <a:buNone/>
            </a:pPr>
            <a:r>
              <a:t/>
            </a:r>
            <a:endParaRPr sz="1800">
              <a:solidFill>
                <a:srgbClr val="FF0000"/>
              </a:solidFill>
              <a:latin typeface="Cambria"/>
              <a:ea typeface="Cambria"/>
              <a:cs typeface="Cambria"/>
              <a:sym typeface="Cambria"/>
            </a:endParaRPr>
          </a:p>
        </p:txBody>
      </p:sp>
      <p:pic>
        <p:nvPicPr>
          <p:cNvPr id="333" name="Shape 333"/>
          <p:cNvPicPr preferRelativeResize="0"/>
          <p:nvPr/>
        </p:nvPicPr>
        <p:blipFill>
          <a:blip r:embed="rId5">
            <a:alphaModFix/>
          </a:blip>
          <a:stretch>
            <a:fillRect/>
          </a:stretch>
        </p:blipFill>
        <p:spPr>
          <a:xfrm>
            <a:off x="5380512" y="2485137"/>
            <a:ext cx="1330371" cy="273900"/>
          </a:xfrm>
          <a:prstGeom prst="rect">
            <a:avLst/>
          </a:prstGeom>
          <a:noFill/>
          <a:ln>
            <a:noFill/>
          </a:ln>
        </p:spPr>
      </p:pic>
      <p:sp>
        <p:nvSpPr>
          <p:cNvPr id="334" name="Shape 334"/>
          <p:cNvSpPr txBox="1"/>
          <p:nvPr/>
        </p:nvSpPr>
        <p:spPr>
          <a:xfrm>
            <a:off x="5151325" y="3245700"/>
            <a:ext cx="3087599" cy="1299899"/>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61111"/>
              <a:buFont typeface="Arial"/>
              <a:buNone/>
            </a:pPr>
            <a:r>
              <a:rPr lang="en" sz="1800">
                <a:latin typeface="Cambria"/>
                <a:ea typeface="Cambria"/>
                <a:cs typeface="Cambria"/>
                <a:sym typeface="Cambria"/>
              </a:rPr>
              <a:t>Stabilization does not improve the performance of the model, so we don’t use it.</a:t>
            </a: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i="1">
              <a:latin typeface="Cambria"/>
              <a:ea typeface="Cambria"/>
              <a:cs typeface="Cambria"/>
              <a:sym typeface="Cambria"/>
            </a:endParaRPr>
          </a:p>
        </p:txBody>
      </p:sp>
      <p:pic>
        <p:nvPicPr>
          <p:cNvPr id="335" name="Shape 335"/>
          <p:cNvPicPr preferRelativeResize="0"/>
          <p:nvPr/>
        </p:nvPicPr>
        <p:blipFill>
          <a:blip r:embed="rId6">
            <a:alphaModFix/>
          </a:blip>
          <a:stretch>
            <a:fillRect/>
          </a:stretch>
        </p:blipFill>
        <p:spPr>
          <a:xfrm>
            <a:off x="7270087" y="4048337"/>
            <a:ext cx="871325" cy="871325"/>
          </a:xfrm>
          <a:prstGeom prst="rect">
            <a:avLst/>
          </a:prstGeom>
          <a:noFill/>
          <a:ln>
            <a:noFill/>
          </a:ln>
        </p:spPr>
      </p:pic>
      <p:pic>
        <p:nvPicPr>
          <p:cNvPr id="336" name="Shape 336"/>
          <p:cNvPicPr preferRelativeResize="0"/>
          <p:nvPr/>
        </p:nvPicPr>
        <p:blipFill>
          <a:blip r:embed="rId7">
            <a:alphaModFix/>
          </a:blip>
          <a:stretch>
            <a:fillRect/>
          </a:stretch>
        </p:blipFill>
        <p:spPr>
          <a:xfrm>
            <a:off x="5288550" y="1063922"/>
            <a:ext cx="1422324" cy="489402"/>
          </a:xfrm>
          <a:prstGeom prst="rect">
            <a:avLst/>
          </a:prstGeom>
          <a:noFill/>
          <a:ln>
            <a:noFill/>
          </a:ln>
        </p:spPr>
      </p:pic>
      <p:sp>
        <p:nvSpPr>
          <p:cNvPr id="337" name="Shape 337"/>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Guim Perarnau</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rgbClr val="3A4042"/>
                </a:solidFill>
                <a:latin typeface="Cambria"/>
                <a:ea typeface="Cambria"/>
                <a:cs typeface="Cambria"/>
                <a:sym typeface="Cambria"/>
              </a:rPr>
              <a:t>Vehicle tracker</a:t>
            </a:r>
          </a:p>
        </p:txBody>
      </p:sp>
      <p:sp>
        <p:nvSpPr>
          <p:cNvPr id="343" name="Shape 343"/>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sp>
        <p:nvSpPr>
          <p:cNvPr id="344" name="Shape 344"/>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345" name="Shape 345"/>
          <p:cNvSpPr txBox="1"/>
          <p:nvPr/>
        </p:nvSpPr>
        <p:spPr>
          <a:xfrm>
            <a:off x="529200" y="896400"/>
            <a:ext cx="3713099" cy="614099"/>
          </a:xfrm>
          <a:prstGeom prst="rect">
            <a:avLst/>
          </a:prstGeom>
          <a:noFill/>
          <a:ln>
            <a:noFill/>
          </a:ln>
        </p:spPr>
        <p:txBody>
          <a:bodyPr anchorCtr="0" anchor="ctr" bIns="91425" lIns="91425" rIns="91425" tIns="91425">
            <a:noAutofit/>
          </a:bodyPr>
          <a:lstStyle/>
          <a:p>
            <a:pPr lvl="0" rtl="0">
              <a:spcBef>
                <a:spcPts val="0"/>
              </a:spcBef>
              <a:buNone/>
            </a:pPr>
            <a:r>
              <a:rPr lang="en" sz="2400" u="sng">
                <a:solidFill>
                  <a:schemeClr val="dk1"/>
                </a:solidFill>
                <a:latin typeface="Cambria"/>
                <a:ea typeface="Cambria"/>
                <a:cs typeface="Cambria"/>
                <a:sym typeface="Cambria"/>
              </a:rPr>
              <a:t>Tracking.</a:t>
            </a:r>
          </a:p>
        </p:txBody>
      </p:sp>
      <p:sp>
        <p:nvSpPr>
          <p:cNvPr id="346" name="Shape 346"/>
          <p:cNvSpPr txBox="1"/>
          <p:nvPr/>
        </p:nvSpPr>
        <p:spPr>
          <a:xfrm>
            <a:off x="599350" y="1423925"/>
            <a:ext cx="1716900" cy="385800"/>
          </a:xfrm>
          <a:prstGeom prst="rect">
            <a:avLst/>
          </a:prstGeom>
          <a:noFill/>
          <a:ln>
            <a:noFill/>
          </a:ln>
        </p:spPr>
        <p:txBody>
          <a:bodyPr anchorCtr="0" anchor="t" bIns="91425" lIns="91425" rIns="91425" tIns="91425">
            <a:noAutofit/>
          </a:bodyPr>
          <a:lstStyle/>
          <a:p>
            <a:pPr lvl="0" rtl="0">
              <a:spcBef>
                <a:spcPts val="0"/>
              </a:spcBef>
              <a:buNone/>
            </a:pPr>
            <a:r>
              <a:rPr b="1" lang="en" sz="1800">
                <a:latin typeface="Cambria"/>
                <a:ea typeface="Cambria"/>
                <a:cs typeface="Cambria"/>
                <a:sym typeface="Cambria"/>
              </a:rPr>
              <a:t>Kalman filter</a:t>
            </a:r>
          </a:p>
        </p:txBody>
      </p:sp>
      <p:sp>
        <p:nvSpPr>
          <p:cNvPr id="347" name="Shape 347"/>
          <p:cNvSpPr txBox="1"/>
          <p:nvPr/>
        </p:nvSpPr>
        <p:spPr>
          <a:xfrm>
            <a:off x="5159425" y="1423925"/>
            <a:ext cx="1716900" cy="385800"/>
          </a:xfrm>
          <a:prstGeom prst="rect">
            <a:avLst/>
          </a:prstGeom>
          <a:noFill/>
          <a:ln>
            <a:noFill/>
          </a:ln>
        </p:spPr>
        <p:txBody>
          <a:bodyPr anchorCtr="0" anchor="t" bIns="91425" lIns="91425" rIns="91425" tIns="91425">
            <a:noAutofit/>
          </a:bodyPr>
          <a:lstStyle/>
          <a:p>
            <a:pPr lvl="0" rtl="0">
              <a:spcBef>
                <a:spcPts val="0"/>
              </a:spcBef>
              <a:buNone/>
            </a:pPr>
            <a:r>
              <a:rPr b="1" lang="en" sz="1800">
                <a:latin typeface="Cambria"/>
                <a:ea typeface="Cambria"/>
                <a:cs typeface="Cambria"/>
                <a:sym typeface="Cambria"/>
              </a:rPr>
              <a:t>Wang 2013 </a:t>
            </a:r>
            <a:r>
              <a:rPr lang="en" sz="1800" u="sng">
                <a:solidFill>
                  <a:schemeClr val="hlink"/>
                </a:solidFill>
                <a:latin typeface="Cambria"/>
                <a:ea typeface="Cambria"/>
                <a:cs typeface="Cambria"/>
                <a:sym typeface="Cambria"/>
                <a:hlinkClick r:id="rId3"/>
              </a:rPr>
              <a:t>[1]</a:t>
            </a:r>
            <a:r>
              <a:rPr b="1" lang="en" sz="1800" u="sng">
                <a:solidFill>
                  <a:schemeClr val="hlink"/>
                </a:solidFill>
                <a:latin typeface="Cambria"/>
                <a:ea typeface="Cambria"/>
                <a:cs typeface="Cambria"/>
                <a:sym typeface="Cambria"/>
                <a:hlinkClick r:id="rId4"/>
              </a:rPr>
              <a:t> </a:t>
            </a:r>
          </a:p>
        </p:txBody>
      </p:sp>
      <p:pic>
        <p:nvPicPr>
          <p:cNvPr id="348" name="Shape 348"/>
          <p:cNvPicPr preferRelativeResize="0"/>
          <p:nvPr/>
        </p:nvPicPr>
        <p:blipFill rotWithShape="1">
          <a:blip r:embed="rId5">
            <a:alphaModFix amt="88000"/>
          </a:blip>
          <a:srcRect b="0" l="0" r="0" t="0"/>
          <a:stretch/>
        </p:blipFill>
        <p:spPr>
          <a:xfrm>
            <a:off x="865275" y="4804900"/>
            <a:ext cx="3729899" cy="198899"/>
          </a:xfrm>
          <a:prstGeom prst="rect">
            <a:avLst/>
          </a:prstGeom>
          <a:noFill/>
          <a:ln>
            <a:noFill/>
          </a:ln>
        </p:spPr>
      </p:pic>
      <p:sp>
        <p:nvSpPr>
          <p:cNvPr id="349" name="Shape 349"/>
          <p:cNvSpPr txBox="1"/>
          <p:nvPr/>
        </p:nvSpPr>
        <p:spPr>
          <a:xfrm>
            <a:off x="217975" y="1871200"/>
            <a:ext cx="4065899" cy="2992199"/>
          </a:xfrm>
          <a:prstGeom prst="rect">
            <a:avLst/>
          </a:prstGeom>
          <a:noFill/>
          <a:ln>
            <a:noFill/>
          </a:ln>
        </p:spPr>
        <p:txBody>
          <a:bodyPr anchorCtr="0" anchor="t" bIns="91425" lIns="91425" rIns="91425" tIns="91425">
            <a:noAutofit/>
          </a:bodyPr>
          <a:lstStyle/>
          <a:p>
            <a:pPr indent="-355600" lvl="0" marL="457200" rtl="0">
              <a:spcBef>
                <a:spcPts val="0"/>
              </a:spcBef>
              <a:buClr>
                <a:schemeClr val="dk1"/>
              </a:buClr>
              <a:buSzPct val="111111"/>
              <a:buFont typeface="Cambria"/>
              <a:buChar char="●"/>
            </a:pPr>
            <a:r>
              <a:rPr lang="en" sz="1800">
                <a:latin typeface="Cambria"/>
                <a:ea typeface="Cambria"/>
                <a:cs typeface="Cambria"/>
                <a:sym typeface="Cambria"/>
              </a:rPr>
              <a:t>Optimal method for tracking </a:t>
            </a:r>
            <a:r>
              <a:rPr b="1" lang="en" sz="1800">
                <a:latin typeface="Cambria"/>
                <a:ea typeface="Cambria"/>
                <a:cs typeface="Cambria"/>
                <a:sym typeface="Cambria"/>
              </a:rPr>
              <a:t>linear dynamical models</a:t>
            </a:r>
            <a:r>
              <a:rPr lang="en" sz="1800">
                <a:latin typeface="Cambria"/>
                <a:ea typeface="Cambria"/>
                <a:cs typeface="Cambria"/>
                <a:sym typeface="Cambria"/>
              </a:rPr>
              <a:t>.</a:t>
            </a:r>
          </a:p>
          <a:p>
            <a:pPr indent="-342900" lvl="0" marL="457200" rtl="0">
              <a:spcBef>
                <a:spcPts val="0"/>
              </a:spcBef>
              <a:buSzPct val="100000"/>
              <a:buFont typeface="Cambria"/>
              <a:buChar char="●"/>
            </a:pPr>
            <a:r>
              <a:rPr lang="en" sz="1800">
                <a:latin typeface="Cambria"/>
                <a:ea typeface="Cambria"/>
                <a:cs typeface="Cambria"/>
                <a:sym typeface="Cambria"/>
              </a:rPr>
              <a:t>Assumption: </a:t>
            </a:r>
            <a:r>
              <a:rPr b="1" lang="en" sz="1800">
                <a:latin typeface="Cambria"/>
                <a:ea typeface="Cambria"/>
                <a:cs typeface="Cambria"/>
                <a:sym typeface="Cambria"/>
              </a:rPr>
              <a:t>Gaussian noise</a:t>
            </a:r>
            <a:r>
              <a:rPr lang="en" sz="1800">
                <a:latin typeface="Cambria"/>
                <a:ea typeface="Cambria"/>
                <a:cs typeface="Cambria"/>
                <a:sym typeface="Cambria"/>
              </a:rPr>
              <a:t>.</a:t>
            </a:r>
          </a:p>
        </p:txBody>
      </p:sp>
      <p:pic>
        <p:nvPicPr>
          <p:cNvPr id="350" name="Shape 350"/>
          <p:cNvPicPr preferRelativeResize="0"/>
          <p:nvPr/>
        </p:nvPicPr>
        <p:blipFill>
          <a:blip r:embed="rId6">
            <a:alphaModFix/>
          </a:blip>
          <a:stretch>
            <a:fillRect/>
          </a:stretch>
        </p:blipFill>
        <p:spPr>
          <a:xfrm>
            <a:off x="631474" y="2958773"/>
            <a:ext cx="3238900" cy="1679974"/>
          </a:xfrm>
          <a:prstGeom prst="rect">
            <a:avLst/>
          </a:prstGeom>
          <a:noFill/>
          <a:ln>
            <a:noFill/>
          </a:ln>
        </p:spPr>
      </p:pic>
      <p:sp>
        <p:nvSpPr>
          <p:cNvPr id="351" name="Shape 351"/>
          <p:cNvSpPr/>
          <p:nvPr/>
        </p:nvSpPr>
        <p:spPr>
          <a:xfrm>
            <a:off x="4889525" y="2478450"/>
            <a:ext cx="2163900" cy="385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latin typeface="Cambria"/>
                <a:ea typeface="Cambria"/>
                <a:cs typeface="Cambria"/>
                <a:sym typeface="Cambria"/>
              </a:rPr>
              <a:t>Denoising autoencoder</a:t>
            </a:r>
          </a:p>
        </p:txBody>
      </p:sp>
      <p:sp>
        <p:nvSpPr>
          <p:cNvPr id="352" name="Shape 352"/>
          <p:cNvSpPr txBox="1"/>
          <p:nvPr/>
        </p:nvSpPr>
        <p:spPr>
          <a:xfrm>
            <a:off x="4889525" y="1842050"/>
            <a:ext cx="2163900" cy="273900"/>
          </a:xfrm>
          <a:prstGeom prst="rect">
            <a:avLst/>
          </a:prstGeom>
          <a:noFill/>
          <a:ln>
            <a:noFill/>
          </a:ln>
        </p:spPr>
        <p:txBody>
          <a:bodyPr anchorCtr="0" anchor="t" bIns="91425" lIns="91425" rIns="91425" tIns="91425">
            <a:noAutofit/>
          </a:bodyPr>
          <a:lstStyle/>
          <a:p>
            <a:pPr lvl="0" algn="ctr">
              <a:spcBef>
                <a:spcPts val="0"/>
              </a:spcBef>
              <a:buNone/>
            </a:pPr>
            <a:r>
              <a:rPr lang="en">
                <a:latin typeface="Cambria"/>
                <a:ea typeface="Cambria"/>
                <a:cs typeface="Cambria"/>
                <a:sym typeface="Cambria"/>
              </a:rPr>
              <a:t>Object to track</a:t>
            </a:r>
          </a:p>
        </p:txBody>
      </p:sp>
      <p:sp>
        <p:nvSpPr>
          <p:cNvPr id="353" name="Shape 353"/>
          <p:cNvSpPr/>
          <p:nvPr/>
        </p:nvSpPr>
        <p:spPr>
          <a:xfrm rot="5400000">
            <a:off x="5793050" y="2213349"/>
            <a:ext cx="240299" cy="167700"/>
          </a:xfrm>
          <a:prstGeom prst="rightArrow">
            <a:avLst>
              <a:gd fmla="val 50000" name="adj1"/>
              <a:gd fmla="val 50000" name="adj2"/>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4" name="Shape 354"/>
          <p:cNvSpPr/>
          <p:nvPr/>
        </p:nvSpPr>
        <p:spPr>
          <a:xfrm rot="5400000">
            <a:off x="5793050" y="2961649"/>
            <a:ext cx="240299" cy="167700"/>
          </a:xfrm>
          <a:prstGeom prst="rightArrow">
            <a:avLst>
              <a:gd fmla="val 50000" name="adj1"/>
              <a:gd fmla="val 50000" name="adj2"/>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5" name="Shape 355"/>
          <p:cNvSpPr txBox="1"/>
          <p:nvPr/>
        </p:nvSpPr>
        <p:spPr>
          <a:xfrm>
            <a:off x="4889525" y="3106500"/>
            <a:ext cx="2163900" cy="2739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Features</a:t>
            </a:r>
          </a:p>
        </p:txBody>
      </p:sp>
      <p:sp>
        <p:nvSpPr>
          <p:cNvPr id="356" name="Shape 356"/>
          <p:cNvSpPr/>
          <p:nvPr/>
        </p:nvSpPr>
        <p:spPr>
          <a:xfrm rot="5400000">
            <a:off x="5793050" y="3493737"/>
            <a:ext cx="240299" cy="167700"/>
          </a:xfrm>
          <a:prstGeom prst="rightArrow">
            <a:avLst>
              <a:gd fmla="val 50000" name="adj1"/>
              <a:gd fmla="val 50000" name="adj2"/>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7" name="Shape 357"/>
          <p:cNvSpPr/>
          <p:nvPr/>
        </p:nvSpPr>
        <p:spPr>
          <a:xfrm>
            <a:off x="4889525" y="3774775"/>
            <a:ext cx="2163900" cy="385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Cambria"/>
                <a:ea typeface="Cambria"/>
                <a:cs typeface="Cambria"/>
                <a:sym typeface="Cambria"/>
              </a:rPr>
              <a:t>Neural network</a:t>
            </a:r>
          </a:p>
        </p:txBody>
      </p:sp>
      <p:sp>
        <p:nvSpPr>
          <p:cNvPr id="358" name="Shape 358"/>
          <p:cNvSpPr txBox="1"/>
          <p:nvPr/>
        </p:nvSpPr>
        <p:spPr>
          <a:xfrm>
            <a:off x="4283875" y="4258200"/>
            <a:ext cx="4720500" cy="4491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000" u="sng">
                <a:solidFill>
                  <a:schemeClr val="hlink"/>
                </a:solidFill>
                <a:hlinkClick r:id="rId7"/>
              </a:rPr>
              <a:t>[1]</a:t>
            </a:r>
            <a:r>
              <a:rPr lang="en" sz="1000">
                <a:solidFill>
                  <a:schemeClr val="dk1"/>
                </a:solidFill>
              </a:rPr>
              <a:t>  Yi Wang, Pierre-Marc Jodoin, et al., “Cdnet 2014: An expanded change detection benchmark dataset,” in </a:t>
            </a:r>
            <a:r>
              <a:rPr i="1" lang="en" sz="1000">
                <a:solidFill>
                  <a:schemeClr val="dk1"/>
                </a:solidFill>
              </a:rPr>
              <a:t>CVPRW</a:t>
            </a:r>
            <a:r>
              <a:rPr lang="en" sz="1000">
                <a:solidFill>
                  <a:schemeClr val="dk1"/>
                </a:solidFill>
              </a:rPr>
              <a:t>, 2014, pp. 393–400. </a:t>
            </a:r>
          </a:p>
        </p:txBody>
      </p:sp>
      <p:sp>
        <p:nvSpPr>
          <p:cNvPr id="359" name="Shape 359"/>
          <p:cNvSpPr/>
          <p:nvPr/>
        </p:nvSpPr>
        <p:spPr>
          <a:xfrm>
            <a:off x="7118500" y="3883812"/>
            <a:ext cx="240299" cy="167700"/>
          </a:xfrm>
          <a:prstGeom prst="rightArrow">
            <a:avLst>
              <a:gd fmla="val 50000" name="adj1"/>
              <a:gd fmla="val 50000" name="adj2"/>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0" name="Shape 360"/>
          <p:cNvSpPr txBox="1"/>
          <p:nvPr/>
        </p:nvSpPr>
        <p:spPr>
          <a:xfrm>
            <a:off x="7358800" y="3774775"/>
            <a:ext cx="1121099" cy="2739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Prediction</a:t>
            </a:r>
          </a:p>
        </p:txBody>
      </p:sp>
      <p:sp>
        <p:nvSpPr>
          <p:cNvPr id="361" name="Shape 361"/>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Guim Perarnau</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rgbClr val="3A4042"/>
                </a:solidFill>
                <a:latin typeface="Cambria"/>
                <a:ea typeface="Cambria"/>
                <a:cs typeface="Cambria"/>
                <a:sym typeface="Cambria"/>
              </a:rPr>
              <a:t>Vehicle tracker</a:t>
            </a:r>
          </a:p>
        </p:txBody>
      </p:sp>
      <p:sp>
        <p:nvSpPr>
          <p:cNvPr id="367" name="Shape 367"/>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sp>
        <p:nvSpPr>
          <p:cNvPr id="368" name="Shape 368"/>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369" name="Shape 369"/>
          <p:cNvSpPr/>
          <p:nvPr/>
        </p:nvSpPr>
        <p:spPr>
          <a:xfrm>
            <a:off x="1304350" y="1766475"/>
            <a:ext cx="1406400" cy="5147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New measurement</a:t>
            </a:r>
          </a:p>
        </p:txBody>
      </p:sp>
      <p:sp>
        <p:nvSpPr>
          <p:cNvPr id="370" name="Shape 370"/>
          <p:cNvSpPr/>
          <p:nvPr/>
        </p:nvSpPr>
        <p:spPr>
          <a:xfrm>
            <a:off x="1332250" y="2538150"/>
            <a:ext cx="1350599" cy="57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It is near to vehicle tracker?</a:t>
            </a:r>
          </a:p>
        </p:txBody>
      </p:sp>
      <p:cxnSp>
        <p:nvCxnSpPr>
          <p:cNvPr id="371" name="Shape 371"/>
          <p:cNvCxnSpPr>
            <a:stCxn id="369" idx="2"/>
            <a:endCxn id="370" idx="0"/>
          </p:cNvCxnSpPr>
          <p:nvPr/>
        </p:nvCxnSpPr>
        <p:spPr>
          <a:xfrm>
            <a:off x="2007550" y="2281274"/>
            <a:ext cx="0" cy="256800"/>
          </a:xfrm>
          <a:prstGeom prst="straightConnector1">
            <a:avLst/>
          </a:prstGeom>
          <a:noFill/>
          <a:ln cap="flat" cmpd="sng" w="9525">
            <a:solidFill>
              <a:schemeClr val="dk2"/>
            </a:solidFill>
            <a:prstDash val="solid"/>
            <a:round/>
            <a:headEnd len="lg" w="lg" type="none"/>
            <a:tailEnd len="lg" w="lg" type="triangle"/>
          </a:ln>
        </p:spPr>
      </p:cxnSp>
      <p:sp>
        <p:nvSpPr>
          <p:cNvPr id="372" name="Shape 372"/>
          <p:cNvSpPr/>
          <p:nvPr/>
        </p:nvSpPr>
        <p:spPr>
          <a:xfrm>
            <a:off x="1346200" y="3414087"/>
            <a:ext cx="1322699" cy="5147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Measurement assigned to this vehicle (update)</a:t>
            </a:r>
          </a:p>
        </p:txBody>
      </p:sp>
      <p:cxnSp>
        <p:nvCxnSpPr>
          <p:cNvPr id="373" name="Shape 373"/>
          <p:cNvCxnSpPr>
            <a:stCxn id="370" idx="2"/>
            <a:endCxn id="372" idx="0"/>
          </p:cNvCxnSpPr>
          <p:nvPr/>
        </p:nvCxnSpPr>
        <p:spPr>
          <a:xfrm>
            <a:off x="2007549" y="3112050"/>
            <a:ext cx="0" cy="302100"/>
          </a:xfrm>
          <a:prstGeom prst="straightConnector1">
            <a:avLst/>
          </a:prstGeom>
          <a:noFill/>
          <a:ln cap="flat" cmpd="sng" w="9525">
            <a:solidFill>
              <a:schemeClr val="dk2"/>
            </a:solidFill>
            <a:prstDash val="solid"/>
            <a:round/>
            <a:headEnd len="lg" w="lg" type="none"/>
            <a:tailEnd len="lg" w="lg" type="triangle"/>
          </a:ln>
        </p:spPr>
      </p:cxnSp>
      <p:sp>
        <p:nvSpPr>
          <p:cNvPr id="374" name="Shape 374"/>
          <p:cNvSpPr txBox="1"/>
          <p:nvPr/>
        </p:nvSpPr>
        <p:spPr>
          <a:xfrm>
            <a:off x="1634400" y="3070200"/>
            <a:ext cx="561899" cy="3858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375" name="Shape 375"/>
          <p:cNvSpPr/>
          <p:nvPr/>
        </p:nvSpPr>
        <p:spPr>
          <a:xfrm>
            <a:off x="2981250" y="2567687"/>
            <a:ext cx="1322699" cy="5147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New vehicle tracker</a:t>
            </a:r>
          </a:p>
        </p:txBody>
      </p:sp>
      <p:cxnSp>
        <p:nvCxnSpPr>
          <p:cNvPr id="376" name="Shape 376"/>
          <p:cNvCxnSpPr>
            <a:stCxn id="370" idx="3"/>
            <a:endCxn id="375" idx="1"/>
          </p:cNvCxnSpPr>
          <p:nvPr/>
        </p:nvCxnSpPr>
        <p:spPr>
          <a:xfrm>
            <a:off x="2682849" y="2825100"/>
            <a:ext cx="298500" cy="0"/>
          </a:xfrm>
          <a:prstGeom prst="straightConnector1">
            <a:avLst/>
          </a:prstGeom>
          <a:noFill/>
          <a:ln cap="flat" cmpd="sng" w="9525">
            <a:solidFill>
              <a:schemeClr val="dk2"/>
            </a:solidFill>
            <a:prstDash val="solid"/>
            <a:round/>
            <a:headEnd len="lg" w="lg" type="none"/>
            <a:tailEnd len="lg" w="lg" type="triangle"/>
          </a:ln>
        </p:spPr>
      </p:cxnSp>
      <p:sp>
        <p:nvSpPr>
          <p:cNvPr id="377" name="Shape 377"/>
          <p:cNvSpPr txBox="1"/>
          <p:nvPr/>
        </p:nvSpPr>
        <p:spPr>
          <a:xfrm>
            <a:off x="2623200" y="2538150"/>
            <a:ext cx="561899" cy="3858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378" name="Shape 378"/>
          <p:cNvSpPr txBox="1"/>
          <p:nvPr/>
        </p:nvSpPr>
        <p:spPr>
          <a:xfrm>
            <a:off x="529200" y="896400"/>
            <a:ext cx="3713099" cy="614099"/>
          </a:xfrm>
          <a:prstGeom prst="rect">
            <a:avLst/>
          </a:prstGeom>
          <a:noFill/>
          <a:ln>
            <a:noFill/>
          </a:ln>
        </p:spPr>
        <p:txBody>
          <a:bodyPr anchorCtr="0" anchor="ctr" bIns="91425" lIns="91425" rIns="91425" tIns="91425">
            <a:noAutofit/>
          </a:bodyPr>
          <a:lstStyle/>
          <a:p>
            <a:pPr lvl="0" rtl="0">
              <a:spcBef>
                <a:spcPts val="0"/>
              </a:spcBef>
              <a:buNone/>
            </a:pPr>
            <a:r>
              <a:rPr lang="en" sz="2400" u="sng">
                <a:solidFill>
                  <a:schemeClr val="dk1"/>
                </a:solidFill>
                <a:latin typeface="Cambria"/>
                <a:ea typeface="Cambria"/>
                <a:cs typeface="Cambria"/>
                <a:sym typeface="Cambria"/>
              </a:rPr>
              <a:t>Measurement assignment.</a:t>
            </a:r>
          </a:p>
        </p:txBody>
      </p:sp>
      <p:pic>
        <p:nvPicPr>
          <p:cNvPr id="379" name="Shape 379"/>
          <p:cNvPicPr preferRelativeResize="0"/>
          <p:nvPr/>
        </p:nvPicPr>
        <p:blipFill rotWithShape="1">
          <a:blip r:embed="rId3">
            <a:alphaModFix amt="88000"/>
          </a:blip>
          <a:srcRect b="0" l="0" r="0" t="0"/>
          <a:stretch/>
        </p:blipFill>
        <p:spPr>
          <a:xfrm>
            <a:off x="865275" y="4804900"/>
            <a:ext cx="3729899" cy="198899"/>
          </a:xfrm>
          <a:prstGeom prst="rect">
            <a:avLst/>
          </a:prstGeom>
          <a:noFill/>
          <a:ln>
            <a:noFill/>
          </a:ln>
        </p:spPr>
      </p:pic>
      <p:sp>
        <p:nvSpPr>
          <p:cNvPr id="380" name="Shape 380"/>
          <p:cNvSpPr txBox="1"/>
          <p:nvPr/>
        </p:nvSpPr>
        <p:spPr>
          <a:xfrm>
            <a:off x="5410700" y="1063925"/>
            <a:ext cx="3193499" cy="1129199"/>
          </a:xfrm>
          <a:prstGeom prst="rect">
            <a:avLst/>
          </a:prstGeom>
          <a:noFill/>
          <a:ln>
            <a:noFill/>
          </a:ln>
        </p:spPr>
        <p:txBody>
          <a:bodyPr anchorCtr="0" anchor="t" bIns="91425" lIns="91425" rIns="91425" tIns="91425">
            <a:noAutofit/>
          </a:bodyPr>
          <a:lstStyle/>
          <a:p>
            <a:pPr lvl="0" rtl="0">
              <a:spcBef>
                <a:spcPts val="0"/>
              </a:spcBef>
              <a:buNone/>
            </a:pPr>
            <a:r>
              <a:rPr lang="en">
                <a:latin typeface="Cambria"/>
                <a:ea typeface="Cambria"/>
                <a:cs typeface="Cambria"/>
                <a:sym typeface="Cambria"/>
              </a:rPr>
              <a:t>Measurement:</a:t>
            </a:r>
          </a:p>
          <a:p>
            <a:pPr lvl="0" rtl="0">
              <a:spcBef>
                <a:spcPts val="0"/>
              </a:spcBef>
              <a:buNone/>
            </a:pPr>
            <a:r>
              <a:t/>
            </a:r>
            <a:endParaRPr>
              <a:latin typeface="Cambria"/>
              <a:ea typeface="Cambria"/>
              <a:cs typeface="Cambria"/>
              <a:sym typeface="Cambria"/>
            </a:endParaRPr>
          </a:p>
          <a:p>
            <a:pPr lvl="0" rtl="0">
              <a:spcBef>
                <a:spcPts val="0"/>
              </a:spcBef>
              <a:buNone/>
            </a:pPr>
            <a:r>
              <a:t/>
            </a:r>
            <a:endParaRPr>
              <a:latin typeface="Cambria"/>
              <a:ea typeface="Cambria"/>
              <a:cs typeface="Cambria"/>
              <a:sym typeface="Cambria"/>
            </a:endParaRPr>
          </a:p>
          <a:p>
            <a:pPr lvl="0" rtl="0">
              <a:spcBef>
                <a:spcPts val="0"/>
              </a:spcBef>
              <a:buNone/>
            </a:pPr>
            <a:r>
              <a:t/>
            </a:r>
            <a:endParaRPr>
              <a:latin typeface="Cambria"/>
              <a:ea typeface="Cambria"/>
              <a:cs typeface="Cambria"/>
              <a:sym typeface="Cambria"/>
            </a:endParaRPr>
          </a:p>
          <a:p>
            <a:pPr lvl="0" rtl="0">
              <a:spcBef>
                <a:spcPts val="0"/>
              </a:spcBef>
              <a:buNone/>
            </a:pPr>
            <a:r>
              <a:t/>
            </a:r>
            <a:endParaRPr>
              <a:latin typeface="Cambria"/>
              <a:ea typeface="Cambria"/>
              <a:cs typeface="Cambria"/>
              <a:sym typeface="Cambria"/>
            </a:endParaRPr>
          </a:p>
          <a:p>
            <a:pPr lvl="0" rtl="0">
              <a:spcBef>
                <a:spcPts val="0"/>
              </a:spcBef>
              <a:buNone/>
            </a:pPr>
            <a:r>
              <a:t/>
            </a:r>
            <a:endParaRPr>
              <a:latin typeface="Cambria"/>
              <a:ea typeface="Cambria"/>
              <a:cs typeface="Cambria"/>
              <a:sym typeface="Cambria"/>
            </a:endParaRPr>
          </a:p>
          <a:p>
            <a:pPr lvl="0" rtl="0">
              <a:spcBef>
                <a:spcPts val="0"/>
              </a:spcBef>
              <a:buNone/>
            </a:pPr>
            <a:r>
              <a:t/>
            </a:r>
            <a:endParaRPr>
              <a:latin typeface="Cambria"/>
              <a:ea typeface="Cambria"/>
              <a:cs typeface="Cambria"/>
              <a:sym typeface="Cambria"/>
            </a:endParaRPr>
          </a:p>
          <a:p>
            <a:pPr lvl="0" rtl="0">
              <a:spcBef>
                <a:spcPts val="0"/>
              </a:spcBef>
              <a:buNone/>
            </a:pPr>
            <a:r>
              <a:t/>
            </a:r>
            <a:endParaRPr>
              <a:latin typeface="Cambria"/>
              <a:ea typeface="Cambria"/>
              <a:cs typeface="Cambria"/>
              <a:sym typeface="Cambria"/>
            </a:endParaRPr>
          </a:p>
          <a:p>
            <a:pPr lvl="0" rtl="0">
              <a:spcBef>
                <a:spcPts val="0"/>
              </a:spcBef>
              <a:buNone/>
            </a:pPr>
            <a:r>
              <a:t/>
            </a:r>
            <a:endParaRPr>
              <a:latin typeface="Cambria"/>
              <a:ea typeface="Cambria"/>
              <a:cs typeface="Cambria"/>
              <a:sym typeface="Cambria"/>
            </a:endParaRPr>
          </a:p>
          <a:p>
            <a:pPr lvl="0" rtl="0">
              <a:spcBef>
                <a:spcPts val="0"/>
              </a:spcBef>
              <a:buNone/>
            </a:pPr>
            <a:r>
              <a:rPr lang="en">
                <a:latin typeface="Cambria"/>
                <a:ea typeface="Cambria"/>
                <a:cs typeface="Cambria"/>
                <a:sym typeface="Cambria"/>
              </a:rPr>
              <a:t>State:</a:t>
            </a:r>
          </a:p>
          <a:p>
            <a:pPr lvl="0" rtl="0">
              <a:spcBef>
                <a:spcPts val="0"/>
              </a:spcBef>
              <a:buNone/>
            </a:pPr>
            <a:r>
              <a:t/>
            </a:r>
            <a:endParaRPr>
              <a:latin typeface="Cambria"/>
              <a:ea typeface="Cambria"/>
              <a:cs typeface="Cambria"/>
              <a:sym typeface="Cambria"/>
            </a:endParaRPr>
          </a:p>
          <a:p>
            <a:pPr lvl="0" rtl="0">
              <a:spcBef>
                <a:spcPts val="0"/>
              </a:spcBef>
              <a:buNone/>
            </a:pPr>
            <a:r>
              <a:t/>
            </a:r>
            <a:endParaRPr>
              <a:latin typeface="Cambria"/>
              <a:ea typeface="Cambria"/>
              <a:cs typeface="Cambria"/>
              <a:sym typeface="Cambria"/>
            </a:endParaRPr>
          </a:p>
          <a:p>
            <a:pPr lvl="0" rtl="0">
              <a:spcBef>
                <a:spcPts val="0"/>
              </a:spcBef>
              <a:buNone/>
            </a:pPr>
            <a:r>
              <a:t/>
            </a:r>
            <a:endParaRPr>
              <a:latin typeface="Cambria"/>
              <a:ea typeface="Cambria"/>
              <a:cs typeface="Cambria"/>
              <a:sym typeface="Cambria"/>
            </a:endParaRPr>
          </a:p>
        </p:txBody>
      </p:sp>
      <p:pic>
        <p:nvPicPr>
          <p:cNvPr id="381" name="Shape 381"/>
          <p:cNvPicPr preferRelativeResize="0"/>
          <p:nvPr/>
        </p:nvPicPr>
        <p:blipFill>
          <a:blip r:embed="rId4">
            <a:alphaModFix/>
          </a:blip>
          <a:stretch>
            <a:fillRect/>
          </a:stretch>
        </p:blipFill>
        <p:spPr>
          <a:xfrm>
            <a:off x="5497175" y="1434825"/>
            <a:ext cx="1718136" cy="1314900"/>
          </a:xfrm>
          <a:prstGeom prst="rect">
            <a:avLst/>
          </a:prstGeom>
          <a:noFill/>
          <a:ln>
            <a:noFill/>
          </a:ln>
        </p:spPr>
      </p:pic>
      <p:cxnSp>
        <p:nvCxnSpPr>
          <p:cNvPr id="382" name="Shape 382"/>
          <p:cNvCxnSpPr/>
          <p:nvPr/>
        </p:nvCxnSpPr>
        <p:spPr>
          <a:xfrm>
            <a:off x="6317075" y="1941025"/>
            <a:ext cx="1372199" cy="752400"/>
          </a:xfrm>
          <a:prstGeom prst="straightConnector1">
            <a:avLst/>
          </a:prstGeom>
          <a:noFill/>
          <a:ln cap="flat" cmpd="sng" w="9525">
            <a:solidFill>
              <a:srgbClr val="FF0000"/>
            </a:solidFill>
            <a:prstDash val="solid"/>
            <a:round/>
            <a:headEnd len="lg" w="lg" type="triangle"/>
            <a:tailEnd len="lg" w="lg" type="none"/>
          </a:ln>
        </p:spPr>
      </p:cxnSp>
      <p:cxnSp>
        <p:nvCxnSpPr>
          <p:cNvPr id="383" name="Shape 383"/>
          <p:cNvCxnSpPr/>
          <p:nvPr/>
        </p:nvCxnSpPr>
        <p:spPr>
          <a:xfrm rot="10800000">
            <a:off x="6500149" y="1747949"/>
            <a:ext cx="1189200" cy="940200"/>
          </a:xfrm>
          <a:prstGeom prst="straightConnector1">
            <a:avLst/>
          </a:prstGeom>
          <a:noFill/>
          <a:ln cap="flat" cmpd="sng" w="9525">
            <a:solidFill>
              <a:srgbClr val="FF0000"/>
            </a:solidFill>
            <a:prstDash val="solid"/>
            <a:round/>
            <a:headEnd len="lg" w="lg" type="none"/>
            <a:tailEnd len="lg" w="lg" type="triangle"/>
          </a:ln>
        </p:spPr>
      </p:cxnSp>
      <p:cxnSp>
        <p:nvCxnSpPr>
          <p:cNvPr id="384" name="Shape 384"/>
          <p:cNvCxnSpPr/>
          <p:nvPr/>
        </p:nvCxnSpPr>
        <p:spPr>
          <a:xfrm rot="10800000">
            <a:off x="6794700" y="1763174"/>
            <a:ext cx="909899" cy="945300"/>
          </a:xfrm>
          <a:prstGeom prst="straightConnector1">
            <a:avLst/>
          </a:prstGeom>
          <a:noFill/>
          <a:ln cap="flat" cmpd="sng" w="9525">
            <a:solidFill>
              <a:srgbClr val="FF0000"/>
            </a:solidFill>
            <a:prstDash val="solid"/>
            <a:round/>
            <a:headEnd len="lg" w="lg" type="none"/>
            <a:tailEnd len="lg" w="lg" type="triangle"/>
          </a:ln>
        </p:spPr>
      </p:cxnSp>
      <p:sp>
        <p:nvSpPr>
          <p:cNvPr id="385" name="Shape 385"/>
          <p:cNvSpPr txBox="1"/>
          <p:nvPr/>
        </p:nvSpPr>
        <p:spPr>
          <a:xfrm>
            <a:off x="7369125" y="2632275"/>
            <a:ext cx="1529699" cy="1047000"/>
          </a:xfrm>
          <a:prstGeom prst="rect">
            <a:avLst/>
          </a:prstGeom>
          <a:noFill/>
          <a:ln>
            <a:noFill/>
          </a:ln>
        </p:spPr>
        <p:txBody>
          <a:bodyPr anchorCtr="0" anchor="t" bIns="91425" lIns="91425" rIns="91425" tIns="91425">
            <a:noAutofit/>
          </a:bodyPr>
          <a:lstStyle/>
          <a:p>
            <a:pPr lvl="0">
              <a:spcBef>
                <a:spcPts val="0"/>
              </a:spcBef>
              <a:buNone/>
            </a:pPr>
            <a:r>
              <a:rPr lang="en" sz="1000">
                <a:solidFill>
                  <a:srgbClr val="FF0000"/>
                </a:solidFill>
              </a:rPr>
              <a:t>Centroid, width and height.</a:t>
            </a:r>
          </a:p>
        </p:txBody>
      </p:sp>
      <p:pic>
        <p:nvPicPr>
          <p:cNvPr id="386" name="Shape 386"/>
          <p:cNvPicPr preferRelativeResize="0"/>
          <p:nvPr/>
        </p:nvPicPr>
        <p:blipFill>
          <a:blip r:embed="rId5">
            <a:alphaModFix/>
          </a:blip>
          <a:stretch>
            <a:fillRect/>
          </a:stretch>
        </p:blipFill>
        <p:spPr>
          <a:xfrm>
            <a:off x="7601162" y="1510487"/>
            <a:ext cx="657225" cy="847725"/>
          </a:xfrm>
          <a:prstGeom prst="rect">
            <a:avLst/>
          </a:prstGeom>
          <a:noFill/>
          <a:ln>
            <a:noFill/>
          </a:ln>
        </p:spPr>
      </p:pic>
      <p:pic>
        <p:nvPicPr>
          <p:cNvPr id="387" name="Shape 387"/>
          <p:cNvPicPr preferRelativeResize="0"/>
          <p:nvPr/>
        </p:nvPicPr>
        <p:blipFill>
          <a:blip r:embed="rId6">
            <a:alphaModFix/>
          </a:blip>
          <a:stretch>
            <a:fillRect/>
          </a:stretch>
        </p:blipFill>
        <p:spPr>
          <a:xfrm>
            <a:off x="5521412" y="3321912"/>
            <a:ext cx="695325" cy="1266825"/>
          </a:xfrm>
          <a:prstGeom prst="rect">
            <a:avLst/>
          </a:prstGeom>
          <a:noFill/>
          <a:ln>
            <a:noFill/>
          </a:ln>
        </p:spPr>
      </p:pic>
      <p:sp>
        <p:nvSpPr>
          <p:cNvPr id="388" name="Shape 388"/>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Adrià Ciurana</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rgbClr val="3A4042"/>
                </a:solidFill>
                <a:latin typeface="Cambria"/>
                <a:ea typeface="Cambria"/>
                <a:cs typeface="Cambria"/>
                <a:sym typeface="Cambria"/>
              </a:rPr>
              <a:t>Vehicle tracker</a:t>
            </a:r>
          </a:p>
        </p:txBody>
      </p:sp>
      <p:sp>
        <p:nvSpPr>
          <p:cNvPr id="394" name="Shape 394"/>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sp>
        <p:nvSpPr>
          <p:cNvPr id="395" name="Shape 395"/>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396" name="Shape 396"/>
          <p:cNvSpPr/>
          <p:nvPr/>
        </p:nvSpPr>
        <p:spPr>
          <a:xfrm>
            <a:off x="1648325" y="1678012"/>
            <a:ext cx="1322699" cy="5147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latin typeface="Cambria"/>
                <a:ea typeface="Cambria"/>
                <a:cs typeface="Cambria"/>
                <a:sym typeface="Cambria"/>
              </a:rPr>
              <a:t>New vehicle tracker</a:t>
            </a:r>
          </a:p>
        </p:txBody>
      </p:sp>
      <p:sp>
        <p:nvSpPr>
          <p:cNvPr id="397" name="Shape 397"/>
          <p:cNvSpPr txBox="1"/>
          <p:nvPr/>
        </p:nvSpPr>
        <p:spPr>
          <a:xfrm>
            <a:off x="529200" y="896400"/>
            <a:ext cx="2969699" cy="614099"/>
          </a:xfrm>
          <a:prstGeom prst="rect">
            <a:avLst/>
          </a:prstGeom>
          <a:noFill/>
          <a:ln>
            <a:noFill/>
          </a:ln>
        </p:spPr>
        <p:txBody>
          <a:bodyPr anchorCtr="0" anchor="ctr" bIns="91425" lIns="91425" rIns="91425" tIns="91425">
            <a:noAutofit/>
          </a:bodyPr>
          <a:lstStyle/>
          <a:p>
            <a:pPr lvl="0" rtl="0">
              <a:spcBef>
                <a:spcPts val="0"/>
              </a:spcBef>
              <a:buNone/>
            </a:pPr>
            <a:r>
              <a:rPr lang="en" sz="2400" u="sng">
                <a:solidFill>
                  <a:schemeClr val="dk1"/>
                </a:solidFill>
                <a:latin typeface="Cambria"/>
                <a:ea typeface="Cambria"/>
                <a:cs typeface="Cambria"/>
                <a:sym typeface="Cambria"/>
              </a:rPr>
              <a:t>Vehicle status.</a:t>
            </a:r>
          </a:p>
        </p:txBody>
      </p:sp>
      <p:sp>
        <p:nvSpPr>
          <p:cNvPr id="398" name="Shape 398"/>
          <p:cNvSpPr/>
          <p:nvPr/>
        </p:nvSpPr>
        <p:spPr>
          <a:xfrm>
            <a:off x="1648325" y="2389812"/>
            <a:ext cx="1322699" cy="514799"/>
          </a:xfrm>
          <a:prstGeom prst="roundRect">
            <a:avLst>
              <a:gd fmla="val 16667" name="adj"/>
            </a:avLst>
          </a:prstGeom>
          <a:solidFill>
            <a:schemeClr val="lt2"/>
          </a:solid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latin typeface="Cambria"/>
                <a:ea typeface="Cambria"/>
                <a:cs typeface="Cambria"/>
                <a:sym typeface="Cambria"/>
              </a:rPr>
              <a:t>Not vehicle yet</a:t>
            </a:r>
          </a:p>
        </p:txBody>
      </p:sp>
      <p:cxnSp>
        <p:nvCxnSpPr>
          <p:cNvPr id="399" name="Shape 399"/>
          <p:cNvCxnSpPr>
            <a:stCxn id="396" idx="2"/>
            <a:endCxn id="398" idx="0"/>
          </p:cNvCxnSpPr>
          <p:nvPr/>
        </p:nvCxnSpPr>
        <p:spPr>
          <a:xfrm>
            <a:off x="2309674" y="2192812"/>
            <a:ext cx="0" cy="197100"/>
          </a:xfrm>
          <a:prstGeom prst="straightConnector1">
            <a:avLst/>
          </a:prstGeom>
          <a:noFill/>
          <a:ln cap="flat" cmpd="sng" w="9525">
            <a:solidFill>
              <a:schemeClr val="dk2"/>
            </a:solidFill>
            <a:prstDash val="solid"/>
            <a:round/>
            <a:headEnd len="lg" w="lg" type="none"/>
            <a:tailEnd len="lg" w="lg" type="triangle"/>
          </a:ln>
        </p:spPr>
      </p:cxnSp>
      <p:sp>
        <p:nvSpPr>
          <p:cNvPr id="400" name="Shape 400"/>
          <p:cNvSpPr/>
          <p:nvPr/>
        </p:nvSpPr>
        <p:spPr>
          <a:xfrm>
            <a:off x="1135500" y="3101650"/>
            <a:ext cx="2336999" cy="716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000"/>
          </a:p>
        </p:txBody>
      </p:sp>
      <p:cxnSp>
        <p:nvCxnSpPr>
          <p:cNvPr id="401" name="Shape 401"/>
          <p:cNvCxnSpPr>
            <a:stCxn id="398" idx="2"/>
            <a:endCxn id="400" idx="0"/>
          </p:cNvCxnSpPr>
          <p:nvPr/>
        </p:nvCxnSpPr>
        <p:spPr>
          <a:xfrm flipH="1">
            <a:off x="2303974" y="2904612"/>
            <a:ext cx="5700" cy="197100"/>
          </a:xfrm>
          <a:prstGeom prst="straightConnector1">
            <a:avLst/>
          </a:prstGeom>
          <a:noFill/>
          <a:ln cap="flat" cmpd="sng" w="9525">
            <a:solidFill>
              <a:schemeClr val="dk2"/>
            </a:solidFill>
            <a:prstDash val="solid"/>
            <a:round/>
            <a:headEnd len="lg" w="lg" type="none"/>
            <a:tailEnd len="lg" w="lg" type="triangle"/>
          </a:ln>
        </p:spPr>
      </p:cxnSp>
      <p:pic>
        <p:nvPicPr>
          <p:cNvPr id="402" name="Shape 402"/>
          <p:cNvPicPr preferRelativeResize="0"/>
          <p:nvPr/>
        </p:nvPicPr>
        <p:blipFill>
          <a:blip r:embed="rId3">
            <a:alphaModFix/>
          </a:blip>
          <a:stretch>
            <a:fillRect/>
          </a:stretch>
        </p:blipFill>
        <p:spPr>
          <a:xfrm>
            <a:off x="4147150" y="1343662"/>
            <a:ext cx="5123900" cy="2607099"/>
          </a:xfrm>
          <a:prstGeom prst="rect">
            <a:avLst/>
          </a:prstGeom>
          <a:noFill/>
          <a:ln>
            <a:noFill/>
          </a:ln>
        </p:spPr>
      </p:pic>
      <p:grpSp>
        <p:nvGrpSpPr>
          <p:cNvPr id="403" name="Shape 403"/>
          <p:cNvGrpSpPr/>
          <p:nvPr/>
        </p:nvGrpSpPr>
        <p:grpSpPr>
          <a:xfrm>
            <a:off x="942600" y="3197000"/>
            <a:ext cx="2734149" cy="514799"/>
            <a:chOff x="942600" y="3654200"/>
            <a:chExt cx="2734149" cy="514799"/>
          </a:xfrm>
        </p:grpSpPr>
        <p:cxnSp>
          <p:nvCxnSpPr>
            <p:cNvPr id="404" name="Shape 404"/>
            <p:cNvCxnSpPr/>
            <p:nvPr/>
          </p:nvCxnSpPr>
          <p:spPr>
            <a:xfrm>
              <a:off x="2213250" y="3746700"/>
              <a:ext cx="187800" cy="0"/>
            </a:xfrm>
            <a:prstGeom prst="straightConnector1">
              <a:avLst/>
            </a:prstGeom>
            <a:noFill/>
            <a:ln cap="flat" cmpd="sng" w="9525">
              <a:solidFill>
                <a:schemeClr val="dk2"/>
              </a:solidFill>
              <a:prstDash val="solid"/>
              <a:round/>
              <a:headEnd len="lg" w="lg" type="none"/>
              <a:tailEnd len="lg" w="lg" type="triangle"/>
            </a:ln>
          </p:spPr>
        </p:cxnSp>
        <p:cxnSp>
          <p:nvCxnSpPr>
            <p:cNvPr id="405" name="Shape 405"/>
            <p:cNvCxnSpPr/>
            <p:nvPr/>
          </p:nvCxnSpPr>
          <p:spPr>
            <a:xfrm>
              <a:off x="2215775" y="4015875"/>
              <a:ext cx="187800" cy="0"/>
            </a:xfrm>
            <a:prstGeom prst="straightConnector1">
              <a:avLst/>
            </a:prstGeom>
            <a:noFill/>
            <a:ln cap="flat" cmpd="sng" w="9525">
              <a:solidFill>
                <a:schemeClr val="dk2"/>
              </a:solidFill>
              <a:prstDash val="solid"/>
              <a:round/>
              <a:headEnd len="lg" w="lg" type="triangle"/>
              <a:tailEnd len="lg" w="lg" type="none"/>
            </a:ln>
          </p:spPr>
        </p:cxnSp>
        <p:sp>
          <p:nvSpPr>
            <p:cNvPr id="406" name="Shape 406"/>
            <p:cNvSpPr/>
            <p:nvPr/>
          </p:nvSpPr>
          <p:spPr>
            <a:xfrm>
              <a:off x="1221900" y="3654200"/>
              <a:ext cx="986399" cy="514799"/>
            </a:xfrm>
            <a:prstGeom prst="roundRect">
              <a:avLst>
                <a:gd fmla="val 16667" name="adj"/>
              </a:avLst>
            </a:prstGeom>
            <a:solidFill>
              <a:schemeClr val="lt2"/>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latin typeface="Cambria"/>
                  <a:ea typeface="Cambria"/>
                  <a:cs typeface="Cambria"/>
                  <a:sym typeface="Cambria"/>
                </a:rPr>
                <a:t>Inactive</a:t>
              </a:r>
            </a:p>
          </p:txBody>
        </p:sp>
        <p:sp>
          <p:nvSpPr>
            <p:cNvPr id="407" name="Shape 407"/>
            <p:cNvSpPr/>
            <p:nvPr/>
          </p:nvSpPr>
          <p:spPr>
            <a:xfrm>
              <a:off x="2395825" y="3654200"/>
              <a:ext cx="986399" cy="514799"/>
            </a:xfrm>
            <a:prstGeom prst="roundRect">
              <a:avLst>
                <a:gd fmla="val 16667" name="adj"/>
              </a:avLst>
            </a:prstGeom>
            <a:solidFill>
              <a:schemeClr val="lt2"/>
            </a:solidFill>
            <a:ln cap="flat" cmpd="sng" w="38100">
              <a:solidFill>
                <a:srgbClr val="00FF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latin typeface="Cambria"/>
                  <a:ea typeface="Cambria"/>
                  <a:cs typeface="Cambria"/>
                  <a:sym typeface="Cambria"/>
                </a:rPr>
                <a:t>Active</a:t>
              </a:r>
            </a:p>
          </p:txBody>
        </p:sp>
        <p:cxnSp>
          <p:nvCxnSpPr>
            <p:cNvPr id="408" name="Shape 408"/>
            <p:cNvCxnSpPr/>
            <p:nvPr/>
          </p:nvCxnSpPr>
          <p:spPr>
            <a:xfrm flipH="1" rot="5400000">
              <a:off x="942600" y="3771950"/>
              <a:ext cx="279299" cy="279299"/>
            </a:xfrm>
            <a:prstGeom prst="bentConnector3">
              <a:avLst>
                <a:gd fmla="val 1817" name="adj1"/>
              </a:avLst>
            </a:prstGeom>
            <a:noFill/>
            <a:ln cap="flat" cmpd="sng" w="9525">
              <a:solidFill>
                <a:schemeClr val="dk2"/>
              </a:solidFill>
              <a:prstDash val="solid"/>
              <a:round/>
              <a:headEnd len="lg" w="lg" type="none"/>
              <a:tailEnd len="lg" w="lg" type="none"/>
            </a:ln>
          </p:spPr>
        </p:cxnSp>
        <p:cxnSp>
          <p:nvCxnSpPr>
            <p:cNvPr id="409" name="Shape 409"/>
            <p:cNvCxnSpPr/>
            <p:nvPr/>
          </p:nvCxnSpPr>
          <p:spPr>
            <a:xfrm>
              <a:off x="947700" y="3771950"/>
              <a:ext cx="269099" cy="0"/>
            </a:xfrm>
            <a:prstGeom prst="straightConnector1">
              <a:avLst/>
            </a:prstGeom>
            <a:noFill/>
            <a:ln cap="flat" cmpd="sng" w="9525">
              <a:solidFill>
                <a:schemeClr val="dk2"/>
              </a:solidFill>
              <a:prstDash val="solid"/>
              <a:round/>
              <a:headEnd len="lg" w="lg" type="none"/>
              <a:tailEnd len="lg" w="lg" type="triangle"/>
            </a:ln>
          </p:spPr>
        </p:cxnSp>
        <p:grpSp>
          <p:nvGrpSpPr>
            <p:cNvPr id="410" name="Shape 410"/>
            <p:cNvGrpSpPr/>
            <p:nvPr/>
          </p:nvGrpSpPr>
          <p:grpSpPr>
            <a:xfrm flipH="1">
              <a:off x="3397450" y="3744100"/>
              <a:ext cx="279299" cy="279300"/>
              <a:chOff x="714000" y="4152950"/>
              <a:chExt cx="279299" cy="279300"/>
            </a:xfrm>
          </p:grpSpPr>
          <p:cxnSp>
            <p:nvCxnSpPr>
              <p:cNvPr id="411" name="Shape 411"/>
              <p:cNvCxnSpPr/>
              <p:nvPr/>
            </p:nvCxnSpPr>
            <p:spPr>
              <a:xfrm rot="10800000">
                <a:off x="714000" y="4152950"/>
                <a:ext cx="279299" cy="279299"/>
              </a:xfrm>
              <a:prstGeom prst="bentConnector3">
                <a:avLst>
                  <a:gd fmla="val 102282" name="adj1"/>
                </a:avLst>
              </a:prstGeom>
              <a:noFill/>
              <a:ln cap="flat" cmpd="sng" w="9525">
                <a:solidFill>
                  <a:schemeClr val="dk2"/>
                </a:solidFill>
                <a:prstDash val="solid"/>
                <a:round/>
                <a:headEnd len="lg" w="lg" type="none"/>
                <a:tailEnd len="lg" w="lg" type="none"/>
              </a:ln>
            </p:spPr>
          </p:cxnSp>
          <p:cxnSp>
            <p:nvCxnSpPr>
              <p:cNvPr id="412" name="Shape 412"/>
              <p:cNvCxnSpPr/>
              <p:nvPr/>
            </p:nvCxnSpPr>
            <p:spPr>
              <a:xfrm>
                <a:off x="719100" y="4152950"/>
                <a:ext cx="269099" cy="0"/>
              </a:xfrm>
              <a:prstGeom prst="straightConnector1">
                <a:avLst/>
              </a:prstGeom>
              <a:noFill/>
              <a:ln cap="flat" cmpd="sng" w="9525">
                <a:solidFill>
                  <a:schemeClr val="dk2"/>
                </a:solidFill>
                <a:prstDash val="solid"/>
                <a:round/>
                <a:headEnd len="lg" w="lg" type="none"/>
                <a:tailEnd len="lg" w="lg" type="triangle"/>
              </a:ln>
            </p:spPr>
          </p:cxnSp>
        </p:grpSp>
      </p:grpSp>
      <p:sp>
        <p:nvSpPr>
          <p:cNvPr id="413" name="Shape 413"/>
          <p:cNvSpPr/>
          <p:nvPr/>
        </p:nvSpPr>
        <p:spPr>
          <a:xfrm>
            <a:off x="1651512" y="4100062"/>
            <a:ext cx="1322699" cy="5147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latin typeface="Cambria"/>
                <a:ea typeface="Cambria"/>
                <a:cs typeface="Cambria"/>
                <a:sym typeface="Cambria"/>
              </a:rPr>
              <a:t>Delete Tracker</a:t>
            </a:r>
          </a:p>
        </p:txBody>
      </p:sp>
      <p:cxnSp>
        <p:nvCxnSpPr>
          <p:cNvPr id="414" name="Shape 414"/>
          <p:cNvCxnSpPr>
            <a:stCxn id="406" idx="2"/>
            <a:endCxn id="413" idx="0"/>
          </p:cNvCxnSpPr>
          <p:nvPr/>
        </p:nvCxnSpPr>
        <p:spPr>
          <a:xfrm flipH="1" rot="-5400000">
            <a:off x="1819949" y="3606949"/>
            <a:ext cx="388200" cy="597900"/>
          </a:xfrm>
          <a:prstGeom prst="bentConnector3">
            <a:avLst>
              <a:gd fmla="val 50008" name="adj1"/>
            </a:avLst>
          </a:prstGeom>
          <a:noFill/>
          <a:ln cap="flat" cmpd="sng" w="9525">
            <a:solidFill>
              <a:schemeClr val="dk2"/>
            </a:solidFill>
            <a:prstDash val="solid"/>
            <a:round/>
            <a:headEnd len="lg" w="lg" type="none"/>
            <a:tailEnd len="lg" w="lg" type="none"/>
          </a:ln>
        </p:spPr>
      </p:cxnSp>
      <p:cxnSp>
        <p:nvCxnSpPr>
          <p:cNvPr id="415" name="Shape 415"/>
          <p:cNvCxnSpPr>
            <a:stCxn id="407" idx="2"/>
            <a:endCxn id="413" idx="0"/>
          </p:cNvCxnSpPr>
          <p:nvPr/>
        </p:nvCxnSpPr>
        <p:spPr>
          <a:xfrm rot="5400000">
            <a:off x="2406774" y="3617749"/>
            <a:ext cx="388200" cy="576300"/>
          </a:xfrm>
          <a:prstGeom prst="bentConnector3">
            <a:avLst>
              <a:gd fmla="val 50008" name="adj1"/>
            </a:avLst>
          </a:prstGeom>
          <a:noFill/>
          <a:ln cap="flat" cmpd="sng" w="9525">
            <a:solidFill>
              <a:schemeClr val="dk2"/>
            </a:solidFill>
            <a:prstDash val="solid"/>
            <a:round/>
            <a:headEnd len="lg" w="lg" type="none"/>
            <a:tailEnd len="lg" w="lg" type="triangle"/>
          </a:ln>
        </p:spPr>
      </p:cxnSp>
      <p:pic>
        <p:nvPicPr>
          <p:cNvPr id="416" name="Shape 416"/>
          <p:cNvPicPr preferRelativeResize="0"/>
          <p:nvPr/>
        </p:nvPicPr>
        <p:blipFill rotWithShape="1">
          <a:blip r:embed="rId4">
            <a:alphaModFix amt="88000"/>
          </a:blip>
          <a:srcRect b="0" l="0" r="0" t="0"/>
          <a:stretch/>
        </p:blipFill>
        <p:spPr>
          <a:xfrm>
            <a:off x="865275" y="4804900"/>
            <a:ext cx="3729899" cy="198899"/>
          </a:xfrm>
          <a:prstGeom prst="rect">
            <a:avLst/>
          </a:prstGeom>
          <a:noFill/>
          <a:ln>
            <a:noFill/>
          </a:ln>
        </p:spPr>
      </p:pic>
      <p:sp>
        <p:nvSpPr>
          <p:cNvPr id="417" name="Shape 417"/>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Adrià Ciurana</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rgbClr val="3A4042"/>
                </a:solidFill>
                <a:latin typeface="Cambria"/>
                <a:ea typeface="Cambria"/>
                <a:cs typeface="Cambria"/>
                <a:sym typeface="Cambria"/>
              </a:rPr>
              <a:t>Vehicle tracker</a:t>
            </a:r>
          </a:p>
        </p:txBody>
      </p:sp>
      <p:sp>
        <p:nvSpPr>
          <p:cNvPr id="423" name="Shape 423"/>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sp>
        <p:nvSpPr>
          <p:cNvPr id="424" name="Shape 424"/>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425" name="Shape 425"/>
          <p:cNvSpPr txBox="1"/>
          <p:nvPr/>
        </p:nvSpPr>
        <p:spPr>
          <a:xfrm>
            <a:off x="289475" y="1415125"/>
            <a:ext cx="8815800" cy="3389699"/>
          </a:xfrm>
          <a:prstGeom prst="rect">
            <a:avLst/>
          </a:prstGeom>
          <a:noFill/>
          <a:ln>
            <a:noFill/>
          </a:ln>
        </p:spPr>
        <p:txBody>
          <a:bodyPr anchorCtr="0" anchor="t" bIns="91425" lIns="91425" rIns="91425" tIns="91425">
            <a:noAutofit/>
          </a:bodyPr>
          <a:lstStyle/>
          <a:p>
            <a:pPr indent="-342900" lvl="0" marL="457200" rtl="0">
              <a:spcBef>
                <a:spcPts val="0"/>
              </a:spcBef>
              <a:buClr>
                <a:schemeClr val="dk1"/>
              </a:buClr>
              <a:buSzPct val="100000"/>
              <a:buFont typeface="Cambria"/>
              <a:buChar char="●"/>
            </a:pPr>
            <a:r>
              <a:rPr b="1" lang="en" sz="1800">
                <a:solidFill>
                  <a:schemeClr val="dk1"/>
                </a:solidFill>
                <a:latin typeface="Cambria"/>
                <a:ea typeface="Cambria"/>
                <a:cs typeface="Cambria"/>
                <a:sym typeface="Cambria"/>
              </a:rPr>
              <a:t>New vehicle tracker:   </a:t>
            </a:r>
            <a:r>
              <a:rPr lang="en" sz="1800">
                <a:solidFill>
                  <a:schemeClr val="dk1"/>
                </a:solidFill>
                <a:latin typeface="Cambria"/>
                <a:ea typeface="Cambria"/>
                <a:cs typeface="Cambria"/>
                <a:sym typeface="Cambria"/>
              </a:rPr>
              <a:t>constant life.</a:t>
            </a:r>
          </a:p>
          <a:p>
            <a:pPr indent="-342900" lvl="0" marL="457200" rtl="0">
              <a:spcBef>
                <a:spcPts val="0"/>
              </a:spcBef>
              <a:buClr>
                <a:schemeClr val="dk1"/>
              </a:buClr>
              <a:buSzPct val="100000"/>
              <a:buFont typeface="Cambria"/>
              <a:buChar char="●"/>
            </a:pPr>
            <a:r>
              <a:rPr b="1" lang="en" sz="1800">
                <a:solidFill>
                  <a:schemeClr val="dk1"/>
                </a:solidFill>
                <a:latin typeface="Cambria"/>
                <a:ea typeface="Cambria"/>
                <a:cs typeface="Cambria"/>
                <a:sym typeface="Cambria"/>
              </a:rPr>
              <a:t>New measurement</a:t>
            </a:r>
            <a:r>
              <a:rPr lang="en" sz="1800">
                <a:solidFill>
                  <a:schemeClr val="dk1"/>
                </a:solidFill>
                <a:latin typeface="Cambria"/>
                <a:ea typeface="Cambria"/>
                <a:cs typeface="Cambria"/>
                <a:sym typeface="Cambria"/>
              </a:rPr>
              <a:t>: 	↑ life.</a:t>
            </a:r>
          </a:p>
          <a:p>
            <a:pPr indent="-342900" lvl="0" marL="457200" rtl="0">
              <a:spcBef>
                <a:spcPts val="0"/>
              </a:spcBef>
              <a:buClr>
                <a:schemeClr val="dk1"/>
              </a:buClr>
              <a:buSzPct val="100000"/>
              <a:buFont typeface="Cambria"/>
              <a:buChar char="●"/>
            </a:pPr>
            <a:r>
              <a:rPr b="1" lang="en" sz="1800">
                <a:solidFill>
                  <a:schemeClr val="dk1"/>
                </a:solidFill>
                <a:latin typeface="Cambria"/>
                <a:ea typeface="Cambria"/>
                <a:cs typeface="Cambria"/>
                <a:sym typeface="Cambria"/>
              </a:rPr>
              <a:t>For each frame:</a:t>
            </a:r>
            <a:r>
              <a:rPr lang="en" sz="1800">
                <a:solidFill>
                  <a:schemeClr val="dk1"/>
                </a:solidFill>
                <a:latin typeface="Cambria"/>
                <a:ea typeface="Cambria"/>
                <a:cs typeface="Cambria"/>
                <a:sym typeface="Cambria"/>
              </a:rPr>
              <a:t> 		</a:t>
            </a:r>
            <a:r>
              <a:rPr b="1" lang="en" sz="1800">
                <a:solidFill>
                  <a:schemeClr val="dk1"/>
                </a:solidFill>
                <a:latin typeface="Cambria"/>
                <a:ea typeface="Cambria"/>
                <a:cs typeface="Cambria"/>
                <a:sym typeface="Cambria"/>
              </a:rPr>
              <a:t>↓</a:t>
            </a:r>
            <a:r>
              <a:rPr lang="en" sz="1800">
                <a:solidFill>
                  <a:schemeClr val="dk1"/>
                </a:solidFill>
                <a:latin typeface="Cambria"/>
                <a:ea typeface="Cambria"/>
                <a:cs typeface="Cambria"/>
                <a:sym typeface="Cambria"/>
              </a:rPr>
              <a:t> life.</a:t>
            </a:r>
          </a:p>
          <a:p>
            <a:pPr indent="-342900" lvl="0" marL="457200" rtl="0">
              <a:spcBef>
                <a:spcPts val="0"/>
              </a:spcBef>
              <a:buClr>
                <a:schemeClr val="dk1"/>
              </a:buClr>
              <a:buSzPct val="100000"/>
              <a:buFont typeface="Cambria"/>
              <a:buChar char="●"/>
            </a:pPr>
            <a:r>
              <a:rPr b="1" lang="en" sz="1800">
                <a:solidFill>
                  <a:schemeClr val="dk1"/>
                </a:solidFill>
                <a:latin typeface="Cambria"/>
                <a:ea typeface="Cambria"/>
                <a:cs typeface="Cambria"/>
                <a:sym typeface="Cambria"/>
              </a:rPr>
              <a:t>Near trackers:</a:t>
            </a:r>
            <a:r>
              <a:rPr lang="en" sz="1800">
                <a:solidFill>
                  <a:schemeClr val="dk1"/>
                </a:solidFill>
                <a:latin typeface="Cambria"/>
                <a:ea typeface="Cambria"/>
                <a:cs typeface="Cambria"/>
                <a:sym typeface="Cambria"/>
              </a:rPr>
              <a:t>		</a:t>
            </a:r>
            <a:r>
              <a:rPr b="1" lang="en" sz="1800">
                <a:solidFill>
                  <a:schemeClr val="dk1"/>
                </a:solidFill>
                <a:latin typeface="Cambria"/>
                <a:ea typeface="Cambria"/>
                <a:cs typeface="Cambria"/>
                <a:sym typeface="Cambria"/>
              </a:rPr>
              <a:t>↓</a:t>
            </a:r>
            <a:r>
              <a:rPr lang="en" sz="1800">
                <a:solidFill>
                  <a:schemeClr val="dk1"/>
                </a:solidFill>
                <a:latin typeface="Cambria"/>
                <a:ea typeface="Cambria"/>
                <a:cs typeface="Cambria"/>
                <a:sym typeface="Cambria"/>
              </a:rPr>
              <a:t> life with  less time activated.</a:t>
            </a:r>
          </a:p>
          <a:p>
            <a:pPr lvl="0" rtl="0">
              <a:spcBef>
                <a:spcPts val="0"/>
              </a:spcBef>
              <a:buNone/>
            </a:pPr>
            <a:r>
              <a:t/>
            </a:r>
            <a:endParaRPr sz="1800">
              <a:solidFill>
                <a:schemeClr val="dk1"/>
              </a:solidFill>
              <a:latin typeface="Cambria"/>
              <a:ea typeface="Cambria"/>
              <a:cs typeface="Cambria"/>
              <a:sym typeface="Cambria"/>
            </a:endParaRPr>
          </a:p>
          <a:p>
            <a:pPr lvl="0" rtl="0">
              <a:spcBef>
                <a:spcPts val="0"/>
              </a:spcBef>
              <a:buNone/>
            </a:pPr>
            <a:r>
              <a:t/>
            </a:r>
            <a:endParaRPr sz="1800">
              <a:solidFill>
                <a:schemeClr val="dk1"/>
              </a:solidFill>
              <a:latin typeface="Cambria"/>
              <a:ea typeface="Cambria"/>
              <a:cs typeface="Cambria"/>
              <a:sym typeface="Cambria"/>
            </a:endParaRPr>
          </a:p>
          <a:p>
            <a:pPr lvl="0" rtl="0">
              <a:spcBef>
                <a:spcPts val="0"/>
              </a:spcBef>
              <a:buNone/>
            </a:pPr>
            <a:r>
              <a:t/>
            </a:r>
            <a:endParaRPr sz="1800">
              <a:solidFill>
                <a:schemeClr val="dk1"/>
              </a:solidFill>
              <a:latin typeface="Cambria"/>
              <a:ea typeface="Cambria"/>
              <a:cs typeface="Cambria"/>
              <a:sym typeface="Cambria"/>
            </a:endParaRPr>
          </a:p>
          <a:p>
            <a:pPr lvl="0" rtl="0">
              <a:spcBef>
                <a:spcPts val="0"/>
              </a:spcBef>
              <a:buNone/>
            </a:pPr>
            <a:r>
              <a:t/>
            </a:r>
            <a:endParaRPr sz="1800">
              <a:solidFill>
                <a:schemeClr val="dk1"/>
              </a:solidFill>
              <a:latin typeface="Cambria"/>
              <a:ea typeface="Cambria"/>
              <a:cs typeface="Cambria"/>
              <a:sym typeface="Cambria"/>
            </a:endParaRPr>
          </a:p>
          <a:p>
            <a:pPr lvl="0" rtl="0">
              <a:spcBef>
                <a:spcPts val="0"/>
              </a:spcBef>
              <a:buNone/>
            </a:pPr>
            <a:r>
              <a:t/>
            </a:r>
            <a:endParaRPr sz="1800">
              <a:solidFill>
                <a:schemeClr val="dk1"/>
              </a:solidFill>
              <a:latin typeface="Cambria"/>
              <a:ea typeface="Cambria"/>
              <a:cs typeface="Cambria"/>
              <a:sym typeface="Cambria"/>
            </a:endParaRPr>
          </a:p>
          <a:p>
            <a:pPr lvl="0" rtl="0">
              <a:spcBef>
                <a:spcPts val="0"/>
              </a:spcBef>
              <a:buNone/>
            </a:pPr>
            <a:r>
              <a:rPr lang="en" sz="1800">
                <a:solidFill>
                  <a:schemeClr val="dk1"/>
                </a:solidFill>
                <a:latin typeface="Cambria"/>
                <a:ea typeface="Cambria"/>
                <a:cs typeface="Cambria"/>
                <a:sym typeface="Cambria"/>
              </a:rPr>
              <a:t>Delete tracker when:</a:t>
            </a:r>
          </a:p>
          <a:p>
            <a:pPr indent="-342900" lvl="0" marL="457200" rtl="0">
              <a:spcBef>
                <a:spcPts val="0"/>
              </a:spcBef>
              <a:buClr>
                <a:schemeClr val="dk1"/>
              </a:buClr>
              <a:buSzPct val="100000"/>
              <a:buFont typeface="Cambria"/>
              <a:buChar char="●"/>
            </a:pPr>
            <a:r>
              <a:rPr lang="en" sz="1800">
                <a:solidFill>
                  <a:schemeClr val="dk1"/>
                </a:solidFill>
                <a:latin typeface="Cambria"/>
                <a:ea typeface="Cambria"/>
                <a:cs typeface="Cambria"/>
                <a:sym typeface="Cambria"/>
              </a:rPr>
              <a:t>No life left.</a:t>
            </a:r>
          </a:p>
          <a:p>
            <a:pPr indent="-342900" lvl="0" marL="457200" rtl="0">
              <a:spcBef>
                <a:spcPts val="0"/>
              </a:spcBef>
              <a:buClr>
                <a:schemeClr val="dk1"/>
              </a:buClr>
              <a:buSzPct val="100000"/>
              <a:buFont typeface="Cambria"/>
              <a:buChar char="●"/>
            </a:pPr>
            <a:r>
              <a:rPr lang="en" sz="1800">
                <a:solidFill>
                  <a:schemeClr val="dk1"/>
                </a:solidFill>
                <a:latin typeface="Cambria"/>
                <a:ea typeface="Cambria"/>
                <a:cs typeface="Cambria"/>
                <a:sym typeface="Cambria"/>
              </a:rPr>
              <a:t>Tracker leaves the image.</a:t>
            </a:r>
          </a:p>
        </p:txBody>
      </p:sp>
      <p:grpSp>
        <p:nvGrpSpPr>
          <p:cNvPr id="426" name="Shape 426"/>
          <p:cNvGrpSpPr/>
          <p:nvPr/>
        </p:nvGrpSpPr>
        <p:grpSpPr>
          <a:xfrm>
            <a:off x="2283972" y="2661578"/>
            <a:ext cx="1859539" cy="1555050"/>
            <a:chOff x="513294" y="2126100"/>
            <a:chExt cx="1505700" cy="1520683"/>
          </a:xfrm>
        </p:grpSpPr>
        <p:grpSp>
          <p:nvGrpSpPr>
            <p:cNvPr id="427" name="Shape 427"/>
            <p:cNvGrpSpPr/>
            <p:nvPr/>
          </p:nvGrpSpPr>
          <p:grpSpPr>
            <a:xfrm>
              <a:off x="513294" y="2126100"/>
              <a:ext cx="1505700" cy="1520683"/>
              <a:chOff x="513294" y="2126100"/>
              <a:chExt cx="1505700" cy="1520683"/>
            </a:xfrm>
          </p:grpSpPr>
          <p:pic>
            <p:nvPicPr>
              <p:cNvPr id="428" name="Shape 428"/>
              <p:cNvPicPr preferRelativeResize="0"/>
              <p:nvPr/>
            </p:nvPicPr>
            <p:blipFill rotWithShape="1">
              <a:blip r:embed="rId3">
                <a:alphaModFix/>
              </a:blip>
              <a:srcRect b="14906" l="57281" r="0" t="13357"/>
              <a:stretch/>
            </p:blipFill>
            <p:spPr>
              <a:xfrm>
                <a:off x="513310" y="2126100"/>
                <a:ext cx="1505675" cy="1109075"/>
              </a:xfrm>
              <a:prstGeom prst="rect">
                <a:avLst/>
              </a:prstGeom>
              <a:noFill/>
              <a:ln>
                <a:noFill/>
              </a:ln>
            </p:spPr>
          </p:pic>
          <p:sp>
            <p:nvSpPr>
              <p:cNvPr id="429" name="Shape 429"/>
              <p:cNvSpPr txBox="1"/>
              <p:nvPr/>
            </p:nvSpPr>
            <p:spPr>
              <a:xfrm>
                <a:off x="513294" y="3235183"/>
                <a:ext cx="1505700" cy="411599"/>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Update tracker</a:t>
                </a:r>
              </a:p>
            </p:txBody>
          </p:sp>
        </p:grpSp>
        <p:sp>
          <p:nvSpPr>
            <p:cNvPr id="430" name="Shape 430"/>
            <p:cNvSpPr/>
            <p:nvPr/>
          </p:nvSpPr>
          <p:spPr>
            <a:xfrm>
              <a:off x="1296800" y="2156700"/>
              <a:ext cx="483300" cy="300000"/>
            </a:xfrm>
            <a:prstGeom prst="rect">
              <a:avLst/>
            </a:prstGeom>
            <a:solidFill>
              <a:srgbClr val="000000"/>
            </a:solidFill>
            <a:ln>
              <a:noFill/>
            </a:ln>
          </p:spPr>
          <p:txBody>
            <a:bodyPr anchorCtr="0" anchor="ctr" bIns="91425" lIns="91425" rIns="91425" tIns="91425">
              <a:noAutofit/>
            </a:bodyPr>
            <a:lstStyle/>
            <a:p>
              <a:pPr lvl="0">
                <a:spcBef>
                  <a:spcPts val="0"/>
                </a:spcBef>
                <a:buNone/>
              </a:pPr>
              <a:r>
                <a:t/>
              </a:r>
              <a:endParaRPr/>
            </a:p>
          </p:txBody>
        </p:sp>
      </p:grpSp>
      <p:grpSp>
        <p:nvGrpSpPr>
          <p:cNvPr id="431" name="Shape 431"/>
          <p:cNvGrpSpPr/>
          <p:nvPr/>
        </p:nvGrpSpPr>
        <p:grpSpPr>
          <a:xfrm>
            <a:off x="5251247" y="2689113"/>
            <a:ext cx="1859539" cy="1556937"/>
            <a:chOff x="4686538" y="2156700"/>
            <a:chExt cx="1505700" cy="1487899"/>
          </a:xfrm>
        </p:grpSpPr>
        <p:grpSp>
          <p:nvGrpSpPr>
            <p:cNvPr id="432" name="Shape 432"/>
            <p:cNvGrpSpPr/>
            <p:nvPr/>
          </p:nvGrpSpPr>
          <p:grpSpPr>
            <a:xfrm>
              <a:off x="4686538" y="2156700"/>
              <a:ext cx="1505700" cy="1487899"/>
              <a:chOff x="6177188" y="2156700"/>
              <a:chExt cx="1505700" cy="1487899"/>
            </a:xfrm>
          </p:grpSpPr>
          <p:pic>
            <p:nvPicPr>
              <p:cNvPr id="433" name="Shape 433"/>
              <p:cNvPicPr preferRelativeResize="0"/>
              <p:nvPr/>
            </p:nvPicPr>
            <p:blipFill>
              <a:blip r:embed="rId4">
                <a:alphaModFix/>
              </a:blip>
              <a:stretch>
                <a:fillRect/>
              </a:stretch>
            </p:blipFill>
            <p:spPr>
              <a:xfrm>
                <a:off x="6177200" y="2156700"/>
                <a:ext cx="1505675" cy="1119192"/>
              </a:xfrm>
              <a:prstGeom prst="rect">
                <a:avLst/>
              </a:prstGeom>
              <a:noFill/>
              <a:ln>
                <a:noFill/>
              </a:ln>
            </p:spPr>
          </p:pic>
          <p:sp>
            <p:nvSpPr>
              <p:cNvPr id="434" name="Shape 434"/>
              <p:cNvSpPr txBox="1"/>
              <p:nvPr/>
            </p:nvSpPr>
            <p:spPr>
              <a:xfrm>
                <a:off x="6177188" y="3275899"/>
                <a:ext cx="1505700" cy="3687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Merge penalization</a:t>
                </a:r>
              </a:p>
            </p:txBody>
          </p:sp>
        </p:grpSp>
        <p:sp>
          <p:nvSpPr>
            <p:cNvPr id="435" name="Shape 435"/>
            <p:cNvSpPr/>
            <p:nvPr/>
          </p:nvSpPr>
          <p:spPr>
            <a:xfrm>
              <a:off x="5386950" y="2192075"/>
              <a:ext cx="483300" cy="300000"/>
            </a:xfrm>
            <a:prstGeom prst="rect">
              <a:avLst/>
            </a:prstGeom>
            <a:solidFill>
              <a:srgbClr val="000000"/>
            </a:solidFill>
            <a:ln>
              <a:noFill/>
            </a:ln>
          </p:spPr>
          <p:txBody>
            <a:bodyPr anchorCtr="0" anchor="ctr" bIns="91425" lIns="91425" rIns="91425" tIns="91425">
              <a:noAutofit/>
            </a:bodyPr>
            <a:lstStyle/>
            <a:p>
              <a:pPr lvl="0">
                <a:spcBef>
                  <a:spcPts val="0"/>
                </a:spcBef>
                <a:buNone/>
              </a:pPr>
              <a:r>
                <a:t/>
              </a:r>
              <a:endParaRPr/>
            </a:p>
          </p:txBody>
        </p:sp>
      </p:grpSp>
      <p:sp>
        <p:nvSpPr>
          <p:cNvPr id="436" name="Shape 436"/>
          <p:cNvSpPr txBox="1"/>
          <p:nvPr/>
        </p:nvSpPr>
        <p:spPr>
          <a:xfrm>
            <a:off x="529200" y="896400"/>
            <a:ext cx="2969699" cy="614099"/>
          </a:xfrm>
          <a:prstGeom prst="rect">
            <a:avLst/>
          </a:prstGeom>
          <a:noFill/>
          <a:ln>
            <a:noFill/>
          </a:ln>
        </p:spPr>
        <p:txBody>
          <a:bodyPr anchorCtr="0" anchor="ctr" bIns="91425" lIns="91425" rIns="91425" tIns="91425">
            <a:noAutofit/>
          </a:bodyPr>
          <a:lstStyle/>
          <a:p>
            <a:pPr lvl="0" rtl="0">
              <a:spcBef>
                <a:spcPts val="0"/>
              </a:spcBef>
              <a:buNone/>
            </a:pPr>
            <a:r>
              <a:rPr lang="en" sz="2400" u="sng">
                <a:solidFill>
                  <a:schemeClr val="dk1"/>
                </a:solidFill>
                <a:latin typeface="Cambria"/>
                <a:ea typeface="Cambria"/>
                <a:cs typeface="Cambria"/>
                <a:sym typeface="Cambria"/>
              </a:rPr>
              <a:t>Life system.</a:t>
            </a:r>
          </a:p>
        </p:txBody>
      </p:sp>
      <p:pic>
        <p:nvPicPr>
          <p:cNvPr id="437" name="Shape 437"/>
          <p:cNvPicPr preferRelativeResize="0"/>
          <p:nvPr/>
        </p:nvPicPr>
        <p:blipFill rotWithShape="1">
          <a:blip r:embed="rId5">
            <a:alphaModFix amt="88000"/>
          </a:blip>
          <a:srcRect b="0" l="0" r="0" t="0"/>
          <a:stretch/>
        </p:blipFill>
        <p:spPr>
          <a:xfrm>
            <a:off x="865275" y="4804900"/>
            <a:ext cx="3729899" cy="198899"/>
          </a:xfrm>
          <a:prstGeom prst="rect">
            <a:avLst/>
          </a:prstGeom>
          <a:noFill/>
          <a:ln>
            <a:noFill/>
          </a:ln>
        </p:spPr>
      </p:pic>
      <p:sp>
        <p:nvSpPr>
          <p:cNvPr id="438" name="Shape 438"/>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Adrià Ciurana</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pic>
        <p:nvPicPr>
          <p:cNvPr id="444" name="Shape 444"/>
          <p:cNvPicPr preferRelativeResize="0"/>
          <p:nvPr/>
        </p:nvPicPr>
        <p:blipFill rotWithShape="1">
          <a:blip r:embed="rId3">
            <a:alphaModFix amt="88000"/>
          </a:blip>
          <a:srcRect b="0" l="0" r="0" t="0"/>
          <a:stretch/>
        </p:blipFill>
        <p:spPr>
          <a:xfrm>
            <a:off x="865275" y="4804900"/>
            <a:ext cx="3729899" cy="198899"/>
          </a:xfrm>
          <a:prstGeom prst="rect">
            <a:avLst/>
          </a:prstGeom>
          <a:noFill/>
          <a:ln>
            <a:noFill/>
          </a:ln>
        </p:spPr>
      </p:pic>
      <p:sp>
        <p:nvSpPr>
          <p:cNvPr id="445" name="Shape 445"/>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pic>
        <p:nvPicPr>
          <p:cNvPr id="446" name="Shape 446"/>
          <p:cNvPicPr preferRelativeResize="0"/>
          <p:nvPr/>
        </p:nvPicPr>
        <p:blipFill>
          <a:blip r:embed="rId4">
            <a:alphaModFix/>
          </a:blip>
          <a:stretch>
            <a:fillRect/>
          </a:stretch>
        </p:blipFill>
        <p:spPr>
          <a:xfrm>
            <a:off x="545337" y="1804987"/>
            <a:ext cx="3057525" cy="2295525"/>
          </a:xfrm>
          <a:prstGeom prst="rect">
            <a:avLst/>
          </a:prstGeom>
          <a:noFill/>
          <a:ln>
            <a:noFill/>
          </a:ln>
        </p:spPr>
      </p:pic>
      <p:cxnSp>
        <p:nvCxnSpPr>
          <p:cNvPr id="447" name="Shape 447"/>
          <p:cNvCxnSpPr/>
          <p:nvPr/>
        </p:nvCxnSpPr>
        <p:spPr>
          <a:xfrm>
            <a:off x="-808550" y="470275"/>
            <a:ext cx="2627699" cy="3606000"/>
          </a:xfrm>
          <a:prstGeom prst="straightConnector1">
            <a:avLst/>
          </a:prstGeom>
          <a:noFill/>
          <a:ln cap="flat" cmpd="sng" w="9525">
            <a:solidFill>
              <a:schemeClr val="dk2"/>
            </a:solidFill>
            <a:prstDash val="solid"/>
            <a:round/>
            <a:headEnd len="lg" w="lg" type="none"/>
            <a:tailEnd len="lg" w="lg" type="none"/>
          </a:ln>
        </p:spPr>
      </p:cxnSp>
      <p:cxnSp>
        <p:nvCxnSpPr>
          <p:cNvPr id="448" name="Shape 448"/>
          <p:cNvCxnSpPr/>
          <p:nvPr/>
        </p:nvCxnSpPr>
        <p:spPr>
          <a:xfrm>
            <a:off x="-202150" y="604250"/>
            <a:ext cx="3448199" cy="2045400"/>
          </a:xfrm>
          <a:prstGeom prst="straightConnector1">
            <a:avLst/>
          </a:prstGeom>
          <a:noFill/>
          <a:ln cap="flat" cmpd="sng" w="9525">
            <a:solidFill>
              <a:schemeClr val="dk2"/>
            </a:solidFill>
            <a:prstDash val="solid"/>
            <a:round/>
            <a:headEnd len="lg" w="lg" type="none"/>
            <a:tailEnd len="lg" w="lg" type="none"/>
          </a:ln>
        </p:spPr>
      </p:cxnSp>
      <p:pic>
        <p:nvPicPr>
          <p:cNvPr id="449" name="Shape 449"/>
          <p:cNvPicPr preferRelativeResize="0"/>
          <p:nvPr/>
        </p:nvPicPr>
        <p:blipFill>
          <a:blip r:embed="rId5">
            <a:alphaModFix/>
          </a:blip>
          <a:stretch>
            <a:fillRect/>
          </a:stretch>
        </p:blipFill>
        <p:spPr>
          <a:xfrm>
            <a:off x="4899975" y="2405100"/>
            <a:ext cx="4057650" cy="1047750"/>
          </a:xfrm>
          <a:prstGeom prst="rect">
            <a:avLst/>
          </a:prstGeom>
          <a:noFill/>
          <a:ln>
            <a:noFill/>
          </a:ln>
        </p:spPr>
      </p:pic>
      <p:cxnSp>
        <p:nvCxnSpPr>
          <p:cNvPr id="450" name="Shape 450"/>
          <p:cNvCxnSpPr/>
          <p:nvPr/>
        </p:nvCxnSpPr>
        <p:spPr>
          <a:xfrm rot="10800000">
            <a:off x="594574" y="2402525"/>
            <a:ext cx="1236600" cy="1688399"/>
          </a:xfrm>
          <a:prstGeom prst="straightConnector1">
            <a:avLst/>
          </a:prstGeom>
          <a:noFill/>
          <a:ln cap="flat" cmpd="sng" w="28575">
            <a:solidFill>
              <a:srgbClr val="FF0000"/>
            </a:solidFill>
            <a:prstDash val="solid"/>
            <a:round/>
            <a:headEnd len="lg" w="lg" type="none"/>
            <a:tailEnd len="lg" w="lg" type="none"/>
          </a:ln>
        </p:spPr>
      </p:cxnSp>
      <p:sp>
        <p:nvSpPr>
          <p:cNvPr id="451" name="Shape 451"/>
          <p:cNvSpPr/>
          <p:nvPr/>
        </p:nvSpPr>
        <p:spPr>
          <a:xfrm>
            <a:off x="582650" y="1203050"/>
            <a:ext cx="4918095" cy="1729600"/>
          </a:xfrm>
          <a:custGeom>
            <a:pathLst>
              <a:path extrusionOk="0" h="69184" w="185536">
                <a:moveTo>
                  <a:pt x="0" y="44927"/>
                </a:moveTo>
                <a:cubicBezTo>
                  <a:pt x="10543" y="37475"/>
                  <a:pt x="34483" y="1962"/>
                  <a:pt x="63259" y="218"/>
                </a:cubicBezTo>
                <a:cubicBezTo>
                  <a:pt x="92034" y="-1526"/>
                  <a:pt x="152439" y="22968"/>
                  <a:pt x="172654" y="34463"/>
                </a:cubicBezTo>
                <a:cubicBezTo>
                  <a:pt x="192868" y="45957"/>
                  <a:pt x="182563" y="63397"/>
                  <a:pt x="184545" y="69184"/>
                </a:cubicBezTo>
              </a:path>
            </a:pathLst>
          </a:custGeom>
          <a:noFill/>
          <a:ln cap="flat" cmpd="sng" w="9525">
            <a:solidFill>
              <a:schemeClr val="dk2"/>
            </a:solidFill>
            <a:prstDash val="solid"/>
            <a:round/>
            <a:headEnd len="lg" w="lg" type="none"/>
            <a:tailEnd len="lg" w="lg" type="triangle"/>
          </a:ln>
        </p:spPr>
      </p:sp>
      <p:cxnSp>
        <p:nvCxnSpPr>
          <p:cNvPr id="452" name="Shape 452"/>
          <p:cNvCxnSpPr/>
          <p:nvPr/>
        </p:nvCxnSpPr>
        <p:spPr>
          <a:xfrm rot="10800000">
            <a:off x="1977675" y="1888212"/>
            <a:ext cx="1505099" cy="894899"/>
          </a:xfrm>
          <a:prstGeom prst="straightConnector1">
            <a:avLst/>
          </a:prstGeom>
          <a:noFill/>
          <a:ln cap="flat" cmpd="sng" w="28575">
            <a:solidFill>
              <a:srgbClr val="FF0000"/>
            </a:solidFill>
            <a:prstDash val="solid"/>
            <a:round/>
            <a:headEnd len="lg" w="lg" type="none"/>
            <a:tailEnd len="lg" w="lg" type="none"/>
          </a:ln>
        </p:spPr>
      </p:cxnSp>
      <p:cxnSp>
        <p:nvCxnSpPr>
          <p:cNvPr id="453" name="Shape 453"/>
          <p:cNvCxnSpPr/>
          <p:nvPr/>
        </p:nvCxnSpPr>
        <p:spPr>
          <a:xfrm rot="10800000">
            <a:off x="5500949" y="2880099"/>
            <a:ext cx="12000" cy="570900"/>
          </a:xfrm>
          <a:prstGeom prst="straightConnector1">
            <a:avLst/>
          </a:prstGeom>
          <a:noFill/>
          <a:ln cap="flat" cmpd="sng" w="28575">
            <a:solidFill>
              <a:srgbClr val="FF0000"/>
            </a:solidFill>
            <a:prstDash val="solid"/>
            <a:round/>
            <a:headEnd len="lg" w="lg" type="none"/>
            <a:tailEnd len="lg" w="lg" type="none"/>
          </a:ln>
        </p:spPr>
      </p:cxnSp>
      <p:cxnSp>
        <p:nvCxnSpPr>
          <p:cNvPr id="454" name="Shape 454"/>
          <p:cNvCxnSpPr/>
          <p:nvPr/>
        </p:nvCxnSpPr>
        <p:spPr>
          <a:xfrm rot="10800000">
            <a:off x="7236825" y="2452375"/>
            <a:ext cx="299" cy="629999"/>
          </a:xfrm>
          <a:prstGeom prst="straightConnector1">
            <a:avLst/>
          </a:prstGeom>
          <a:noFill/>
          <a:ln cap="flat" cmpd="sng" w="28575">
            <a:solidFill>
              <a:srgbClr val="FF0000"/>
            </a:solidFill>
            <a:prstDash val="solid"/>
            <a:round/>
            <a:headEnd len="lg" w="lg" type="none"/>
            <a:tailEnd len="lg" w="lg" type="none"/>
          </a:ln>
        </p:spPr>
      </p:cxnSp>
      <p:sp>
        <p:nvSpPr>
          <p:cNvPr id="455" name="Shape 455"/>
          <p:cNvSpPr/>
          <p:nvPr/>
        </p:nvSpPr>
        <p:spPr>
          <a:xfrm>
            <a:off x="1973875" y="1316400"/>
            <a:ext cx="5263077" cy="1211975"/>
          </a:xfrm>
          <a:custGeom>
            <a:pathLst>
              <a:path extrusionOk="0" h="48479" w="198813">
                <a:moveTo>
                  <a:pt x="0" y="19941"/>
                </a:moveTo>
                <a:cubicBezTo>
                  <a:pt x="3646" y="17404"/>
                  <a:pt x="-7451" y="7416"/>
                  <a:pt x="21879" y="4721"/>
                </a:cubicBezTo>
                <a:cubicBezTo>
                  <a:pt x="51209" y="2025"/>
                  <a:pt x="146494" y="-3523"/>
                  <a:pt x="175983" y="3770"/>
                </a:cubicBezTo>
                <a:cubicBezTo>
                  <a:pt x="205472" y="11063"/>
                  <a:pt x="195008" y="41027"/>
                  <a:pt x="198813" y="48479"/>
                </a:cubicBezTo>
              </a:path>
            </a:pathLst>
          </a:custGeom>
          <a:noFill/>
          <a:ln cap="flat" cmpd="sng" w="9525">
            <a:solidFill>
              <a:schemeClr val="dk2"/>
            </a:solidFill>
            <a:prstDash val="solid"/>
            <a:round/>
            <a:headEnd len="lg" w="lg" type="none"/>
            <a:tailEnd len="lg" w="lg" type="triangle"/>
          </a:ln>
        </p:spPr>
      </p:sp>
      <p:sp>
        <p:nvSpPr>
          <p:cNvPr id="456" name="Shape 456"/>
          <p:cNvSpPr txBox="1"/>
          <p:nvPr/>
        </p:nvSpPr>
        <p:spPr>
          <a:xfrm>
            <a:off x="6847425" y="4078900"/>
            <a:ext cx="1715099" cy="385800"/>
          </a:xfrm>
          <a:prstGeom prst="rect">
            <a:avLst/>
          </a:prstGeom>
          <a:solidFill>
            <a:srgbClr val="FFD966"/>
          </a:solidFill>
          <a:ln cap="flat" cmpd="sng" w="9525">
            <a:solidFill>
              <a:srgbClr val="A61C00"/>
            </a:solidFill>
            <a:prstDash val="solid"/>
            <a:round/>
            <a:headEnd len="med" w="med" type="none"/>
            <a:tailEnd len="med" w="med" type="none"/>
          </a:ln>
        </p:spPr>
        <p:txBody>
          <a:bodyPr anchorCtr="0" anchor="t" bIns="91425" lIns="91425" rIns="91425" tIns="91425">
            <a:noAutofit/>
          </a:bodyPr>
          <a:lstStyle/>
          <a:p>
            <a:pPr lvl="0" rtl="0" algn="just">
              <a:spcBef>
                <a:spcPts val="0"/>
              </a:spcBef>
              <a:buNone/>
            </a:pPr>
            <a:r>
              <a:rPr lang="en" sz="1600">
                <a:latin typeface="Cambria"/>
                <a:ea typeface="Cambria"/>
                <a:cs typeface="Cambria"/>
                <a:sym typeface="Cambria"/>
              </a:rPr>
              <a:t>Parallel lines</a:t>
            </a: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i="1">
              <a:latin typeface="Cambria"/>
              <a:ea typeface="Cambria"/>
              <a:cs typeface="Cambria"/>
              <a:sym typeface="Cambria"/>
            </a:endParaRPr>
          </a:p>
        </p:txBody>
      </p:sp>
      <p:pic>
        <p:nvPicPr>
          <p:cNvPr id="457" name="Shape 457"/>
          <p:cNvPicPr preferRelativeResize="0"/>
          <p:nvPr/>
        </p:nvPicPr>
        <p:blipFill>
          <a:blip r:embed="rId6">
            <a:alphaModFix/>
          </a:blip>
          <a:stretch>
            <a:fillRect/>
          </a:stretch>
        </p:blipFill>
        <p:spPr>
          <a:xfrm>
            <a:off x="7918275" y="4009400"/>
            <a:ext cx="871325" cy="871325"/>
          </a:xfrm>
          <a:prstGeom prst="rect">
            <a:avLst/>
          </a:prstGeom>
          <a:noFill/>
          <a:ln>
            <a:noFill/>
          </a:ln>
        </p:spPr>
      </p:pic>
      <p:cxnSp>
        <p:nvCxnSpPr>
          <p:cNvPr id="458" name="Shape 458"/>
          <p:cNvCxnSpPr/>
          <p:nvPr/>
        </p:nvCxnSpPr>
        <p:spPr>
          <a:xfrm rot="10800000">
            <a:off x="7312874" y="2960800"/>
            <a:ext cx="392100" cy="1194299"/>
          </a:xfrm>
          <a:prstGeom prst="straightConnector1">
            <a:avLst/>
          </a:prstGeom>
          <a:noFill/>
          <a:ln cap="flat" cmpd="sng" w="76200">
            <a:solidFill>
              <a:schemeClr val="dk2"/>
            </a:solidFill>
            <a:prstDash val="solid"/>
            <a:round/>
            <a:headEnd len="lg" w="lg" type="none"/>
            <a:tailEnd len="lg" w="lg" type="triangle"/>
          </a:ln>
        </p:spPr>
      </p:cxnSp>
      <p:cxnSp>
        <p:nvCxnSpPr>
          <p:cNvPr id="459" name="Shape 459"/>
          <p:cNvCxnSpPr/>
          <p:nvPr/>
        </p:nvCxnSpPr>
        <p:spPr>
          <a:xfrm rot="10800000">
            <a:off x="5624175" y="3210474"/>
            <a:ext cx="1486499" cy="918300"/>
          </a:xfrm>
          <a:prstGeom prst="straightConnector1">
            <a:avLst/>
          </a:prstGeom>
          <a:noFill/>
          <a:ln cap="flat" cmpd="sng" w="76200">
            <a:solidFill>
              <a:schemeClr val="dk2"/>
            </a:solidFill>
            <a:prstDash val="solid"/>
            <a:round/>
            <a:headEnd len="lg" w="lg" type="none"/>
            <a:tailEnd len="lg" w="lg" type="triangle"/>
          </a:ln>
        </p:spPr>
      </p:cxnSp>
      <p:sp>
        <p:nvSpPr>
          <p:cNvPr id="460" name="Shape 460"/>
          <p:cNvSpPr txBox="1"/>
          <p:nvPr/>
        </p:nvSpPr>
        <p:spPr>
          <a:xfrm>
            <a:off x="6847425" y="1690200"/>
            <a:ext cx="1454400" cy="385800"/>
          </a:xfrm>
          <a:prstGeom prst="rect">
            <a:avLst/>
          </a:prstGeom>
          <a:solidFill>
            <a:srgbClr val="FFD966"/>
          </a:solidFill>
          <a:ln cap="flat" cmpd="sng" w="9525">
            <a:solidFill>
              <a:srgbClr val="A61C00"/>
            </a:solidFill>
            <a:prstDash val="solid"/>
            <a:round/>
            <a:headEnd len="med" w="med" type="none"/>
            <a:tailEnd len="med" w="med" type="none"/>
          </a:ln>
        </p:spPr>
        <p:txBody>
          <a:bodyPr anchorCtr="0" anchor="t" bIns="91425" lIns="91425" rIns="91425" tIns="91425">
            <a:noAutofit/>
          </a:bodyPr>
          <a:lstStyle/>
          <a:p>
            <a:pPr lvl="0" rtl="0" algn="just">
              <a:spcBef>
                <a:spcPts val="0"/>
              </a:spcBef>
              <a:buNone/>
            </a:pPr>
            <a:r>
              <a:rPr lang="en" sz="1600">
                <a:latin typeface="Cambria"/>
                <a:ea typeface="Cambria"/>
                <a:cs typeface="Cambria"/>
                <a:sym typeface="Cambria"/>
              </a:rPr>
              <a:t>Vanish point </a:t>
            </a: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i="1">
              <a:latin typeface="Cambria"/>
              <a:ea typeface="Cambria"/>
              <a:cs typeface="Cambria"/>
              <a:sym typeface="Cambria"/>
            </a:endParaRPr>
          </a:p>
        </p:txBody>
      </p:sp>
      <p:pic>
        <p:nvPicPr>
          <p:cNvPr id="461" name="Shape 461"/>
          <p:cNvPicPr preferRelativeResize="0"/>
          <p:nvPr/>
        </p:nvPicPr>
        <p:blipFill>
          <a:blip r:embed="rId6">
            <a:alphaModFix/>
          </a:blip>
          <a:stretch>
            <a:fillRect/>
          </a:stretch>
        </p:blipFill>
        <p:spPr>
          <a:xfrm>
            <a:off x="7918262" y="1486725"/>
            <a:ext cx="871325" cy="871325"/>
          </a:xfrm>
          <a:prstGeom prst="rect">
            <a:avLst/>
          </a:prstGeom>
          <a:noFill/>
          <a:ln>
            <a:noFill/>
          </a:ln>
        </p:spPr>
      </p:pic>
      <p:cxnSp>
        <p:nvCxnSpPr>
          <p:cNvPr id="462" name="Shape 462"/>
          <p:cNvCxnSpPr>
            <a:stCxn id="460" idx="1"/>
          </p:cNvCxnSpPr>
          <p:nvPr/>
        </p:nvCxnSpPr>
        <p:spPr>
          <a:xfrm rot="10800000">
            <a:off x="1224825" y="1403100"/>
            <a:ext cx="5622600" cy="480000"/>
          </a:xfrm>
          <a:prstGeom prst="straightConnector1">
            <a:avLst/>
          </a:prstGeom>
          <a:noFill/>
          <a:ln cap="flat" cmpd="sng" w="76200">
            <a:solidFill>
              <a:schemeClr val="dk2"/>
            </a:solidFill>
            <a:prstDash val="solid"/>
            <a:round/>
            <a:headEnd len="lg" w="lg" type="none"/>
            <a:tailEnd len="lg" w="lg" type="triangle"/>
          </a:ln>
        </p:spPr>
      </p:cxnSp>
      <p:pic>
        <p:nvPicPr>
          <p:cNvPr id="463" name="Shape 463"/>
          <p:cNvPicPr preferRelativeResize="0"/>
          <p:nvPr/>
        </p:nvPicPr>
        <p:blipFill>
          <a:blip r:embed="rId7">
            <a:alphaModFix/>
          </a:blip>
          <a:stretch>
            <a:fillRect/>
          </a:stretch>
        </p:blipFill>
        <p:spPr>
          <a:xfrm>
            <a:off x="7099475" y="451837"/>
            <a:ext cx="950300" cy="198900"/>
          </a:xfrm>
          <a:prstGeom prst="rect">
            <a:avLst/>
          </a:prstGeom>
          <a:noFill/>
          <a:ln>
            <a:noFill/>
          </a:ln>
        </p:spPr>
      </p:pic>
      <p:pic>
        <p:nvPicPr>
          <p:cNvPr id="464" name="Shape 464"/>
          <p:cNvPicPr preferRelativeResize="0"/>
          <p:nvPr/>
        </p:nvPicPr>
        <p:blipFill>
          <a:blip r:embed="rId8">
            <a:alphaModFix/>
          </a:blip>
          <a:stretch>
            <a:fillRect/>
          </a:stretch>
        </p:blipFill>
        <p:spPr>
          <a:xfrm>
            <a:off x="6932025" y="883975"/>
            <a:ext cx="1352550" cy="638175"/>
          </a:xfrm>
          <a:prstGeom prst="rect">
            <a:avLst/>
          </a:prstGeom>
          <a:noFill/>
          <a:ln>
            <a:noFill/>
          </a:ln>
        </p:spPr>
      </p:pic>
      <p:pic>
        <p:nvPicPr>
          <p:cNvPr id="465" name="Shape 465"/>
          <p:cNvPicPr preferRelativeResize="0"/>
          <p:nvPr/>
        </p:nvPicPr>
        <p:blipFill>
          <a:blip r:embed="rId9">
            <a:alphaModFix/>
          </a:blip>
          <a:stretch>
            <a:fillRect/>
          </a:stretch>
        </p:blipFill>
        <p:spPr>
          <a:xfrm>
            <a:off x="3622775" y="3347537"/>
            <a:ext cx="1257300" cy="638175"/>
          </a:xfrm>
          <a:prstGeom prst="rect">
            <a:avLst/>
          </a:prstGeom>
          <a:noFill/>
          <a:ln>
            <a:noFill/>
          </a:ln>
        </p:spPr>
      </p:pic>
      <p:cxnSp>
        <p:nvCxnSpPr>
          <p:cNvPr id="466" name="Shape 466"/>
          <p:cNvCxnSpPr>
            <a:stCxn id="446" idx="3"/>
            <a:endCxn id="449" idx="1"/>
          </p:cNvCxnSpPr>
          <p:nvPr/>
        </p:nvCxnSpPr>
        <p:spPr>
          <a:xfrm flipH="1" rot="10800000">
            <a:off x="3602862" y="2929050"/>
            <a:ext cx="1297200" cy="23700"/>
          </a:xfrm>
          <a:prstGeom prst="straightConnector1">
            <a:avLst/>
          </a:prstGeom>
          <a:noFill/>
          <a:ln cap="flat" cmpd="sng" w="76200">
            <a:solidFill>
              <a:schemeClr val="dk2"/>
            </a:solidFill>
            <a:prstDash val="solid"/>
            <a:round/>
            <a:headEnd len="lg" w="lg" type="none"/>
            <a:tailEnd len="lg" w="lg" type="triangle"/>
          </a:ln>
        </p:spPr>
      </p:cxnSp>
      <p:sp>
        <p:nvSpPr>
          <p:cNvPr id="467" name="Shape 467"/>
          <p:cNvSpPr txBox="1"/>
          <p:nvPr/>
        </p:nvSpPr>
        <p:spPr>
          <a:xfrm>
            <a:off x="513075" y="737675"/>
            <a:ext cx="2969699" cy="614099"/>
          </a:xfrm>
          <a:prstGeom prst="rect">
            <a:avLst/>
          </a:prstGeom>
          <a:noFill/>
          <a:ln>
            <a:noFill/>
          </a:ln>
        </p:spPr>
        <p:txBody>
          <a:bodyPr anchorCtr="0" anchor="ctr" bIns="91425" lIns="91425" rIns="91425" tIns="91425">
            <a:noAutofit/>
          </a:bodyPr>
          <a:lstStyle/>
          <a:p>
            <a:pPr lvl="0" rtl="0">
              <a:spcBef>
                <a:spcPts val="0"/>
              </a:spcBef>
              <a:buNone/>
            </a:pPr>
            <a:r>
              <a:rPr lang="en" sz="2400" u="sng">
                <a:solidFill>
                  <a:schemeClr val="dk1"/>
                </a:solidFill>
                <a:latin typeface="Cambria"/>
                <a:ea typeface="Cambria"/>
                <a:cs typeface="Cambria"/>
                <a:sym typeface="Cambria"/>
              </a:rPr>
              <a:t>Homography.</a:t>
            </a:r>
          </a:p>
        </p:txBody>
      </p:sp>
      <p:sp>
        <p:nvSpPr>
          <p:cNvPr id="468" name="Shape 468"/>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rgbClr val="3A4042"/>
                </a:solidFill>
                <a:latin typeface="Cambria"/>
                <a:ea typeface="Cambria"/>
                <a:cs typeface="Cambria"/>
                <a:sym typeface="Cambria"/>
              </a:rPr>
              <a:t>Vehicle tracker</a:t>
            </a:r>
          </a:p>
        </p:txBody>
      </p:sp>
      <p:sp>
        <p:nvSpPr>
          <p:cNvPr id="469" name="Shape 469"/>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Pau Riba</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par>
                                <p:cTn fill="hold" nodeType="withEffect" presetClass="exit" presetID="10" presetSubtype="0">
                                  <p:stCondLst>
                                    <p:cond delay="0"/>
                                  </p:stCondLst>
                                  <p:childTnLst>
                                    <p:animEffect filter="fade" transition="out">
                                      <p:cBhvr>
                                        <p:cTn dur="1000"/>
                                        <p:tgtEl>
                                          <p:spTgt spid="460"/>
                                        </p:tgtEl>
                                      </p:cBhvr>
                                    </p:animEffect>
                                    <p:set>
                                      <p:cBhvr>
                                        <p:cTn dur="1" fill="hold">
                                          <p:stCondLst>
                                            <p:cond delay="1000"/>
                                          </p:stCondLst>
                                        </p:cTn>
                                        <p:tgtEl>
                                          <p:spTgt spid="4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61"/>
                                        </p:tgtEl>
                                      </p:cBhvr>
                                    </p:animEffect>
                                    <p:set>
                                      <p:cBhvr>
                                        <p:cTn dur="1" fill="hold">
                                          <p:stCondLst>
                                            <p:cond delay="1000"/>
                                          </p:stCondLst>
                                        </p:cTn>
                                        <p:tgtEl>
                                          <p:spTgt spid="4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62"/>
                                        </p:tgtEl>
                                      </p:cBhvr>
                                    </p:animEffect>
                                    <p:set>
                                      <p:cBhvr>
                                        <p:cTn dur="1" fill="hold">
                                          <p:stCondLst>
                                            <p:cond delay="1000"/>
                                          </p:stCondLst>
                                        </p:cTn>
                                        <p:tgtEl>
                                          <p:spTgt spid="46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6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pic>
        <p:nvPicPr>
          <p:cNvPr id="474" name="Shape 474"/>
          <p:cNvPicPr preferRelativeResize="0"/>
          <p:nvPr/>
        </p:nvPicPr>
        <p:blipFill>
          <a:blip r:embed="rId3">
            <a:alphaModFix/>
          </a:blip>
          <a:stretch>
            <a:fillRect/>
          </a:stretch>
        </p:blipFill>
        <p:spPr>
          <a:xfrm>
            <a:off x="624800" y="1854650"/>
            <a:ext cx="3224324" cy="2418250"/>
          </a:xfrm>
          <a:prstGeom prst="rect">
            <a:avLst/>
          </a:prstGeom>
          <a:noFill/>
          <a:ln>
            <a:noFill/>
          </a:ln>
        </p:spPr>
      </p:pic>
      <p:sp>
        <p:nvSpPr>
          <p:cNvPr id="475" name="Shape 475"/>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rgbClr val="3A4042"/>
                </a:solidFill>
                <a:latin typeface="Cambria"/>
                <a:ea typeface="Cambria"/>
                <a:cs typeface="Cambria"/>
                <a:sym typeface="Cambria"/>
              </a:rPr>
              <a:t>Vehicle tracker</a:t>
            </a:r>
          </a:p>
        </p:txBody>
      </p:sp>
      <p:sp>
        <p:nvSpPr>
          <p:cNvPr id="476" name="Shape 476"/>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sp>
        <p:nvSpPr>
          <p:cNvPr id="477" name="Shape 477"/>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478" name="Shape 478"/>
          <p:cNvSpPr txBox="1"/>
          <p:nvPr/>
        </p:nvSpPr>
        <p:spPr>
          <a:xfrm>
            <a:off x="529200" y="896400"/>
            <a:ext cx="3785400" cy="614099"/>
          </a:xfrm>
          <a:prstGeom prst="rect">
            <a:avLst/>
          </a:prstGeom>
          <a:noFill/>
          <a:ln>
            <a:noFill/>
          </a:ln>
        </p:spPr>
        <p:txBody>
          <a:bodyPr anchorCtr="0" anchor="ctr" bIns="91425" lIns="91425" rIns="91425" tIns="91425">
            <a:noAutofit/>
          </a:bodyPr>
          <a:lstStyle/>
          <a:p>
            <a:pPr lvl="0" rtl="0">
              <a:spcBef>
                <a:spcPts val="0"/>
              </a:spcBef>
              <a:buNone/>
            </a:pPr>
            <a:r>
              <a:rPr lang="en" sz="2400" u="sng">
                <a:solidFill>
                  <a:schemeClr val="dk1"/>
                </a:solidFill>
                <a:latin typeface="Cambria"/>
                <a:ea typeface="Cambria"/>
                <a:cs typeface="Cambria"/>
                <a:sym typeface="Cambria"/>
              </a:rPr>
              <a:t>From pixels to kilometers.</a:t>
            </a:r>
          </a:p>
        </p:txBody>
      </p:sp>
      <p:pic>
        <p:nvPicPr>
          <p:cNvPr id="479" name="Shape 479"/>
          <p:cNvPicPr preferRelativeResize="0"/>
          <p:nvPr/>
        </p:nvPicPr>
        <p:blipFill rotWithShape="1">
          <a:blip r:embed="rId4">
            <a:alphaModFix amt="88000"/>
          </a:blip>
          <a:srcRect b="0" l="0" r="0" t="0"/>
          <a:stretch/>
        </p:blipFill>
        <p:spPr>
          <a:xfrm>
            <a:off x="865275" y="4804900"/>
            <a:ext cx="3729899" cy="198899"/>
          </a:xfrm>
          <a:prstGeom prst="rect">
            <a:avLst/>
          </a:prstGeom>
          <a:noFill/>
          <a:ln>
            <a:noFill/>
          </a:ln>
        </p:spPr>
      </p:pic>
      <p:sp>
        <p:nvSpPr>
          <p:cNvPr id="480" name="Shape 480"/>
          <p:cNvSpPr txBox="1"/>
          <p:nvPr/>
        </p:nvSpPr>
        <p:spPr>
          <a:xfrm>
            <a:off x="2701300" y="1431150"/>
            <a:ext cx="3565200" cy="246000"/>
          </a:xfrm>
          <a:prstGeom prst="rect">
            <a:avLst/>
          </a:prstGeom>
          <a:noFill/>
          <a:ln>
            <a:noFill/>
          </a:ln>
        </p:spPr>
        <p:txBody>
          <a:bodyPr anchorCtr="0" anchor="t" bIns="91425" lIns="91425" rIns="91425" tIns="91425">
            <a:noAutofit/>
          </a:bodyPr>
          <a:lstStyle/>
          <a:p>
            <a:pPr lvl="0" algn="ctr">
              <a:spcBef>
                <a:spcPts val="0"/>
              </a:spcBef>
              <a:buNone/>
            </a:pPr>
            <a:r>
              <a:rPr lang="en" sz="1800">
                <a:latin typeface="Cambria"/>
                <a:ea typeface="Cambria"/>
                <a:cs typeface="Cambria"/>
                <a:sym typeface="Cambria"/>
              </a:rPr>
              <a:t>User inputs a real measure.</a:t>
            </a:r>
          </a:p>
        </p:txBody>
      </p:sp>
      <p:cxnSp>
        <p:nvCxnSpPr>
          <p:cNvPr id="481" name="Shape 481"/>
          <p:cNvCxnSpPr/>
          <p:nvPr/>
        </p:nvCxnSpPr>
        <p:spPr>
          <a:xfrm flipH="1">
            <a:off x="2514174" y="3046775"/>
            <a:ext cx="167700" cy="174899"/>
          </a:xfrm>
          <a:prstGeom prst="straightConnector1">
            <a:avLst/>
          </a:prstGeom>
          <a:noFill/>
          <a:ln cap="flat" cmpd="sng" w="28575">
            <a:solidFill>
              <a:srgbClr val="FF0000"/>
            </a:solidFill>
            <a:prstDash val="solid"/>
            <a:round/>
            <a:headEnd len="lg" w="lg" type="none"/>
            <a:tailEnd len="lg" w="lg" type="none"/>
          </a:ln>
        </p:spPr>
      </p:cxnSp>
      <p:cxnSp>
        <p:nvCxnSpPr>
          <p:cNvPr id="482" name="Shape 482"/>
          <p:cNvCxnSpPr/>
          <p:nvPr/>
        </p:nvCxnSpPr>
        <p:spPr>
          <a:xfrm flipH="1">
            <a:off x="3293900" y="3622375"/>
            <a:ext cx="152999" cy="204000"/>
          </a:xfrm>
          <a:prstGeom prst="straightConnector1">
            <a:avLst/>
          </a:prstGeom>
          <a:noFill/>
          <a:ln cap="flat" cmpd="sng" w="28575">
            <a:solidFill>
              <a:srgbClr val="FF0000"/>
            </a:solidFill>
            <a:prstDash val="solid"/>
            <a:round/>
            <a:headEnd len="lg" w="lg" type="none"/>
            <a:tailEnd len="lg" w="lg" type="none"/>
          </a:ln>
        </p:spPr>
      </p:cxnSp>
      <p:cxnSp>
        <p:nvCxnSpPr>
          <p:cNvPr id="483" name="Shape 483"/>
          <p:cNvCxnSpPr/>
          <p:nvPr/>
        </p:nvCxnSpPr>
        <p:spPr>
          <a:xfrm rot="10800000">
            <a:off x="2601599" y="3127049"/>
            <a:ext cx="750600" cy="619200"/>
          </a:xfrm>
          <a:prstGeom prst="straightConnector1">
            <a:avLst/>
          </a:prstGeom>
          <a:noFill/>
          <a:ln cap="flat" cmpd="sng" w="28575">
            <a:solidFill>
              <a:srgbClr val="FF0000"/>
            </a:solidFill>
            <a:prstDash val="solid"/>
            <a:round/>
            <a:headEnd len="lg" w="lg" type="none"/>
            <a:tailEnd len="lg" w="lg" type="none"/>
          </a:ln>
        </p:spPr>
      </p:cxnSp>
      <p:sp>
        <p:nvSpPr>
          <p:cNvPr id="484" name="Shape 484"/>
          <p:cNvSpPr txBox="1"/>
          <p:nvPr/>
        </p:nvSpPr>
        <p:spPr>
          <a:xfrm rot="2407857">
            <a:off x="2647221" y="3122469"/>
            <a:ext cx="967206" cy="245910"/>
          </a:xfrm>
          <a:prstGeom prst="rect">
            <a:avLst/>
          </a:prstGeom>
          <a:noFill/>
          <a:ln>
            <a:noFill/>
          </a:ln>
        </p:spPr>
        <p:txBody>
          <a:bodyPr anchorCtr="0" anchor="t" bIns="91425" lIns="91425" rIns="91425" tIns="91425">
            <a:noAutofit/>
          </a:bodyPr>
          <a:lstStyle/>
          <a:p>
            <a:pPr lvl="0">
              <a:spcBef>
                <a:spcPts val="0"/>
              </a:spcBef>
              <a:buNone/>
            </a:pPr>
            <a:r>
              <a:rPr b="1" lang="en">
                <a:solidFill>
                  <a:srgbClr val="CC0000"/>
                </a:solidFill>
                <a:latin typeface="Cambria"/>
                <a:ea typeface="Cambria"/>
                <a:cs typeface="Cambria"/>
                <a:sym typeface="Cambria"/>
              </a:rPr>
              <a:t>3</a:t>
            </a:r>
            <a:r>
              <a:rPr b="1" lang="en">
                <a:solidFill>
                  <a:srgbClr val="CC0000"/>
                </a:solidFill>
                <a:latin typeface="Cambria"/>
                <a:ea typeface="Cambria"/>
                <a:cs typeface="Cambria"/>
                <a:sym typeface="Cambria"/>
              </a:rPr>
              <a:t> meters</a:t>
            </a:r>
          </a:p>
        </p:txBody>
      </p:sp>
      <p:pic>
        <p:nvPicPr>
          <p:cNvPr id="485" name="Shape 485"/>
          <p:cNvPicPr preferRelativeResize="0"/>
          <p:nvPr/>
        </p:nvPicPr>
        <p:blipFill>
          <a:blip r:embed="rId5">
            <a:alphaModFix/>
          </a:blip>
          <a:stretch>
            <a:fillRect/>
          </a:stretch>
        </p:blipFill>
        <p:spPr>
          <a:xfrm>
            <a:off x="5217425" y="2087787"/>
            <a:ext cx="3609049" cy="931924"/>
          </a:xfrm>
          <a:prstGeom prst="rect">
            <a:avLst/>
          </a:prstGeom>
          <a:noFill/>
          <a:ln>
            <a:noFill/>
          </a:ln>
        </p:spPr>
      </p:pic>
      <p:sp>
        <p:nvSpPr>
          <p:cNvPr id="486" name="Shape 486"/>
          <p:cNvSpPr/>
          <p:nvPr/>
        </p:nvSpPr>
        <p:spPr>
          <a:xfrm>
            <a:off x="4251450" y="2407950"/>
            <a:ext cx="641099" cy="291599"/>
          </a:xfrm>
          <a:prstGeom prst="rightArrow">
            <a:avLst>
              <a:gd fmla="val 50000" name="adj1"/>
              <a:gd fmla="val 50000" name="adj2"/>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87" name="Shape 487"/>
          <p:cNvCxnSpPr/>
          <p:nvPr/>
        </p:nvCxnSpPr>
        <p:spPr>
          <a:xfrm flipH="1" rot="10800000">
            <a:off x="6492475" y="2748025"/>
            <a:ext cx="7200" cy="145799"/>
          </a:xfrm>
          <a:prstGeom prst="straightConnector1">
            <a:avLst/>
          </a:prstGeom>
          <a:noFill/>
          <a:ln cap="flat" cmpd="sng" w="28575">
            <a:solidFill>
              <a:srgbClr val="FF0000"/>
            </a:solidFill>
            <a:prstDash val="solid"/>
            <a:round/>
            <a:headEnd len="lg" w="lg" type="none"/>
            <a:tailEnd len="lg" w="lg" type="none"/>
          </a:ln>
        </p:spPr>
      </p:cxnSp>
      <p:sp>
        <p:nvSpPr>
          <p:cNvPr id="488" name="Shape 488"/>
          <p:cNvSpPr txBox="1"/>
          <p:nvPr/>
        </p:nvSpPr>
        <p:spPr>
          <a:xfrm rot="2352">
            <a:off x="5394124" y="3141749"/>
            <a:ext cx="1754100" cy="246000"/>
          </a:xfrm>
          <a:prstGeom prst="rect">
            <a:avLst/>
          </a:prstGeom>
          <a:noFill/>
          <a:ln>
            <a:noFill/>
          </a:ln>
        </p:spPr>
        <p:txBody>
          <a:bodyPr anchorCtr="0" anchor="t" bIns="91425" lIns="91425" rIns="91425" tIns="91425">
            <a:noAutofit/>
          </a:bodyPr>
          <a:lstStyle/>
          <a:p>
            <a:pPr lvl="0" rtl="0">
              <a:spcBef>
                <a:spcPts val="0"/>
              </a:spcBef>
              <a:buNone/>
            </a:pPr>
            <a:r>
              <a:rPr lang="en">
                <a:latin typeface="Cambria"/>
                <a:ea typeface="Cambria"/>
                <a:cs typeface="Cambria"/>
                <a:sym typeface="Cambria"/>
              </a:rPr>
              <a:t>3 meters = </a:t>
            </a:r>
            <a:r>
              <a:rPr i="1" lang="en">
                <a:latin typeface="Cambria"/>
                <a:ea typeface="Cambria"/>
                <a:cs typeface="Cambria"/>
                <a:sym typeface="Cambria"/>
              </a:rPr>
              <a:t>p </a:t>
            </a:r>
            <a:r>
              <a:rPr lang="en">
                <a:latin typeface="Cambria"/>
                <a:ea typeface="Cambria"/>
                <a:cs typeface="Cambria"/>
                <a:sym typeface="Cambria"/>
              </a:rPr>
              <a:t>pixels</a:t>
            </a:r>
          </a:p>
        </p:txBody>
      </p:sp>
      <p:cxnSp>
        <p:nvCxnSpPr>
          <p:cNvPr id="489" name="Shape 489"/>
          <p:cNvCxnSpPr>
            <a:endCxn id="488" idx="0"/>
          </p:cNvCxnSpPr>
          <p:nvPr/>
        </p:nvCxnSpPr>
        <p:spPr>
          <a:xfrm flipH="1">
            <a:off x="6271174" y="2864550"/>
            <a:ext cx="184800" cy="277200"/>
          </a:xfrm>
          <a:prstGeom prst="straightConnector1">
            <a:avLst/>
          </a:prstGeom>
          <a:noFill/>
          <a:ln cap="flat" cmpd="sng" w="19050">
            <a:solidFill>
              <a:srgbClr val="4A86E8"/>
            </a:solidFill>
            <a:prstDash val="solid"/>
            <a:round/>
            <a:headEnd len="lg" w="lg" type="none"/>
            <a:tailEnd len="lg" w="lg" type="triangle"/>
          </a:ln>
        </p:spPr>
      </p:cxnSp>
      <p:pic>
        <p:nvPicPr>
          <p:cNvPr id="490" name="Shape 490"/>
          <p:cNvPicPr preferRelativeResize="0"/>
          <p:nvPr/>
        </p:nvPicPr>
        <p:blipFill>
          <a:blip r:embed="rId6">
            <a:alphaModFix/>
          </a:blip>
          <a:stretch>
            <a:fillRect/>
          </a:stretch>
        </p:blipFill>
        <p:spPr>
          <a:xfrm>
            <a:off x="4778350" y="3849800"/>
            <a:ext cx="4048125" cy="400050"/>
          </a:xfrm>
          <a:prstGeom prst="rect">
            <a:avLst/>
          </a:prstGeom>
          <a:noFill/>
          <a:ln>
            <a:noFill/>
          </a:ln>
        </p:spPr>
      </p:pic>
      <p:sp>
        <p:nvSpPr>
          <p:cNvPr id="491" name="Shape 491"/>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Pau Riba</a:t>
            </a:r>
          </a:p>
        </p:txBody>
      </p:sp>
      <p:sp>
        <p:nvSpPr>
          <p:cNvPr id="492" name="Shape 492"/>
          <p:cNvSpPr txBox="1"/>
          <p:nvPr/>
        </p:nvSpPr>
        <p:spPr>
          <a:xfrm rot="2266">
            <a:off x="760074" y="4416649"/>
            <a:ext cx="4095601" cy="246000"/>
          </a:xfrm>
          <a:prstGeom prst="rect">
            <a:avLst/>
          </a:prstGeom>
          <a:noFill/>
          <a:ln>
            <a:noFill/>
          </a:ln>
        </p:spPr>
        <p:txBody>
          <a:bodyPr anchorCtr="0" anchor="t" bIns="91425" lIns="91425" rIns="91425" tIns="91425">
            <a:noAutofit/>
          </a:bodyPr>
          <a:lstStyle/>
          <a:p>
            <a:pPr lvl="0" rtl="0">
              <a:spcBef>
                <a:spcPts val="0"/>
              </a:spcBef>
              <a:buNone/>
            </a:pPr>
            <a:r>
              <a:rPr lang="en">
                <a:latin typeface="Cambria"/>
                <a:ea typeface="Cambria"/>
                <a:cs typeface="Cambria"/>
                <a:sym typeface="Cambria"/>
              </a:rPr>
              <a:t>U.S. Federal Transportation Guide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Video</a:t>
            </a:r>
          </a:p>
        </p:txBody>
      </p:sp>
      <p:sp>
        <p:nvSpPr>
          <p:cNvPr id="498" name="Shape 498"/>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pic>
        <p:nvPicPr>
          <p:cNvPr id="499" name="Shape 499"/>
          <p:cNvPicPr preferRelativeResize="0"/>
          <p:nvPr/>
        </p:nvPicPr>
        <p:blipFill rotWithShape="1">
          <a:blip r:embed="rId3">
            <a:alphaModFix amt="88000"/>
          </a:blip>
          <a:srcRect b="0" l="0" r="0" t="0"/>
          <a:stretch/>
        </p:blipFill>
        <p:spPr>
          <a:xfrm>
            <a:off x="865275" y="4804900"/>
            <a:ext cx="3729899" cy="198899"/>
          </a:xfrm>
          <a:prstGeom prst="rect">
            <a:avLst/>
          </a:prstGeom>
          <a:noFill/>
          <a:ln>
            <a:noFill/>
          </a:ln>
        </p:spPr>
      </p:pic>
      <p:sp>
        <p:nvSpPr>
          <p:cNvPr id="500" name="Shape 500"/>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501" name="Shape 501">
            <a:hlinkClick r:id="rId4"/>
          </p:cNvPr>
          <p:cNvSpPr/>
          <p:nvPr/>
        </p:nvSpPr>
        <p:spPr>
          <a:xfrm>
            <a:off x="2070425" y="448125"/>
            <a:ext cx="5346025" cy="3037200"/>
          </a:xfrm>
          <a:prstGeom prst="rect">
            <a:avLst/>
          </a:prstGeom>
          <a:blipFill>
            <a:blip r:embed="rId5">
              <a:alphaModFix/>
            </a:blip>
            <a:stretch>
              <a:fillRect/>
            </a:stretch>
          </a:blipFill>
          <a:ln>
            <a:noFill/>
          </a:ln>
        </p:spPr>
      </p:sp>
      <p:graphicFrame>
        <p:nvGraphicFramePr>
          <p:cNvPr id="502" name="Shape 502"/>
          <p:cNvGraphicFramePr/>
          <p:nvPr/>
        </p:nvGraphicFramePr>
        <p:xfrm>
          <a:off x="772175" y="3623885"/>
          <a:ext cx="3000000" cy="3000000"/>
        </p:xfrm>
        <a:graphic>
          <a:graphicData uri="http://schemas.openxmlformats.org/drawingml/2006/table">
            <a:tbl>
              <a:tblPr>
                <a:noFill/>
                <a:tableStyleId>{9E4981DF-DBC7-424F-9AC8-7ADFC64CEE1C}</a:tableStyleId>
              </a:tblPr>
              <a:tblGrid>
                <a:gridCol w="1447800"/>
                <a:gridCol w="1447800"/>
                <a:gridCol w="1447800"/>
                <a:gridCol w="1447800"/>
                <a:gridCol w="1447800"/>
              </a:tblGrid>
              <a:tr h="382500">
                <a:tc>
                  <a:txBody>
                    <a:bodyPr>
                      <a:noAutofit/>
                    </a:bodyPr>
                    <a:lstStyle/>
                    <a:p>
                      <a:pPr lvl="0">
                        <a:spcBef>
                          <a:spcPts val="0"/>
                        </a:spcBef>
                        <a:buNone/>
                      </a:pPr>
                      <a:r>
                        <a:t/>
                      </a:r>
                      <a:endParaRPr>
                        <a:latin typeface="Cambria"/>
                        <a:ea typeface="Cambria"/>
                        <a:cs typeface="Cambria"/>
                        <a:sym typeface="Cambria"/>
                      </a:endParaRPr>
                    </a:p>
                  </a:txBody>
                  <a:tcPr marT="91425" marB="91425" marR="91425" marL="91425"/>
                </a:tc>
                <a:tc>
                  <a:txBody>
                    <a:bodyPr>
                      <a:noAutofit/>
                    </a:bodyPr>
                    <a:lstStyle/>
                    <a:p>
                      <a:pPr lvl="0">
                        <a:spcBef>
                          <a:spcPts val="0"/>
                        </a:spcBef>
                        <a:buNone/>
                      </a:pPr>
                      <a:r>
                        <a:rPr b="1" lang="en">
                          <a:latin typeface="Cambria"/>
                          <a:ea typeface="Cambria"/>
                          <a:cs typeface="Cambria"/>
                          <a:sym typeface="Cambria"/>
                        </a:rPr>
                        <a:t>Car 1</a:t>
                      </a:r>
                    </a:p>
                  </a:txBody>
                  <a:tcPr marT="91425" marB="91425" marR="91425" marL="91425"/>
                </a:tc>
                <a:tc>
                  <a:txBody>
                    <a:bodyPr>
                      <a:noAutofit/>
                    </a:bodyPr>
                    <a:lstStyle/>
                    <a:p>
                      <a:pPr lvl="0">
                        <a:spcBef>
                          <a:spcPts val="0"/>
                        </a:spcBef>
                        <a:buNone/>
                      </a:pPr>
                      <a:r>
                        <a:rPr b="1" lang="en">
                          <a:latin typeface="Cambria"/>
                          <a:ea typeface="Cambria"/>
                          <a:cs typeface="Cambria"/>
                          <a:sym typeface="Cambria"/>
                        </a:rPr>
                        <a:t>Car 2</a:t>
                      </a:r>
                    </a:p>
                  </a:txBody>
                  <a:tcPr marT="91425" marB="91425" marR="91425" marL="91425"/>
                </a:tc>
                <a:tc>
                  <a:txBody>
                    <a:bodyPr>
                      <a:noAutofit/>
                    </a:bodyPr>
                    <a:lstStyle/>
                    <a:p>
                      <a:pPr lvl="0">
                        <a:spcBef>
                          <a:spcPts val="0"/>
                        </a:spcBef>
                        <a:buNone/>
                      </a:pPr>
                      <a:r>
                        <a:rPr b="1" lang="en">
                          <a:latin typeface="Cambria"/>
                          <a:ea typeface="Cambria"/>
                          <a:cs typeface="Cambria"/>
                          <a:sym typeface="Cambria"/>
                        </a:rPr>
                        <a:t>Car 3</a:t>
                      </a:r>
                    </a:p>
                  </a:txBody>
                  <a:tcPr marT="91425" marB="91425" marR="91425" marL="91425"/>
                </a:tc>
                <a:tc>
                  <a:txBody>
                    <a:bodyPr>
                      <a:noAutofit/>
                    </a:bodyPr>
                    <a:lstStyle/>
                    <a:p>
                      <a:pPr lvl="0">
                        <a:spcBef>
                          <a:spcPts val="0"/>
                        </a:spcBef>
                        <a:buNone/>
                      </a:pPr>
                      <a:r>
                        <a:rPr b="1" lang="en">
                          <a:latin typeface="Cambria"/>
                          <a:ea typeface="Cambria"/>
                          <a:cs typeface="Cambria"/>
                          <a:sym typeface="Cambria"/>
                        </a:rPr>
                        <a:t>Car 4</a:t>
                      </a:r>
                    </a:p>
                  </a:txBody>
                  <a:tcPr marT="91425" marB="91425" marR="91425" marL="91425"/>
                </a:tc>
              </a:tr>
              <a:tr h="378825">
                <a:tc>
                  <a:txBody>
                    <a:bodyPr>
                      <a:noAutofit/>
                    </a:bodyPr>
                    <a:lstStyle/>
                    <a:p>
                      <a:pPr lvl="0">
                        <a:spcBef>
                          <a:spcPts val="0"/>
                        </a:spcBef>
                        <a:buNone/>
                      </a:pPr>
                      <a:r>
                        <a:rPr b="1" lang="en">
                          <a:latin typeface="Cambria"/>
                          <a:ea typeface="Cambria"/>
                          <a:cs typeface="Cambria"/>
                          <a:sym typeface="Cambria"/>
                        </a:rPr>
                        <a:t>Highway</a:t>
                      </a:r>
                    </a:p>
                  </a:txBody>
                  <a:tcPr marT="91425" marB="91425" marR="91425" marL="91425"/>
                </a:tc>
                <a:tc>
                  <a:txBody>
                    <a:bodyPr>
                      <a:noAutofit/>
                    </a:bodyPr>
                    <a:lstStyle/>
                    <a:p>
                      <a:pPr lvl="0">
                        <a:spcBef>
                          <a:spcPts val="0"/>
                        </a:spcBef>
                        <a:buClr>
                          <a:schemeClr val="dk1"/>
                        </a:buClr>
                        <a:buSzPct val="78571"/>
                        <a:buFont typeface="Arial"/>
                        <a:buNone/>
                      </a:pPr>
                      <a:r>
                        <a:rPr lang="en">
                          <a:solidFill>
                            <a:schemeClr val="dk1"/>
                          </a:solidFill>
                          <a:latin typeface="Cambria"/>
                          <a:ea typeface="Cambria"/>
                          <a:cs typeface="Cambria"/>
                          <a:sym typeface="Cambria"/>
                        </a:rPr>
                        <a:t>62.00 km/h</a:t>
                      </a:r>
                    </a:p>
                  </a:txBody>
                  <a:tcPr marT="91425" marB="91425" marR="91425" marL="91425"/>
                </a:tc>
                <a:tc>
                  <a:txBody>
                    <a:bodyPr>
                      <a:noAutofit/>
                    </a:bodyPr>
                    <a:lstStyle/>
                    <a:p>
                      <a:pPr lvl="0">
                        <a:spcBef>
                          <a:spcPts val="0"/>
                        </a:spcBef>
                        <a:buClr>
                          <a:schemeClr val="dk1"/>
                        </a:buClr>
                        <a:buSzPct val="78571"/>
                        <a:buFont typeface="Arial"/>
                        <a:buNone/>
                      </a:pPr>
                      <a:r>
                        <a:rPr lang="en">
                          <a:solidFill>
                            <a:schemeClr val="dk1"/>
                          </a:solidFill>
                          <a:latin typeface="Cambria"/>
                          <a:ea typeface="Cambria"/>
                          <a:cs typeface="Cambria"/>
                          <a:sym typeface="Cambria"/>
                        </a:rPr>
                        <a:t>88.19 km/h</a:t>
                      </a:r>
                    </a:p>
                  </a:txBody>
                  <a:tcPr marT="91425" marB="91425" marR="91425" marL="91425"/>
                </a:tc>
                <a:tc>
                  <a:txBody>
                    <a:bodyPr>
                      <a:noAutofit/>
                    </a:bodyPr>
                    <a:lstStyle/>
                    <a:p>
                      <a:pPr lvl="0">
                        <a:spcBef>
                          <a:spcPts val="0"/>
                        </a:spcBef>
                        <a:buClr>
                          <a:schemeClr val="dk1"/>
                        </a:buClr>
                        <a:buSzPct val="78571"/>
                        <a:buFont typeface="Arial"/>
                        <a:buNone/>
                      </a:pPr>
                      <a:r>
                        <a:rPr lang="en">
                          <a:solidFill>
                            <a:schemeClr val="dk1"/>
                          </a:solidFill>
                          <a:latin typeface="Cambria"/>
                          <a:ea typeface="Cambria"/>
                          <a:cs typeface="Cambria"/>
                          <a:sym typeface="Cambria"/>
                        </a:rPr>
                        <a:t>54.28 km/h</a:t>
                      </a:r>
                    </a:p>
                  </a:txBody>
                  <a:tcPr marT="91425" marB="91425" marR="91425" marL="91425"/>
                </a:tc>
                <a:tc>
                  <a:txBody>
                    <a:bodyPr>
                      <a:noAutofit/>
                    </a:bodyPr>
                    <a:lstStyle/>
                    <a:p>
                      <a:pPr lvl="0">
                        <a:spcBef>
                          <a:spcPts val="0"/>
                        </a:spcBef>
                        <a:buNone/>
                      </a:pPr>
                      <a:r>
                        <a:rPr lang="en">
                          <a:solidFill>
                            <a:schemeClr val="dk1"/>
                          </a:solidFill>
                          <a:latin typeface="Cambria"/>
                          <a:ea typeface="Cambria"/>
                          <a:cs typeface="Cambria"/>
                          <a:sym typeface="Cambria"/>
                        </a:rPr>
                        <a:t>53.86 km/h</a:t>
                      </a:r>
                    </a:p>
                  </a:txBody>
                  <a:tcPr marT="91425" marB="91425" marR="91425" marL="91425"/>
                </a:tc>
              </a:tr>
              <a:tr h="378825">
                <a:tc>
                  <a:txBody>
                    <a:bodyPr>
                      <a:noAutofit/>
                    </a:bodyPr>
                    <a:lstStyle/>
                    <a:p>
                      <a:pPr lvl="0">
                        <a:spcBef>
                          <a:spcPts val="0"/>
                        </a:spcBef>
                        <a:buNone/>
                      </a:pPr>
                      <a:r>
                        <a:rPr b="1" lang="en">
                          <a:latin typeface="Cambria"/>
                          <a:ea typeface="Cambria"/>
                          <a:cs typeface="Cambria"/>
                          <a:sym typeface="Cambria"/>
                        </a:rPr>
                        <a:t>Traffic</a:t>
                      </a:r>
                    </a:p>
                  </a:txBody>
                  <a:tcPr marT="91425" marB="91425" marR="91425" marL="91425"/>
                </a:tc>
                <a:tc>
                  <a:txBody>
                    <a:bodyPr>
                      <a:noAutofit/>
                    </a:bodyPr>
                    <a:lstStyle/>
                    <a:p>
                      <a:pPr lvl="0">
                        <a:spcBef>
                          <a:spcPts val="0"/>
                        </a:spcBef>
                        <a:buClr>
                          <a:schemeClr val="dk1"/>
                        </a:buClr>
                        <a:buSzPct val="78571"/>
                        <a:buFont typeface="Arial"/>
                        <a:buNone/>
                      </a:pPr>
                      <a:r>
                        <a:rPr lang="en">
                          <a:solidFill>
                            <a:schemeClr val="dk1"/>
                          </a:solidFill>
                          <a:latin typeface="Cambria"/>
                          <a:ea typeface="Cambria"/>
                          <a:cs typeface="Cambria"/>
                          <a:sym typeface="Cambria"/>
                        </a:rPr>
                        <a:t>69.50 km/h</a:t>
                      </a:r>
                    </a:p>
                  </a:txBody>
                  <a:tcPr marT="91425" marB="91425" marR="91425" marL="91425"/>
                </a:tc>
                <a:tc>
                  <a:txBody>
                    <a:bodyPr>
                      <a:noAutofit/>
                    </a:bodyPr>
                    <a:lstStyle/>
                    <a:p>
                      <a:pPr lvl="0">
                        <a:spcBef>
                          <a:spcPts val="0"/>
                        </a:spcBef>
                        <a:buNone/>
                      </a:pPr>
                      <a:r>
                        <a:rPr lang="en">
                          <a:solidFill>
                            <a:schemeClr val="dk1"/>
                          </a:solidFill>
                          <a:latin typeface="Cambria"/>
                          <a:ea typeface="Cambria"/>
                          <a:cs typeface="Cambria"/>
                          <a:sym typeface="Cambria"/>
                        </a:rPr>
                        <a:t>68.42 km/h</a:t>
                      </a:r>
                    </a:p>
                  </a:txBody>
                  <a:tcPr marT="91425" marB="91425" marR="91425" marL="91425"/>
                </a:tc>
                <a:tc>
                  <a:txBody>
                    <a:bodyPr>
                      <a:noAutofit/>
                    </a:bodyPr>
                    <a:lstStyle/>
                    <a:p>
                      <a:pPr lvl="0">
                        <a:spcBef>
                          <a:spcPts val="0"/>
                        </a:spcBef>
                        <a:buNone/>
                      </a:pPr>
                      <a:r>
                        <a:rPr lang="en">
                          <a:solidFill>
                            <a:schemeClr val="dk1"/>
                          </a:solidFill>
                          <a:latin typeface="Cambria"/>
                          <a:ea typeface="Cambria"/>
                          <a:cs typeface="Cambria"/>
                          <a:sym typeface="Cambria"/>
                        </a:rPr>
                        <a:t>57.36 km/h</a:t>
                      </a:r>
                    </a:p>
                  </a:txBody>
                  <a:tcPr marT="91425" marB="91425" marR="91425" marL="91425"/>
                </a:tc>
                <a:tc>
                  <a:txBody>
                    <a:bodyPr>
                      <a:noAutofit/>
                    </a:bodyPr>
                    <a:lstStyle/>
                    <a:p>
                      <a:pPr lvl="0">
                        <a:spcBef>
                          <a:spcPts val="0"/>
                        </a:spcBef>
                        <a:buClr>
                          <a:schemeClr val="dk1"/>
                        </a:buClr>
                        <a:buSzPct val="78571"/>
                        <a:buFont typeface="Arial"/>
                        <a:buNone/>
                      </a:pPr>
                      <a:r>
                        <a:rPr lang="en">
                          <a:solidFill>
                            <a:schemeClr val="dk1"/>
                          </a:solidFill>
                          <a:latin typeface="Cambria"/>
                          <a:ea typeface="Cambria"/>
                          <a:cs typeface="Cambria"/>
                          <a:sym typeface="Cambria"/>
                        </a:rPr>
                        <a:t>61.68 km/h</a:t>
                      </a:r>
                    </a:p>
                  </a:txBody>
                  <a:tcPr marT="91425" marB="91425" marR="91425" marL="91425"/>
                </a:tc>
              </a:tr>
            </a:tbl>
          </a:graphicData>
        </a:graphic>
      </p:graphicFrame>
      <p:sp>
        <p:nvSpPr>
          <p:cNvPr id="503" name="Shape 503"/>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Guim Perarnau</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Results</a:t>
            </a:r>
          </a:p>
        </p:txBody>
      </p:sp>
      <p:sp>
        <p:nvSpPr>
          <p:cNvPr id="509" name="Shape 509"/>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pic>
        <p:nvPicPr>
          <p:cNvPr id="510" name="Shape 510"/>
          <p:cNvPicPr preferRelativeResize="0"/>
          <p:nvPr/>
        </p:nvPicPr>
        <p:blipFill rotWithShape="1">
          <a:blip r:embed="rId3">
            <a:alphaModFix amt="88000"/>
          </a:blip>
          <a:srcRect b="0" l="0" r="0" t="0"/>
          <a:stretch/>
        </p:blipFill>
        <p:spPr>
          <a:xfrm>
            <a:off x="865275" y="4804900"/>
            <a:ext cx="3729899" cy="198899"/>
          </a:xfrm>
          <a:prstGeom prst="rect">
            <a:avLst/>
          </a:prstGeom>
          <a:noFill/>
          <a:ln>
            <a:noFill/>
          </a:ln>
        </p:spPr>
      </p:pic>
      <p:sp>
        <p:nvSpPr>
          <p:cNvPr id="511" name="Shape 511"/>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512" name="Shape 512"/>
          <p:cNvSpPr txBox="1"/>
          <p:nvPr/>
        </p:nvSpPr>
        <p:spPr>
          <a:xfrm>
            <a:off x="1033350" y="931625"/>
            <a:ext cx="5056200" cy="3956099"/>
          </a:xfrm>
          <a:prstGeom prst="rect">
            <a:avLst/>
          </a:prstGeom>
          <a:noFill/>
          <a:ln>
            <a:noFill/>
          </a:ln>
        </p:spPr>
        <p:txBody>
          <a:bodyPr anchorCtr="0" anchor="t" bIns="91425" lIns="91425" rIns="91425" tIns="91425">
            <a:noAutofit/>
          </a:bodyPr>
          <a:lstStyle/>
          <a:p>
            <a:pPr lvl="0" rtl="0">
              <a:spcBef>
                <a:spcPts val="0"/>
              </a:spcBef>
              <a:buNone/>
            </a:pPr>
            <a:r>
              <a:rPr lang="en" sz="2400">
                <a:latin typeface="Cambria"/>
                <a:ea typeface="Cambria"/>
                <a:cs typeface="Cambria"/>
                <a:sym typeface="Cambria"/>
              </a:rPr>
              <a:t>Estimated speed is approx. constant.</a:t>
            </a:r>
          </a:p>
          <a:p>
            <a:pPr lvl="0" rtl="0">
              <a:spcBef>
                <a:spcPts val="0"/>
              </a:spcBef>
              <a:buNone/>
            </a:pPr>
            <a:r>
              <a:t/>
            </a:r>
            <a:endParaRPr sz="2400">
              <a:latin typeface="Cambria"/>
              <a:ea typeface="Cambria"/>
              <a:cs typeface="Cambria"/>
              <a:sym typeface="Cambria"/>
            </a:endParaRPr>
          </a:p>
          <a:p>
            <a:pPr lvl="0" rtl="0">
              <a:spcBef>
                <a:spcPts val="0"/>
              </a:spcBef>
              <a:buNone/>
            </a:pPr>
            <a:r>
              <a:rPr lang="en" sz="2400">
                <a:latin typeface="Cambria"/>
                <a:ea typeface="Cambria"/>
                <a:cs typeface="Cambria"/>
                <a:sym typeface="Cambria"/>
              </a:rPr>
              <a:t>Works well with multiple cars.</a:t>
            </a:r>
          </a:p>
          <a:p>
            <a:pPr lvl="0" rtl="0">
              <a:spcBef>
                <a:spcPts val="0"/>
              </a:spcBef>
              <a:buNone/>
            </a:pPr>
            <a:r>
              <a:t/>
            </a:r>
            <a:endParaRPr sz="2400">
              <a:latin typeface="Cambria"/>
              <a:ea typeface="Cambria"/>
              <a:cs typeface="Cambria"/>
              <a:sym typeface="Cambria"/>
            </a:endParaRPr>
          </a:p>
          <a:p>
            <a:pPr lvl="0" rtl="0">
              <a:spcBef>
                <a:spcPts val="0"/>
              </a:spcBef>
              <a:buNone/>
            </a:pPr>
            <a:r>
              <a:t/>
            </a:r>
            <a:endParaRPr sz="2400">
              <a:latin typeface="Cambria"/>
              <a:ea typeface="Cambria"/>
              <a:cs typeface="Cambria"/>
              <a:sym typeface="Cambria"/>
            </a:endParaRPr>
          </a:p>
          <a:p>
            <a:pPr lvl="0" rtl="0">
              <a:spcBef>
                <a:spcPts val="0"/>
              </a:spcBef>
              <a:buNone/>
            </a:pPr>
            <a:r>
              <a:rPr lang="en" sz="2400">
                <a:latin typeface="Cambria"/>
                <a:ea typeface="Cambria"/>
                <a:cs typeface="Cambria"/>
                <a:sym typeface="Cambria"/>
              </a:rPr>
              <a:t>Fails when there are shadows.</a:t>
            </a:r>
          </a:p>
          <a:p>
            <a:pPr lvl="0" rtl="0">
              <a:spcBef>
                <a:spcPts val="0"/>
              </a:spcBef>
              <a:buNone/>
            </a:pPr>
            <a:r>
              <a:t/>
            </a:r>
            <a:endParaRPr sz="2400">
              <a:latin typeface="Cambria"/>
              <a:ea typeface="Cambria"/>
              <a:cs typeface="Cambria"/>
              <a:sym typeface="Cambria"/>
            </a:endParaRPr>
          </a:p>
          <a:p>
            <a:pPr lvl="0" rtl="0">
              <a:spcBef>
                <a:spcPts val="0"/>
              </a:spcBef>
              <a:buNone/>
            </a:pPr>
            <a:r>
              <a:rPr lang="en" sz="2400">
                <a:latin typeface="Cambria"/>
                <a:ea typeface="Cambria"/>
                <a:cs typeface="Cambria"/>
                <a:sym typeface="Cambria"/>
              </a:rPr>
              <a:t>Fails when there are occlusions.</a:t>
            </a:r>
          </a:p>
          <a:p>
            <a:pPr lvl="0" rtl="0">
              <a:spcBef>
                <a:spcPts val="0"/>
              </a:spcBef>
              <a:buNone/>
            </a:pPr>
            <a:r>
              <a:t/>
            </a:r>
            <a:endParaRPr sz="2400">
              <a:latin typeface="Cambria"/>
              <a:ea typeface="Cambria"/>
              <a:cs typeface="Cambria"/>
              <a:sym typeface="Cambria"/>
            </a:endParaRPr>
          </a:p>
          <a:p>
            <a:pPr lvl="0" rtl="0">
              <a:spcBef>
                <a:spcPts val="0"/>
              </a:spcBef>
              <a:buNone/>
            </a:pPr>
            <a:r>
              <a:rPr lang="en" sz="2400">
                <a:latin typeface="Cambria"/>
                <a:ea typeface="Cambria"/>
                <a:cs typeface="Cambria"/>
                <a:sym typeface="Cambria"/>
              </a:rPr>
              <a:t>Fails for noisy segmentations.</a:t>
            </a:r>
          </a:p>
          <a:p>
            <a:pPr lvl="0" rtl="0">
              <a:spcBef>
                <a:spcPts val="0"/>
              </a:spcBef>
              <a:buNone/>
            </a:pPr>
            <a:r>
              <a:t/>
            </a:r>
            <a:endParaRPr sz="2400">
              <a:latin typeface="Cambria"/>
              <a:ea typeface="Cambria"/>
              <a:cs typeface="Cambria"/>
              <a:sym typeface="Cambria"/>
            </a:endParaRPr>
          </a:p>
          <a:p>
            <a:pPr lvl="0">
              <a:spcBef>
                <a:spcPts val="0"/>
              </a:spcBef>
              <a:buNone/>
            </a:pPr>
            <a:r>
              <a:t/>
            </a:r>
            <a:endParaRPr sz="2400">
              <a:latin typeface="Cambria"/>
              <a:ea typeface="Cambria"/>
              <a:cs typeface="Cambria"/>
              <a:sym typeface="Cambria"/>
            </a:endParaRPr>
          </a:p>
        </p:txBody>
      </p:sp>
      <p:pic>
        <p:nvPicPr>
          <p:cNvPr id="513" name="Shape 513"/>
          <p:cNvPicPr preferRelativeResize="0"/>
          <p:nvPr/>
        </p:nvPicPr>
        <p:blipFill>
          <a:blip r:embed="rId4">
            <a:alphaModFix/>
          </a:blip>
          <a:stretch>
            <a:fillRect/>
          </a:stretch>
        </p:blipFill>
        <p:spPr>
          <a:xfrm>
            <a:off x="613825" y="1036949"/>
            <a:ext cx="472002" cy="514800"/>
          </a:xfrm>
          <a:prstGeom prst="rect">
            <a:avLst/>
          </a:prstGeom>
          <a:noFill/>
          <a:ln>
            <a:noFill/>
          </a:ln>
        </p:spPr>
      </p:pic>
      <p:pic>
        <p:nvPicPr>
          <p:cNvPr id="514" name="Shape 514"/>
          <p:cNvPicPr preferRelativeResize="0"/>
          <p:nvPr/>
        </p:nvPicPr>
        <p:blipFill>
          <a:blip r:embed="rId4">
            <a:alphaModFix/>
          </a:blip>
          <a:stretch>
            <a:fillRect/>
          </a:stretch>
        </p:blipFill>
        <p:spPr>
          <a:xfrm>
            <a:off x="561350" y="1718824"/>
            <a:ext cx="472002" cy="514800"/>
          </a:xfrm>
          <a:prstGeom prst="rect">
            <a:avLst/>
          </a:prstGeom>
          <a:noFill/>
          <a:ln>
            <a:noFill/>
          </a:ln>
        </p:spPr>
      </p:pic>
      <p:pic>
        <p:nvPicPr>
          <p:cNvPr id="515" name="Shape 515"/>
          <p:cNvPicPr preferRelativeResize="0"/>
          <p:nvPr/>
        </p:nvPicPr>
        <p:blipFill>
          <a:blip r:embed="rId5">
            <a:alphaModFix/>
          </a:blip>
          <a:stretch>
            <a:fillRect/>
          </a:stretch>
        </p:blipFill>
        <p:spPr>
          <a:xfrm>
            <a:off x="580375" y="2793100"/>
            <a:ext cx="433925" cy="433925"/>
          </a:xfrm>
          <a:prstGeom prst="rect">
            <a:avLst/>
          </a:prstGeom>
          <a:noFill/>
          <a:ln>
            <a:noFill/>
          </a:ln>
        </p:spPr>
      </p:pic>
      <p:pic>
        <p:nvPicPr>
          <p:cNvPr id="516" name="Shape 516"/>
          <p:cNvPicPr preferRelativeResize="0"/>
          <p:nvPr/>
        </p:nvPicPr>
        <p:blipFill>
          <a:blip r:embed="rId5">
            <a:alphaModFix/>
          </a:blip>
          <a:stretch>
            <a:fillRect/>
          </a:stretch>
        </p:blipFill>
        <p:spPr>
          <a:xfrm>
            <a:off x="580387" y="3536875"/>
            <a:ext cx="433925" cy="433925"/>
          </a:xfrm>
          <a:prstGeom prst="rect">
            <a:avLst/>
          </a:prstGeom>
          <a:noFill/>
          <a:ln>
            <a:noFill/>
          </a:ln>
        </p:spPr>
      </p:pic>
      <p:pic>
        <p:nvPicPr>
          <p:cNvPr id="517" name="Shape 517"/>
          <p:cNvPicPr preferRelativeResize="0"/>
          <p:nvPr/>
        </p:nvPicPr>
        <p:blipFill>
          <a:blip r:embed="rId6">
            <a:alphaModFix/>
          </a:blip>
          <a:stretch>
            <a:fillRect/>
          </a:stretch>
        </p:blipFill>
        <p:spPr>
          <a:xfrm>
            <a:off x="5356425" y="1498800"/>
            <a:ext cx="1571994" cy="1091600"/>
          </a:xfrm>
          <a:prstGeom prst="rect">
            <a:avLst/>
          </a:prstGeom>
          <a:noFill/>
          <a:ln>
            <a:noFill/>
          </a:ln>
        </p:spPr>
      </p:pic>
      <p:pic>
        <p:nvPicPr>
          <p:cNvPr id="518" name="Shape 518"/>
          <p:cNvPicPr preferRelativeResize="0"/>
          <p:nvPr/>
        </p:nvPicPr>
        <p:blipFill>
          <a:blip r:embed="rId7">
            <a:alphaModFix/>
          </a:blip>
          <a:stretch>
            <a:fillRect/>
          </a:stretch>
        </p:blipFill>
        <p:spPr>
          <a:xfrm>
            <a:off x="5386675" y="2712348"/>
            <a:ext cx="1511499" cy="595439"/>
          </a:xfrm>
          <a:prstGeom prst="rect">
            <a:avLst/>
          </a:prstGeom>
          <a:noFill/>
          <a:ln>
            <a:noFill/>
          </a:ln>
        </p:spPr>
      </p:pic>
      <p:pic>
        <p:nvPicPr>
          <p:cNvPr id="519" name="Shape 519"/>
          <p:cNvPicPr preferRelativeResize="0"/>
          <p:nvPr/>
        </p:nvPicPr>
        <p:blipFill>
          <a:blip r:embed="rId8">
            <a:alphaModFix/>
          </a:blip>
          <a:stretch>
            <a:fillRect/>
          </a:stretch>
        </p:blipFill>
        <p:spPr>
          <a:xfrm>
            <a:off x="6898175" y="2712337"/>
            <a:ext cx="1447883" cy="595450"/>
          </a:xfrm>
          <a:prstGeom prst="rect">
            <a:avLst/>
          </a:prstGeom>
          <a:noFill/>
          <a:ln>
            <a:noFill/>
          </a:ln>
        </p:spPr>
      </p:pic>
      <p:pic>
        <p:nvPicPr>
          <p:cNvPr id="520" name="Shape 520"/>
          <p:cNvPicPr preferRelativeResize="0"/>
          <p:nvPr/>
        </p:nvPicPr>
        <p:blipFill>
          <a:blip r:embed="rId9">
            <a:alphaModFix/>
          </a:blip>
          <a:stretch>
            <a:fillRect/>
          </a:stretch>
        </p:blipFill>
        <p:spPr>
          <a:xfrm>
            <a:off x="5386675" y="3463825"/>
            <a:ext cx="1292950" cy="900999"/>
          </a:xfrm>
          <a:prstGeom prst="rect">
            <a:avLst/>
          </a:prstGeom>
          <a:noFill/>
          <a:ln>
            <a:noFill/>
          </a:ln>
        </p:spPr>
      </p:pic>
      <p:pic>
        <p:nvPicPr>
          <p:cNvPr id="521" name="Shape 521"/>
          <p:cNvPicPr preferRelativeResize="0"/>
          <p:nvPr/>
        </p:nvPicPr>
        <p:blipFill>
          <a:blip r:embed="rId10">
            <a:alphaModFix/>
          </a:blip>
          <a:stretch>
            <a:fillRect/>
          </a:stretch>
        </p:blipFill>
        <p:spPr>
          <a:xfrm>
            <a:off x="6668645" y="3464720"/>
            <a:ext cx="1251665" cy="900999"/>
          </a:xfrm>
          <a:prstGeom prst="rect">
            <a:avLst/>
          </a:prstGeom>
          <a:noFill/>
          <a:ln>
            <a:noFill/>
          </a:ln>
        </p:spPr>
      </p:pic>
      <p:pic>
        <p:nvPicPr>
          <p:cNvPr id="522" name="Shape 522"/>
          <p:cNvPicPr preferRelativeResize="0"/>
          <p:nvPr/>
        </p:nvPicPr>
        <p:blipFill>
          <a:blip r:embed="rId5">
            <a:alphaModFix/>
          </a:blip>
          <a:stretch>
            <a:fillRect/>
          </a:stretch>
        </p:blipFill>
        <p:spPr>
          <a:xfrm>
            <a:off x="580387" y="4280650"/>
            <a:ext cx="433925" cy="433925"/>
          </a:xfrm>
          <a:prstGeom prst="rect">
            <a:avLst/>
          </a:prstGeom>
          <a:noFill/>
          <a:ln>
            <a:noFill/>
          </a:ln>
        </p:spPr>
      </p:pic>
      <p:sp>
        <p:nvSpPr>
          <p:cNvPr id="523" name="Shape 523"/>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Guim Perarnau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Introduction</a:t>
            </a:r>
          </a:p>
        </p:txBody>
      </p:sp>
      <p:sp>
        <p:nvSpPr>
          <p:cNvPr id="155" name="Shape 155"/>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a:spcBef>
                <a:spcPts val="0"/>
              </a:spcBef>
              <a:buClr>
                <a:srgbClr val="000000"/>
              </a:buClr>
              <a:buSzPct val="25000"/>
              <a:buFont typeface="Arial"/>
              <a:buNone/>
            </a:pPr>
            <a:fld id="{00000000-1234-1234-1234-123412341234}" type="slidenum">
              <a:rPr lang="en"/>
              <a:t>‹#›</a:t>
            </a:fld>
          </a:p>
        </p:txBody>
      </p:sp>
      <p:pic>
        <p:nvPicPr>
          <p:cNvPr id="156" name="Shape 156"/>
          <p:cNvPicPr preferRelativeResize="0"/>
          <p:nvPr/>
        </p:nvPicPr>
        <p:blipFill rotWithShape="1">
          <a:blip r:embed="rId3">
            <a:alphaModFix/>
          </a:blip>
          <a:srcRect b="37810" l="0" r="0" t="0"/>
          <a:stretch/>
        </p:blipFill>
        <p:spPr>
          <a:xfrm>
            <a:off x="1351887" y="1203200"/>
            <a:ext cx="6440223" cy="2737100"/>
          </a:xfrm>
          <a:prstGeom prst="rect">
            <a:avLst/>
          </a:prstGeom>
          <a:noFill/>
          <a:ln>
            <a:noFill/>
          </a:ln>
        </p:spPr>
      </p:pic>
      <p:pic>
        <p:nvPicPr>
          <p:cNvPr id="157" name="Shape 157"/>
          <p:cNvPicPr preferRelativeResize="0"/>
          <p:nvPr/>
        </p:nvPicPr>
        <p:blipFill rotWithShape="1">
          <a:blip r:embed="rId4">
            <a:alphaModFix amt="88000"/>
          </a:blip>
          <a:srcRect b="0" l="0" r="0" t="0"/>
          <a:stretch/>
        </p:blipFill>
        <p:spPr>
          <a:xfrm>
            <a:off x="865275" y="4804900"/>
            <a:ext cx="3729899" cy="198899"/>
          </a:xfrm>
          <a:prstGeom prst="rect">
            <a:avLst/>
          </a:prstGeom>
          <a:noFill/>
          <a:ln>
            <a:noFill/>
          </a:ln>
        </p:spPr>
      </p:pic>
      <p:sp>
        <p:nvSpPr>
          <p:cNvPr id="158" name="Shape 158"/>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159" name="Shape 159"/>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Adrià Ciurana</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Conclusions</a:t>
            </a:r>
          </a:p>
        </p:txBody>
      </p:sp>
      <p:sp>
        <p:nvSpPr>
          <p:cNvPr id="529" name="Shape 529"/>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pic>
        <p:nvPicPr>
          <p:cNvPr id="530" name="Shape 530"/>
          <p:cNvPicPr preferRelativeResize="0"/>
          <p:nvPr/>
        </p:nvPicPr>
        <p:blipFill rotWithShape="1">
          <a:blip r:embed="rId3">
            <a:alphaModFix amt="88000"/>
          </a:blip>
          <a:srcRect b="0" l="0" r="0" t="0"/>
          <a:stretch/>
        </p:blipFill>
        <p:spPr>
          <a:xfrm>
            <a:off x="865275" y="4804900"/>
            <a:ext cx="3729899" cy="198899"/>
          </a:xfrm>
          <a:prstGeom prst="rect">
            <a:avLst/>
          </a:prstGeom>
          <a:noFill/>
          <a:ln>
            <a:noFill/>
          </a:ln>
        </p:spPr>
      </p:pic>
      <p:sp>
        <p:nvSpPr>
          <p:cNvPr id="531" name="Shape 531"/>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532" name="Shape 532"/>
          <p:cNvSpPr txBox="1"/>
          <p:nvPr/>
        </p:nvSpPr>
        <p:spPr>
          <a:xfrm>
            <a:off x="1033350" y="931625"/>
            <a:ext cx="7563599" cy="3434100"/>
          </a:xfrm>
          <a:prstGeom prst="rect">
            <a:avLst/>
          </a:prstGeom>
          <a:noFill/>
          <a:ln>
            <a:noFill/>
          </a:ln>
        </p:spPr>
        <p:txBody>
          <a:bodyPr anchorCtr="0" anchor="t" bIns="91425" lIns="91425" rIns="91425" tIns="91425">
            <a:noAutofit/>
          </a:bodyPr>
          <a:lstStyle/>
          <a:p>
            <a:pPr lvl="0" rtl="0">
              <a:spcBef>
                <a:spcPts val="0"/>
              </a:spcBef>
              <a:buNone/>
            </a:pPr>
            <a:r>
              <a:rPr lang="en" sz="2400">
                <a:latin typeface="Cambria"/>
                <a:ea typeface="Cambria"/>
                <a:cs typeface="Cambria"/>
                <a:sym typeface="Cambria"/>
              </a:rPr>
              <a:t>Whole system for traffic monitoring.</a:t>
            </a:r>
          </a:p>
          <a:p>
            <a:pPr lvl="0" rtl="0">
              <a:spcBef>
                <a:spcPts val="0"/>
              </a:spcBef>
              <a:buNone/>
            </a:pPr>
            <a:r>
              <a:t/>
            </a:r>
            <a:endParaRPr sz="2400">
              <a:latin typeface="Cambria"/>
              <a:ea typeface="Cambria"/>
              <a:cs typeface="Cambria"/>
              <a:sym typeface="Cambria"/>
            </a:endParaRPr>
          </a:p>
          <a:p>
            <a:pPr lvl="0" rtl="0">
              <a:spcBef>
                <a:spcPts val="0"/>
              </a:spcBef>
              <a:buNone/>
            </a:pPr>
            <a:r>
              <a:rPr lang="en" sz="2400">
                <a:latin typeface="Cambria"/>
                <a:ea typeface="Cambria"/>
                <a:cs typeface="Cambria"/>
                <a:sym typeface="Cambria"/>
              </a:rPr>
              <a:t>Good speed estimation and car tracker.</a:t>
            </a:r>
          </a:p>
          <a:p>
            <a:pPr lvl="0" rtl="0">
              <a:spcBef>
                <a:spcPts val="0"/>
              </a:spcBef>
              <a:buNone/>
            </a:pPr>
            <a:r>
              <a:t/>
            </a:r>
            <a:endParaRPr sz="2400">
              <a:latin typeface="Cambria"/>
              <a:ea typeface="Cambria"/>
              <a:cs typeface="Cambria"/>
              <a:sym typeface="Cambria"/>
            </a:endParaRPr>
          </a:p>
          <a:p>
            <a:pPr lvl="0" rtl="0">
              <a:spcBef>
                <a:spcPts val="0"/>
              </a:spcBef>
              <a:buNone/>
            </a:pPr>
            <a:r>
              <a:t/>
            </a:r>
            <a:endParaRPr sz="2400">
              <a:latin typeface="Cambria"/>
              <a:ea typeface="Cambria"/>
              <a:cs typeface="Cambria"/>
              <a:sym typeface="Cambria"/>
            </a:endParaRPr>
          </a:p>
          <a:p>
            <a:pPr lvl="0" rtl="0">
              <a:spcBef>
                <a:spcPts val="0"/>
              </a:spcBef>
              <a:buNone/>
            </a:pPr>
            <a:r>
              <a:rPr lang="en" sz="2400">
                <a:latin typeface="Cambria"/>
                <a:ea typeface="Cambria"/>
                <a:cs typeface="Cambria"/>
                <a:sym typeface="Cambria"/>
              </a:rPr>
              <a:t>Stabilization decreases the obtained results.</a:t>
            </a:r>
          </a:p>
          <a:p>
            <a:pPr lvl="0" rtl="0">
              <a:spcBef>
                <a:spcPts val="0"/>
              </a:spcBef>
              <a:buNone/>
            </a:pPr>
            <a:r>
              <a:t/>
            </a:r>
            <a:endParaRPr sz="2400">
              <a:latin typeface="Cambria"/>
              <a:ea typeface="Cambria"/>
              <a:cs typeface="Cambria"/>
              <a:sym typeface="Cambria"/>
            </a:endParaRPr>
          </a:p>
          <a:p>
            <a:pPr lvl="0" rtl="0">
              <a:spcBef>
                <a:spcPts val="0"/>
              </a:spcBef>
              <a:buNone/>
            </a:pPr>
            <a:r>
              <a:rPr lang="en" sz="2400">
                <a:latin typeface="Cambria"/>
                <a:ea typeface="Cambria"/>
                <a:cs typeface="Cambria"/>
                <a:sym typeface="Cambria"/>
              </a:rPr>
              <a:t>Shadow detector cannot help in this kind of videos.</a:t>
            </a:r>
          </a:p>
          <a:p>
            <a:pPr lvl="0" rtl="0">
              <a:spcBef>
                <a:spcPts val="0"/>
              </a:spcBef>
              <a:buNone/>
            </a:pPr>
            <a:r>
              <a:t/>
            </a:r>
            <a:endParaRPr sz="2400">
              <a:latin typeface="Cambria"/>
              <a:ea typeface="Cambria"/>
              <a:cs typeface="Cambria"/>
              <a:sym typeface="Cambria"/>
            </a:endParaRPr>
          </a:p>
          <a:p>
            <a:pPr lvl="0" rtl="0">
              <a:spcBef>
                <a:spcPts val="0"/>
              </a:spcBef>
              <a:buNone/>
            </a:pPr>
            <a:r>
              <a:t/>
            </a:r>
            <a:endParaRPr sz="2400">
              <a:latin typeface="Cambria"/>
              <a:ea typeface="Cambria"/>
              <a:cs typeface="Cambria"/>
              <a:sym typeface="Cambria"/>
            </a:endParaRPr>
          </a:p>
        </p:txBody>
      </p:sp>
      <p:pic>
        <p:nvPicPr>
          <p:cNvPr id="533" name="Shape 533"/>
          <p:cNvPicPr preferRelativeResize="0"/>
          <p:nvPr/>
        </p:nvPicPr>
        <p:blipFill>
          <a:blip r:embed="rId4">
            <a:alphaModFix/>
          </a:blip>
          <a:stretch>
            <a:fillRect/>
          </a:stretch>
        </p:blipFill>
        <p:spPr>
          <a:xfrm>
            <a:off x="613825" y="882349"/>
            <a:ext cx="472002" cy="514800"/>
          </a:xfrm>
          <a:prstGeom prst="rect">
            <a:avLst/>
          </a:prstGeom>
          <a:noFill/>
          <a:ln>
            <a:noFill/>
          </a:ln>
        </p:spPr>
      </p:pic>
      <p:pic>
        <p:nvPicPr>
          <p:cNvPr id="534" name="Shape 534"/>
          <p:cNvPicPr preferRelativeResize="0"/>
          <p:nvPr/>
        </p:nvPicPr>
        <p:blipFill>
          <a:blip r:embed="rId4">
            <a:alphaModFix/>
          </a:blip>
          <a:stretch>
            <a:fillRect/>
          </a:stretch>
        </p:blipFill>
        <p:spPr>
          <a:xfrm>
            <a:off x="568925" y="1676849"/>
            <a:ext cx="472002" cy="514800"/>
          </a:xfrm>
          <a:prstGeom prst="rect">
            <a:avLst/>
          </a:prstGeom>
          <a:noFill/>
          <a:ln>
            <a:noFill/>
          </a:ln>
        </p:spPr>
      </p:pic>
      <p:pic>
        <p:nvPicPr>
          <p:cNvPr id="535" name="Shape 535"/>
          <p:cNvPicPr preferRelativeResize="0"/>
          <p:nvPr/>
        </p:nvPicPr>
        <p:blipFill>
          <a:blip r:embed="rId5">
            <a:alphaModFix/>
          </a:blip>
          <a:stretch>
            <a:fillRect/>
          </a:stretch>
        </p:blipFill>
        <p:spPr>
          <a:xfrm>
            <a:off x="580375" y="2793100"/>
            <a:ext cx="433925" cy="433925"/>
          </a:xfrm>
          <a:prstGeom prst="rect">
            <a:avLst/>
          </a:prstGeom>
          <a:noFill/>
          <a:ln>
            <a:noFill/>
          </a:ln>
        </p:spPr>
      </p:pic>
      <p:pic>
        <p:nvPicPr>
          <p:cNvPr id="536" name="Shape 536"/>
          <p:cNvPicPr preferRelativeResize="0"/>
          <p:nvPr/>
        </p:nvPicPr>
        <p:blipFill>
          <a:blip r:embed="rId5">
            <a:alphaModFix/>
          </a:blip>
          <a:stretch>
            <a:fillRect/>
          </a:stretch>
        </p:blipFill>
        <p:spPr>
          <a:xfrm>
            <a:off x="587962" y="3568675"/>
            <a:ext cx="433925" cy="433925"/>
          </a:xfrm>
          <a:prstGeom prst="rect">
            <a:avLst/>
          </a:prstGeom>
          <a:noFill/>
          <a:ln>
            <a:noFill/>
          </a:ln>
        </p:spPr>
      </p:pic>
      <p:sp>
        <p:nvSpPr>
          <p:cNvPr id="537" name="Shape 537"/>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Guim Perarnau</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x="0" y="0"/>
          <a:ext cx="0" cy="0"/>
          <a:chOff x="0" y="0"/>
          <a:chExt cx="0" cy="0"/>
        </a:xfrm>
      </p:grpSpPr>
      <p:pic>
        <p:nvPicPr>
          <p:cNvPr id="542" name="Shape 542"/>
          <p:cNvPicPr preferRelativeResize="0"/>
          <p:nvPr/>
        </p:nvPicPr>
        <p:blipFill>
          <a:blip r:embed="rId3">
            <a:alphaModFix/>
          </a:blip>
          <a:stretch>
            <a:fillRect/>
          </a:stretch>
        </p:blipFill>
        <p:spPr>
          <a:xfrm>
            <a:off x="1145192" y="0"/>
            <a:ext cx="6853614" cy="5143499"/>
          </a:xfrm>
          <a:prstGeom prst="rect">
            <a:avLst/>
          </a:prstGeom>
          <a:noFill/>
          <a:ln>
            <a:noFill/>
          </a:ln>
        </p:spPr>
      </p:pic>
      <p:sp>
        <p:nvSpPr>
          <p:cNvPr id="543" name="Shape 543"/>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a:spcBef>
                <a:spcPts val="0"/>
              </a:spcBef>
              <a:buClr>
                <a:srgbClr val="000000"/>
              </a:buClr>
              <a:buSzPct val="25000"/>
              <a:buFont typeface="Arial"/>
              <a:buNone/>
            </a:pPr>
            <a:fld id="{00000000-1234-1234-1234-123412341234}" type="slidenum">
              <a:rPr lang="en"/>
              <a:t>‹#›</a:t>
            </a:fld>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pic>
        <p:nvPicPr>
          <p:cNvPr id="548" name="Shape 548"/>
          <p:cNvPicPr preferRelativeResize="0"/>
          <p:nvPr/>
        </p:nvPicPr>
        <p:blipFill rotWithShape="1">
          <a:blip r:embed="rId3">
            <a:alphaModFix amt="80000"/>
          </a:blip>
          <a:srcRect b="0" l="0" r="0" t="0"/>
          <a:stretch/>
        </p:blipFill>
        <p:spPr>
          <a:xfrm>
            <a:off x="0" y="-8575"/>
            <a:ext cx="7033500" cy="1885499"/>
          </a:xfrm>
          <a:prstGeom prst="rect">
            <a:avLst/>
          </a:prstGeom>
          <a:noFill/>
          <a:ln>
            <a:noFill/>
          </a:ln>
        </p:spPr>
      </p:pic>
      <p:sp>
        <p:nvSpPr>
          <p:cNvPr id="549" name="Shape 549"/>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555" name="Shape 555">
            <a:hlinkClick r:id="rId3"/>
          </p:cNvPr>
          <p:cNvSpPr/>
          <p:nvPr/>
        </p:nvSpPr>
        <p:spPr>
          <a:xfrm>
            <a:off x="2098425" y="438825"/>
            <a:ext cx="4572000" cy="3429000"/>
          </a:xfrm>
          <a:prstGeom prst="rect">
            <a:avLst/>
          </a:prstGeom>
          <a:blipFill>
            <a:blip r:embed="rId4">
              <a:alphaModFix/>
            </a:blip>
            <a:stretch>
              <a:fillRect/>
            </a:stretch>
          </a:blipFill>
          <a:ln>
            <a:noFill/>
          </a:ln>
        </p:spPr>
      </p:sp>
      <p:sp>
        <p:nvSpPr>
          <p:cNvPr id="556" name="Shape 556"/>
          <p:cNvSpPr txBox="1"/>
          <p:nvPr/>
        </p:nvSpPr>
        <p:spPr>
          <a:xfrm>
            <a:off x="1457800" y="3961625"/>
            <a:ext cx="6434700" cy="541199"/>
          </a:xfrm>
          <a:prstGeom prst="rect">
            <a:avLst/>
          </a:prstGeom>
          <a:noFill/>
          <a:ln>
            <a:noFill/>
          </a:ln>
        </p:spPr>
        <p:txBody>
          <a:bodyPr anchorCtr="0" anchor="t" bIns="91425" lIns="91425" rIns="91425" tIns="91425">
            <a:noAutofit/>
          </a:bodyPr>
          <a:lstStyle/>
          <a:p>
            <a:pPr lvl="0" algn="just">
              <a:spcBef>
                <a:spcPts val="0"/>
              </a:spcBef>
              <a:buNone/>
            </a:pPr>
            <a:r>
              <a:rPr lang="en">
                <a:latin typeface="Cambria"/>
                <a:ea typeface="Cambria"/>
                <a:cs typeface="Cambria"/>
                <a:sym typeface="Cambria"/>
              </a:rPr>
              <a:t>Estimation with Wang 2013 is unstable due to bounding boxing constantly changing size and aspect ratio.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Motivation</a:t>
            </a:r>
          </a:p>
        </p:txBody>
      </p:sp>
      <p:sp>
        <p:nvSpPr>
          <p:cNvPr id="165" name="Shape 165"/>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a:spcBef>
                <a:spcPts val="0"/>
              </a:spcBef>
              <a:buClr>
                <a:srgbClr val="000000"/>
              </a:buClr>
              <a:buSzPct val="25000"/>
              <a:buFont typeface="Arial"/>
              <a:buNone/>
            </a:pPr>
            <a:fld id="{00000000-1234-1234-1234-123412341234}" type="slidenum">
              <a:rPr lang="en"/>
              <a:t>‹#›</a:t>
            </a:fld>
          </a:p>
        </p:txBody>
      </p:sp>
      <p:sp>
        <p:nvSpPr>
          <p:cNvPr id="166" name="Shape 166"/>
          <p:cNvSpPr/>
          <p:nvPr/>
        </p:nvSpPr>
        <p:spPr>
          <a:xfrm>
            <a:off x="2453375" y="1462200"/>
            <a:ext cx="1630199" cy="548099"/>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solidFill>
                  <a:srgbClr val="FFFFFF"/>
                </a:solidFill>
                <a:latin typeface="Cambria"/>
                <a:ea typeface="Cambria"/>
                <a:cs typeface="Cambria"/>
                <a:sym typeface="Cambria"/>
              </a:rPr>
              <a:t>Visualization &amp; analysis of results</a:t>
            </a:r>
          </a:p>
        </p:txBody>
      </p:sp>
      <p:pic>
        <p:nvPicPr>
          <p:cNvPr id="167" name="Shape 167"/>
          <p:cNvPicPr preferRelativeResize="0"/>
          <p:nvPr/>
        </p:nvPicPr>
        <p:blipFill rotWithShape="1">
          <a:blip r:embed="rId3">
            <a:alphaModFix amt="88000"/>
          </a:blip>
          <a:srcRect b="0" l="0" r="0" t="0"/>
          <a:stretch/>
        </p:blipFill>
        <p:spPr>
          <a:xfrm>
            <a:off x="865275" y="4804900"/>
            <a:ext cx="3729899" cy="198899"/>
          </a:xfrm>
          <a:prstGeom prst="rect">
            <a:avLst/>
          </a:prstGeom>
          <a:noFill/>
          <a:ln>
            <a:noFill/>
          </a:ln>
        </p:spPr>
      </p:pic>
      <p:sp>
        <p:nvSpPr>
          <p:cNvPr id="168" name="Shape 168"/>
          <p:cNvSpPr txBox="1"/>
          <p:nvPr/>
        </p:nvSpPr>
        <p:spPr>
          <a:xfrm>
            <a:off x="1434175" y="1599300"/>
            <a:ext cx="1019100" cy="273900"/>
          </a:xfrm>
          <a:prstGeom prst="rect">
            <a:avLst/>
          </a:prstGeom>
          <a:noFill/>
          <a:ln>
            <a:noFill/>
          </a:ln>
        </p:spPr>
        <p:txBody>
          <a:bodyPr anchorCtr="0" anchor="ctr" bIns="91425" lIns="91425" rIns="91425" tIns="91425">
            <a:noAutofit/>
          </a:bodyPr>
          <a:lstStyle/>
          <a:p>
            <a:pPr lvl="0" algn="ctr">
              <a:spcBef>
                <a:spcPts val="0"/>
              </a:spcBef>
              <a:buNone/>
            </a:pPr>
            <a:r>
              <a:rPr b="1" lang="en">
                <a:latin typeface="Cambria"/>
                <a:ea typeface="Cambria"/>
                <a:cs typeface="Cambria"/>
                <a:sym typeface="Cambria"/>
              </a:rPr>
              <a:t>Block 1</a:t>
            </a:r>
          </a:p>
        </p:txBody>
      </p:sp>
      <p:sp>
        <p:nvSpPr>
          <p:cNvPr id="169" name="Shape 169"/>
          <p:cNvSpPr/>
          <p:nvPr/>
        </p:nvSpPr>
        <p:spPr>
          <a:xfrm>
            <a:off x="2453375" y="2255650"/>
            <a:ext cx="1630199" cy="548099"/>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Cambria"/>
                <a:ea typeface="Cambria"/>
                <a:cs typeface="Cambria"/>
                <a:sym typeface="Cambria"/>
              </a:rPr>
              <a:t>Foreground segmentation</a:t>
            </a:r>
          </a:p>
        </p:txBody>
      </p:sp>
      <p:sp>
        <p:nvSpPr>
          <p:cNvPr id="170" name="Shape 170"/>
          <p:cNvSpPr txBox="1"/>
          <p:nvPr/>
        </p:nvSpPr>
        <p:spPr>
          <a:xfrm>
            <a:off x="902825" y="2437325"/>
            <a:ext cx="1630199" cy="273900"/>
          </a:xfrm>
          <a:prstGeom prst="rect">
            <a:avLst/>
          </a:prstGeom>
          <a:noFill/>
          <a:ln>
            <a:noFill/>
          </a:ln>
        </p:spPr>
        <p:txBody>
          <a:bodyPr anchorCtr="0" anchor="ctr" bIns="91425" lIns="91425" rIns="91425" tIns="91425">
            <a:noAutofit/>
          </a:bodyPr>
          <a:lstStyle/>
          <a:p>
            <a:pPr lvl="0" rtl="0" algn="ctr">
              <a:spcBef>
                <a:spcPts val="0"/>
              </a:spcBef>
              <a:buNone/>
            </a:pPr>
            <a:r>
              <a:rPr b="1" lang="en">
                <a:latin typeface="Cambria"/>
                <a:ea typeface="Cambria"/>
                <a:cs typeface="Cambria"/>
                <a:sym typeface="Cambria"/>
              </a:rPr>
              <a:t>Block 2 and 3</a:t>
            </a:r>
          </a:p>
        </p:txBody>
      </p:sp>
      <p:sp>
        <p:nvSpPr>
          <p:cNvPr id="171" name="Shape 171"/>
          <p:cNvSpPr/>
          <p:nvPr/>
        </p:nvSpPr>
        <p:spPr>
          <a:xfrm>
            <a:off x="2453375" y="3065000"/>
            <a:ext cx="1630199" cy="548099"/>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Cambria"/>
                <a:ea typeface="Cambria"/>
                <a:cs typeface="Cambria"/>
                <a:sym typeface="Cambria"/>
              </a:rPr>
              <a:t>Stabilization</a:t>
            </a:r>
          </a:p>
        </p:txBody>
      </p:sp>
      <p:sp>
        <p:nvSpPr>
          <p:cNvPr id="172" name="Shape 172"/>
          <p:cNvSpPr txBox="1"/>
          <p:nvPr/>
        </p:nvSpPr>
        <p:spPr>
          <a:xfrm>
            <a:off x="1561825" y="3202100"/>
            <a:ext cx="798299" cy="273900"/>
          </a:xfrm>
          <a:prstGeom prst="rect">
            <a:avLst/>
          </a:prstGeom>
          <a:noFill/>
          <a:ln>
            <a:noFill/>
          </a:ln>
        </p:spPr>
        <p:txBody>
          <a:bodyPr anchorCtr="0" anchor="ctr" bIns="91425" lIns="91425" rIns="91425" tIns="91425">
            <a:noAutofit/>
          </a:bodyPr>
          <a:lstStyle/>
          <a:p>
            <a:pPr lvl="0" rtl="0" algn="ctr">
              <a:spcBef>
                <a:spcPts val="0"/>
              </a:spcBef>
              <a:buNone/>
            </a:pPr>
            <a:r>
              <a:rPr b="1" lang="en">
                <a:latin typeface="Cambria"/>
                <a:ea typeface="Cambria"/>
                <a:cs typeface="Cambria"/>
                <a:sym typeface="Cambria"/>
              </a:rPr>
              <a:t>Block 4</a:t>
            </a:r>
          </a:p>
        </p:txBody>
      </p:sp>
      <p:sp>
        <p:nvSpPr>
          <p:cNvPr id="173" name="Shape 173"/>
          <p:cNvSpPr txBox="1"/>
          <p:nvPr/>
        </p:nvSpPr>
        <p:spPr>
          <a:xfrm>
            <a:off x="7682875" y="4711325"/>
            <a:ext cx="860399" cy="385800"/>
          </a:xfrm>
          <a:prstGeom prst="rect">
            <a:avLst/>
          </a:prstGeom>
          <a:noFill/>
          <a:ln>
            <a:noFill/>
          </a:ln>
        </p:spPr>
        <p:txBody>
          <a:bodyPr anchorCtr="0" anchor="t" bIns="91425" lIns="91425" rIns="91425" tIns="91425">
            <a:noAutofit/>
          </a:bodyPr>
          <a:lstStyle/>
          <a:p>
            <a:pPr lvl="0">
              <a:spcBef>
                <a:spcPts val="0"/>
              </a:spcBef>
              <a:buNone/>
            </a:pPr>
            <a:r>
              <a:rPr lang="en">
                <a:solidFill>
                  <a:srgbClr val="434343"/>
                </a:solidFill>
                <a:latin typeface="Cambria"/>
                <a:ea typeface="Cambria"/>
                <a:cs typeface="Cambria"/>
                <a:sym typeface="Cambria"/>
              </a:rPr>
              <a:t>Team 4</a:t>
            </a:r>
          </a:p>
        </p:txBody>
      </p:sp>
      <p:sp>
        <p:nvSpPr>
          <p:cNvPr id="174" name="Shape 174"/>
          <p:cNvSpPr/>
          <p:nvPr/>
        </p:nvSpPr>
        <p:spPr>
          <a:xfrm>
            <a:off x="4691900" y="1533500"/>
            <a:ext cx="418500" cy="21426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5358275" y="2028400"/>
            <a:ext cx="2712300" cy="1002599"/>
          </a:xfrm>
          <a:prstGeom prst="rect">
            <a:avLst/>
          </a:prstGeom>
          <a:solidFill>
            <a:srgbClr val="00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600">
                <a:solidFill>
                  <a:srgbClr val="FFFFFF"/>
                </a:solidFill>
                <a:latin typeface="Cambria"/>
                <a:ea typeface="Cambria"/>
                <a:cs typeface="Cambria"/>
                <a:sym typeface="Cambria"/>
              </a:rPr>
              <a:t>Video surveillance application</a:t>
            </a:r>
          </a:p>
        </p:txBody>
      </p:sp>
      <p:sp>
        <p:nvSpPr>
          <p:cNvPr id="176" name="Shape 176"/>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Adrià Ciurana</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rgbClr val="3A4042"/>
                </a:solidFill>
                <a:latin typeface="Cambria"/>
                <a:ea typeface="Cambria"/>
                <a:cs typeface="Cambria"/>
                <a:sym typeface="Cambria"/>
              </a:rPr>
              <a:t>Background estimation</a:t>
            </a:r>
          </a:p>
        </p:txBody>
      </p:sp>
      <p:sp>
        <p:nvSpPr>
          <p:cNvPr id="182" name="Shape 182"/>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sp>
        <p:nvSpPr>
          <p:cNvPr id="183" name="Shape 183"/>
          <p:cNvSpPr txBox="1"/>
          <p:nvPr/>
        </p:nvSpPr>
        <p:spPr>
          <a:xfrm>
            <a:off x="588950" y="2983700"/>
            <a:ext cx="2181899" cy="514799"/>
          </a:xfrm>
          <a:prstGeom prst="rect">
            <a:avLst/>
          </a:prstGeom>
          <a:noFill/>
          <a:ln>
            <a:noFill/>
          </a:ln>
        </p:spPr>
        <p:txBody>
          <a:bodyPr anchorCtr="0" anchor="t" bIns="91425" lIns="91425" rIns="91425" tIns="91425">
            <a:noAutofit/>
          </a:bodyPr>
          <a:lstStyle/>
          <a:p>
            <a:pPr lvl="0" rtl="0">
              <a:spcBef>
                <a:spcPts val="0"/>
              </a:spcBef>
              <a:buClr>
                <a:srgbClr val="000000"/>
              </a:buClr>
              <a:buSzPct val="61111"/>
              <a:buFont typeface="Arial"/>
              <a:buNone/>
            </a:pPr>
            <a:r>
              <a:rPr lang="en" sz="1800">
                <a:latin typeface="Cambria"/>
                <a:ea typeface="Cambria"/>
                <a:cs typeface="Cambria"/>
                <a:sym typeface="Cambria"/>
              </a:rPr>
              <a:t>Three approaches:</a:t>
            </a:r>
          </a:p>
        </p:txBody>
      </p:sp>
      <p:pic>
        <p:nvPicPr>
          <p:cNvPr id="184" name="Shape 184"/>
          <p:cNvPicPr preferRelativeResize="0"/>
          <p:nvPr/>
        </p:nvPicPr>
        <p:blipFill rotWithShape="1">
          <a:blip r:embed="rId3">
            <a:alphaModFix amt="88000"/>
          </a:blip>
          <a:srcRect b="0" l="0" r="0" t="0"/>
          <a:stretch/>
        </p:blipFill>
        <p:spPr>
          <a:xfrm>
            <a:off x="865275" y="4804900"/>
            <a:ext cx="3729899" cy="198899"/>
          </a:xfrm>
          <a:prstGeom prst="rect">
            <a:avLst/>
          </a:prstGeom>
          <a:noFill/>
          <a:ln>
            <a:noFill/>
          </a:ln>
        </p:spPr>
      </p:pic>
      <p:sp>
        <p:nvSpPr>
          <p:cNvPr id="185" name="Shape 185"/>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pic>
        <p:nvPicPr>
          <p:cNvPr id="186" name="Shape 186"/>
          <p:cNvPicPr preferRelativeResize="0"/>
          <p:nvPr/>
        </p:nvPicPr>
        <p:blipFill>
          <a:blip r:embed="rId4">
            <a:alphaModFix/>
          </a:blip>
          <a:stretch>
            <a:fillRect/>
          </a:stretch>
        </p:blipFill>
        <p:spPr>
          <a:xfrm>
            <a:off x="1744775" y="1205896"/>
            <a:ext cx="1888899" cy="1407962"/>
          </a:xfrm>
          <a:prstGeom prst="rect">
            <a:avLst/>
          </a:prstGeom>
          <a:noFill/>
          <a:ln>
            <a:noFill/>
          </a:ln>
        </p:spPr>
      </p:pic>
      <p:sp>
        <p:nvSpPr>
          <p:cNvPr id="187" name="Shape 187"/>
          <p:cNvSpPr txBox="1"/>
          <p:nvPr/>
        </p:nvSpPr>
        <p:spPr>
          <a:xfrm>
            <a:off x="1744771" y="2656700"/>
            <a:ext cx="1888799" cy="3858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lang="en" sz="1800">
                <a:solidFill>
                  <a:schemeClr val="dk1"/>
                </a:solidFill>
                <a:latin typeface="Times New Roman"/>
                <a:ea typeface="Times New Roman"/>
                <a:cs typeface="Times New Roman"/>
                <a:sym typeface="Times New Roman"/>
              </a:rPr>
              <a:t>RGB image</a:t>
            </a:r>
          </a:p>
        </p:txBody>
      </p:sp>
      <p:sp>
        <p:nvSpPr>
          <p:cNvPr id="188" name="Shape 188"/>
          <p:cNvSpPr txBox="1"/>
          <p:nvPr/>
        </p:nvSpPr>
        <p:spPr>
          <a:xfrm>
            <a:off x="1744775" y="820100"/>
            <a:ext cx="1888799" cy="3858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lang="en" sz="1800">
                <a:solidFill>
                  <a:schemeClr val="dk1"/>
                </a:solidFill>
                <a:latin typeface="Times New Roman"/>
                <a:ea typeface="Times New Roman"/>
                <a:cs typeface="Times New Roman"/>
                <a:sym typeface="Times New Roman"/>
              </a:rPr>
              <a:t>Original image</a:t>
            </a:r>
          </a:p>
        </p:txBody>
      </p:sp>
      <p:sp>
        <p:nvSpPr>
          <p:cNvPr id="189" name="Shape 189"/>
          <p:cNvSpPr txBox="1"/>
          <p:nvPr/>
        </p:nvSpPr>
        <p:spPr>
          <a:xfrm>
            <a:off x="5053100" y="2656700"/>
            <a:ext cx="1888799" cy="3858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lang="en" sz="1800">
                <a:solidFill>
                  <a:schemeClr val="dk1"/>
                </a:solidFill>
                <a:latin typeface="Times New Roman"/>
                <a:ea typeface="Times New Roman"/>
                <a:cs typeface="Times New Roman"/>
                <a:sym typeface="Times New Roman"/>
              </a:rPr>
              <a:t>Binary image</a:t>
            </a:r>
          </a:p>
        </p:txBody>
      </p:sp>
      <p:sp>
        <p:nvSpPr>
          <p:cNvPr id="190" name="Shape 190"/>
          <p:cNvSpPr txBox="1"/>
          <p:nvPr/>
        </p:nvSpPr>
        <p:spPr>
          <a:xfrm>
            <a:off x="5100500" y="820100"/>
            <a:ext cx="1841399" cy="385800"/>
          </a:xfrm>
          <a:prstGeom prst="rect">
            <a:avLst/>
          </a:prstGeom>
          <a:noFill/>
          <a:ln>
            <a:noFill/>
          </a:ln>
        </p:spPr>
        <p:txBody>
          <a:bodyPr anchorCtr="0" anchor="ctr" bIns="91425" lIns="91425" rIns="91425" tIns="91425">
            <a:noAutofit/>
          </a:bodyPr>
          <a:lstStyle/>
          <a:p>
            <a:pPr lvl="0" rtl="0" algn="ctr">
              <a:lnSpc>
                <a:spcPct val="120000"/>
              </a:lnSpc>
              <a:spcBef>
                <a:spcPts val="0"/>
              </a:spcBef>
              <a:buNone/>
            </a:pPr>
            <a:r>
              <a:rPr lang="en" sz="1800">
                <a:solidFill>
                  <a:schemeClr val="dk1"/>
                </a:solidFill>
                <a:latin typeface="Times New Roman"/>
                <a:ea typeface="Times New Roman"/>
                <a:cs typeface="Times New Roman"/>
                <a:sym typeface="Times New Roman"/>
              </a:rPr>
              <a:t>Ground truth</a:t>
            </a:r>
          </a:p>
        </p:txBody>
      </p:sp>
      <p:pic>
        <p:nvPicPr>
          <p:cNvPr id="191" name="Shape 191"/>
          <p:cNvPicPr preferRelativeResize="0"/>
          <p:nvPr/>
        </p:nvPicPr>
        <p:blipFill>
          <a:blip r:embed="rId5">
            <a:alphaModFix/>
          </a:blip>
          <a:stretch>
            <a:fillRect/>
          </a:stretch>
        </p:blipFill>
        <p:spPr>
          <a:xfrm>
            <a:off x="5062600" y="1164674"/>
            <a:ext cx="1888899" cy="1418424"/>
          </a:xfrm>
          <a:prstGeom prst="rect">
            <a:avLst/>
          </a:prstGeom>
          <a:noFill/>
          <a:ln>
            <a:noFill/>
          </a:ln>
        </p:spPr>
      </p:pic>
      <p:sp>
        <p:nvSpPr>
          <p:cNvPr id="192" name="Shape 192"/>
          <p:cNvSpPr/>
          <p:nvPr/>
        </p:nvSpPr>
        <p:spPr>
          <a:xfrm>
            <a:off x="4124825" y="1773225"/>
            <a:ext cx="561899" cy="331800"/>
          </a:xfrm>
          <a:prstGeom prst="rightArrow">
            <a:avLst>
              <a:gd fmla="val 50000" name="adj1"/>
              <a:gd fmla="val 50000" name="adj2"/>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657075" y="3751525"/>
            <a:ext cx="1940399" cy="514799"/>
          </a:xfrm>
          <a:prstGeom prst="roundRect">
            <a:avLst>
              <a:gd fmla="val 16667" name="adj"/>
            </a:avLst>
          </a:prstGeom>
          <a:solidFill>
            <a:srgbClr val="1155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solidFill>
                  <a:srgbClr val="FFFFFF"/>
                </a:solidFill>
                <a:latin typeface="Cambria"/>
                <a:ea typeface="Cambria"/>
                <a:cs typeface="Cambria"/>
                <a:sym typeface="Cambria"/>
              </a:rPr>
              <a:t>Single Gaussian</a:t>
            </a:r>
          </a:p>
        </p:txBody>
      </p:sp>
      <p:sp>
        <p:nvSpPr>
          <p:cNvPr id="194" name="Shape 194"/>
          <p:cNvSpPr/>
          <p:nvPr/>
        </p:nvSpPr>
        <p:spPr>
          <a:xfrm rot="3739235">
            <a:off x="2817914" y="3511273"/>
            <a:ext cx="303536" cy="411696"/>
          </a:xfrm>
          <a:prstGeom prst="upArrow">
            <a:avLst>
              <a:gd fmla="val 50000" name="adj1"/>
              <a:gd fmla="val 50000" name="adj2"/>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rot="6545857">
            <a:off x="2817932" y="3952008"/>
            <a:ext cx="303504" cy="411657"/>
          </a:xfrm>
          <a:prstGeom prst="upArrow">
            <a:avLst>
              <a:gd fmla="val 50000" name="adj1"/>
              <a:gd fmla="val 50000" name="adj2"/>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3254975" y="3305150"/>
            <a:ext cx="1940399" cy="514799"/>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FFFFFF"/>
                </a:solidFill>
                <a:latin typeface="Cambria"/>
                <a:ea typeface="Cambria"/>
                <a:cs typeface="Cambria"/>
                <a:sym typeface="Cambria"/>
              </a:rPr>
              <a:t>Non adaptive</a:t>
            </a:r>
          </a:p>
        </p:txBody>
      </p:sp>
      <p:sp>
        <p:nvSpPr>
          <p:cNvPr id="197" name="Shape 197"/>
          <p:cNvSpPr/>
          <p:nvPr/>
        </p:nvSpPr>
        <p:spPr>
          <a:xfrm>
            <a:off x="3254975" y="4027450"/>
            <a:ext cx="1940399" cy="514799"/>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FFFFFF"/>
                </a:solidFill>
                <a:latin typeface="Cambria"/>
                <a:ea typeface="Cambria"/>
                <a:cs typeface="Cambria"/>
                <a:sym typeface="Cambria"/>
              </a:rPr>
              <a:t>Adaptive</a:t>
            </a:r>
          </a:p>
        </p:txBody>
      </p:sp>
      <p:sp>
        <p:nvSpPr>
          <p:cNvPr id="198" name="Shape 198"/>
          <p:cNvSpPr/>
          <p:nvPr/>
        </p:nvSpPr>
        <p:spPr>
          <a:xfrm>
            <a:off x="5765400" y="3701950"/>
            <a:ext cx="2141700" cy="514799"/>
          </a:xfrm>
          <a:prstGeom prst="roundRect">
            <a:avLst>
              <a:gd fmla="val 16667" name="adj"/>
            </a:avLst>
          </a:prstGeom>
          <a:solidFill>
            <a:srgbClr val="1155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FFFFFF"/>
                </a:solidFill>
                <a:latin typeface="Cambria"/>
                <a:ea typeface="Cambria"/>
                <a:cs typeface="Cambria"/>
                <a:sym typeface="Cambria"/>
              </a:rPr>
              <a:t>Stauffer &amp; Grimson</a:t>
            </a:r>
          </a:p>
        </p:txBody>
      </p:sp>
      <p:sp>
        <p:nvSpPr>
          <p:cNvPr id="199" name="Shape 199"/>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Pau Riba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p:nvPr/>
        </p:nvSpPr>
        <p:spPr>
          <a:xfrm>
            <a:off x="4888050" y="3230425"/>
            <a:ext cx="2657999" cy="921900"/>
          </a:xfrm>
          <a:prstGeom prst="roundRect">
            <a:avLst>
              <a:gd fmla="val 16667" name="adj"/>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4519925" y="1753925"/>
            <a:ext cx="3429300" cy="1031699"/>
          </a:xfrm>
          <a:prstGeom prst="roundRect">
            <a:avLst>
              <a:gd fmla="val 16667" name="adj"/>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779700" y="1869600"/>
            <a:ext cx="2272499" cy="2260800"/>
          </a:xfrm>
          <a:prstGeom prst="roundRect">
            <a:avLst>
              <a:gd fmla="val 16667" name="adj"/>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rgbClr val="3A4042"/>
                </a:solidFill>
                <a:latin typeface="Cambria"/>
                <a:ea typeface="Cambria"/>
                <a:cs typeface="Cambria"/>
                <a:sym typeface="Cambria"/>
              </a:rPr>
              <a:t>Background estimation</a:t>
            </a:r>
          </a:p>
        </p:txBody>
      </p:sp>
      <p:sp>
        <p:nvSpPr>
          <p:cNvPr id="208" name="Shape 208"/>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pic>
        <p:nvPicPr>
          <p:cNvPr id="209" name="Shape 209"/>
          <p:cNvPicPr preferRelativeResize="0"/>
          <p:nvPr/>
        </p:nvPicPr>
        <p:blipFill rotWithShape="1">
          <a:blip r:embed="rId3">
            <a:alphaModFix amt="88000"/>
          </a:blip>
          <a:srcRect b="0" l="0" r="0" t="0"/>
          <a:stretch/>
        </p:blipFill>
        <p:spPr>
          <a:xfrm>
            <a:off x="865275" y="4804900"/>
            <a:ext cx="3729899" cy="198899"/>
          </a:xfrm>
          <a:prstGeom prst="rect">
            <a:avLst/>
          </a:prstGeom>
          <a:noFill/>
          <a:ln>
            <a:noFill/>
          </a:ln>
        </p:spPr>
      </p:pic>
      <p:sp>
        <p:nvSpPr>
          <p:cNvPr id="210" name="Shape 210"/>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211" name="Shape 211"/>
          <p:cNvSpPr txBox="1"/>
          <p:nvPr/>
        </p:nvSpPr>
        <p:spPr>
          <a:xfrm>
            <a:off x="642625" y="909025"/>
            <a:ext cx="2366099" cy="514799"/>
          </a:xfrm>
          <a:prstGeom prst="rect">
            <a:avLst/>
          </a:prstGeom>
          <a:noFill/>
          <a:ln>
            <a:noFill/>
          </a:ln>
        </p:spPr>
        <p:txBody>
          <a:bodyPr anchorCtr="0" anchor="t" bIns="91425" lIns="91425" rIns="91425" tIns="91425">
            <a:noAutofit/>
          </a:bodyPr>
          <a:lstStyle/>
          <a:p>
            <a:pPr lvl="0">
              <a:spcBef>
                <a:spcPts val="0"/>
              </a:spcBef>
              <a:buNone/>
            </a:pPr>
            <a:r>
              <a:rPr lang="en" sz="2400" u="sng">
                <a:latin typeface="Cambria"/>
                <a:ea typeface="Cambria"/>
                <a:cs typeface="Cambria"/>
                <a:sym typeface="Cambria"/>
              </a:rPr>
              <a:t>Single Gaussian.</a:t>
            </a:r>
          </a:p>
        </p:txBody>
      </p:sp>
      <p:pic>
        <p:nvPicPr>
          <p:cNvPr id="212" name="Shape 212"/>
          <p:cNvPicPr preferRelativeResize="0"/>
          <p:nvPr/>
        </p:nvPicPr>
        <p:blipFill>
          <a:blip r:embed="rId4">
            <a:alphaModFix/>
          </a:blip>
          <a:stretch>
            <a:fillRect/>
          </a:stretch>
        </p:blipFill>
        <p:spPr>
          <a:xfrm>
            <a:off x="993050" y="2143175"/>
            <a:ext cx="1229049" cy="921799"/>
          </a:xfrm>
          <a:prstGeom prst="rect">
            <a:avLst/>
          </a:prstGeom>
          <a:noFill/>
          <a:ln cap="flat" cmpd="sng" w="9525">
            <a:solidFill>
              <a:srgbClr val="000000"/>
            </a:solidFill>
            <a:prstDash val="solid"/>
            <a:round/>
            <a:headEnd len="med" w="med" type="none"/>
            <a:tailEnd len="med" w="med" type="none"/>
          </a:ln>
        </p:spPr>
      </p:pic>
      <p:pic>
        <p:nvPicPr>
          <p:cNvPr id="213" name="Shape 213"/>
          <p:cNvPicPr preferRelativeResize="0"/>
          <p:nvPr/>
        </p:nvPicPr>
        <p:blipFill>
          <a:blip r:embed="rId5">
            <a:alphaModFix/>
          </a:blip>
          <a:stretch>
            <a:fillRect/>
          </a:stretch>
        </p:blipFill>
        <p:spPr>
          <a:xfrm>
            <a:off x="1108012" y="2276850"/>
            <a:ext cx="1229066" cy="921799"/>
          </a:xfrm>
          <a:prstGeom prst="rect">
            <a:avLst/>
          </a:prstGeom>
          <a:noFill/>
          <a:ln cap="flat" cmpd="sng" w="9525">
            <a:solidFill>
              <a:srgbClr val="000000"/>
            </a:solidFill>
            <a:prstDash val="solid"/>
            <a:round/>
            <a:headEnd len="med" w="med" type="none"/>
            <a:tailEnd len="med" w="med" type="none"/>
          </a:ln>
        </p:spPr>
      </p:pic>
      <p:pic>
        <p:nvPicPr>
          <p:cNvPr id="214" name="Shape 214"/>
          <p:cNvPicPr preferRelativeResize="0"/>
          <p:nvPr/>
        </p:nvPicPr>
        <p:blipFill>
          <a:blip r:embed="rId6">
            <a:alphaModFix/>
          </a:blip>
          <a:stretch>
            <a:fillRect/>
          </a:stretch>
        </p:blipFill>
        <p:spPr>
          <a:xfrm>
            <a:off x="1222650" y="2433400"/>
            <a:ext cx="1153300" cy="864963"/>
          </a:xfrm>
          <a:prstGeom prst="rect">
            <a:avLst/>
          </a:prstGeom>
          <a:noFill/>
          <a:ln cap="flat" cmpd="sng" w="9525">
            <a:solidFill>
              <a:srgbClr val="000000"/>
            </a:solidFill>
            <a:prstDash val="solid"/>
            <a:round/>
            <a:headEnd len="med" w="med" type="none"/>
            <a:tailEnd len="med" w="med" type="none"/>
          </a:ln>
        </p:spPr>
      </p:pic>
      <p:sp>
        <p:nvSpPr>
          <p:cNvPr id="215" name="Shape 215"/>
          <p:cNvSpPr/>
          <p:nvPr/>
        </p:nvSpPr>
        <p:spPr>
          <a:xfrm rot="5400000">
            <a:off x="1600199" y="2704599"/>
            <a:ext cx="168600" cy="13068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6" name="Shape 216"/>
          <p:cNvSpPr txBox="1"/>
          <p:nvPr/>
        </p:nvSpPr>
        <p:spPr>
          <a:xfrm>
            <a:off x="1031100" y="1836137"/>
            <a:ext cx="1306800" cy="168600"/>
          </a:xfrm>
          <a:prstGeom prst="rect">
            <a:avLst/>
          </a:prstGeom>
          <a:noFill/>
          <a:ln>
            <a:noFill/>
          </a:ln>
        </p:spPr>
        <p:txBody>
          <a:bodyPr anchorCtr="0" anchor="t" bIns="91425" lIns="91425" rIns="91425" tIns="91425">
            <a:noAutofit/>
          </a:bodyPr>
          <a:lstStyle/>
          <a:p>
            <a:pPr lvl="0" algn="ctr">
              <a:spcBef>
                <a:spcPts val="0"/>
              </a:spcBef>
              <a:buNone/>
            </a:pPr>
            <a:r>
              <a:rPr lang="en">
                <a:latin typeface="Cambria"/>
                <a:ea typeface="Cambria"/>
                <a:cs typeface="Cambria"/>
                <a:sym typeface="Cambria"/>
              </a:rPr>
              <a:t>Training set</a:t>
            </a:r>
          </a:p>
        </p:txBody>
      </p:sp>
      <p:sp>
        <p:nvSpPr>
          <p:cNvPr id="217" name="Shape 217"/>
          <p:cNvSpPr txBox="1"/>
          <p:nvPr/>
        </p:nvSpPr>
        <p:spPr>
          <a:xfrm>
            <a:off x="967300" y="3492600"/>
            <a:ext cx="2041499" cy="637799"/>
          </a:xfrm>
          <a:prstGeom prst="rect">
            <a:avLst/>
          </a:prstGeom>
          <a:noFill/>
          <a:ln>
            <a:noFill/>
          </a:ln>
        </p:spPr>
        <p:txBody>
          <a:bodyPr anchorCtr="0" anchor="t" bIns="91425" lIns="91425" rIns="91425" tIns="91425">
            <a:noAutofit/>
          </a:bodyPr>
          <a:lstStyle/>
          <a:p>
            <a:pPr lvl="0">
              <a:spcBef>
                <a:spcPts val="0"/>
              </a:spcBef>
              <a:buNone/>
            </a:pPr>
            <a:r>
              <a:rPr lang="en">
                <a:latin typeface="Cambria"/>
                <a:ea typeface="Cambria"/>
                <a:cs typeface="Cambria"/>
                <a:sym typeface="Cambria"/>
              </a:rPr>
              <a:t>For all pixel </a:t>
            </a:r>
            <a:r>
              <a:rPr i="1" lang="en">
                <a:latin typeface="Cambria"/>
                <a:ea typeface="Cambria"/>
                <a:cs typeface="Cambria"/>
                <a:sym typeface="Cambria"/>
              </a:rPr>
              <a:t>i</a:t>
            </a:r>
            <a:r>
              <a:rPr lang="en">
                <a:latin typeface="Cambria"/>
                <a:ea typeface="Cambria"/>
                <a:cs typeface="Cambria"/>
                <a:sym typeface="Cambria"/>
              </a:rPr>
              <a:t> we obtain a Gaussian:          ,</a:t>
            </a:r>
          </a:p>
        </p:txBody>
      </p:sp>
      <p:pic>
        <p:nvPicPr>
          <p:cNvPr id="218" name="Shape 218"/>
          <p:cNvPicPr preferRelativeResize="0"/>
          <p:nvPr/>
        </p:nvPicPr>
        <p:blipFill>
          <a:blip r:embed="rId7">
            <a:alphaModFix/>
          </a:blip>
          <a:stretch>
            <a:fillRect/>
          </a:stretch>
        </p:blipFill>
        <p:spPr>
          <a:xfrm>
            <a:off x="2022125" y="3831337"/>
            <a:ext cx="238125" cy="200025"/>
          </a:xfrm>
          <a:prstGeom prst="rect">
            <a:avLst/>
          </a:prstGeom>
          <a:noFill/>
          <a:ln>
            <a:noFill/>
          </a:ln>
        </p:spPr>
      </p:pic>
      <p:pic>
        <p:nvPicPr>
          <p:cNvPr id="219" name="Shape 219"/>
          <p:cNvPicPr preferRelativeResize="0"/>
          <p:nvPr/>
        </p:nvPicPr>
        <p:blipFill>
          <a:blip r:embed="rId8">
            <a:alphaModFix/>
          </a:blip>
          <a:stretch>
            <a:fillRect/>
          </a:stretch>
        </p:blipFill>
        <p:spPr>
          <a:xfrm>
            <a:off x="2372100" y="3817050"/>
            <a:ext cx="190500" cy="228600"/>
          </a:xfrm>
          <a:prstGeom prst="rect">
            <a:avLst/>
          </a:prstGeom>
          <a:noFill/>
          <a:ln>
            <a:noFill/>
          </a:ln>
        </p:spPr>
      </p:pic>
      <p:sp>
        <p:nvSpPr>
          <p:cNvPr id="220" name="Shape 220"/>
          <p:cNvSpPr/>
          <p:nvPr/>
        </p:nvSpPr>
        <p:spPr>
          <a:xfrm>
            <a:off x="3120650" y="2191175"/>
            <a:ext cx="412500" cy="273900"/>
          </a:xfrm>
          <a:prstGeom prst="rightArrow">
            <a:avLst>
              <a:gd fmla="val 50000" name="adj1"/>
              <a:gd fmla="val 50000" name="adj2"/>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21" name="Shape 221"/>
          <p:cNvPicPr preferRelativeResize="0"/>
          <p:nvPr/>
        </p:nvPicPr>
        <p:blipFill>
          <a:blip r:embed="rId7">
            <a:alphaModFix/>
          </a:blip>
          <a:stretch>
            <a:fillRect/>
          </a:stretch>
        </p:blipFill>
        <p:spPr>
          <a:xfrm>
            <a:off x="3610775" y="2105225"/>
            <a:ext cx="238125" cy="200025"/>
          </a:xfrm>
          <a:prstGeom prst="rect">
            <a:avLst/>
          </a:prstGeom>
          <a:noFill/>
          <a:ln>
            <a:noFill/>
          </a:ln>
        </p:spPr>
      </p:pic>
      <p:pic>
        <p:nvPicPr>
          <p:cNvPr id="222" name="Shape 222"/>
          <p:cNvPicPr preferRelativeResize="0"/>
          <p:nvPr/>
        </p:nvPicPr>
        <p:blipFill>
          <a:blip r:embed="rId8">
            <a:alphaModFix/>
          </a:blip>
          <a:stretch>
            <a:fillRect/>
          </a:stretch>
        </p:blipFill>
        <p:spPr>
          <a:xfrm>
            <a:off x="3634575" y="2370462"/>
            <a:ext cx="190500" cy="228600"/>
          </a:xfrm>
          <a:prstGeom prst="rect">
            <a:avLst/>
          </a:prstGeom>
          <a:noFill/>
          <a:ln>
            <a:noFill/>
          </a:ln>
        </p:spPr>
      </p:pic>
      <p:sp>
        <p:nvSpPr>
          <p:cNvPr id="223" name="Shape 223"/>
          <p:cNvSpPr txBox="1"/>
          <p:nvPr/>
        </p:nvSpPr>
        <p:spPr>
          <a:xfrm>
            <a:off x="837400" y="1423825"/>
            <a:ext cx="2171400" cy="273900"/>
          </a:xfrm>
          <a:prstGeom prst="rect">
            <a:avLst/>
          </a:prstGeom>
          <a:noFill/>
          <a:ln>
            <a:noFill/>
          </a:ln>
        </p:spPr>
        <p:txBody>
          <a:bodyPr anchorCtr="0" anchor="t" bIns="91425" lIns="91425" rIns="91425" tIns="91425">
            <a:noAutofit/>
          </a:bodyPr>
          <a:lstStyle/>
          <a:p>
            <a:pPr lvl="0" algn="ctr">
              <a:spcBef>
                <a:spcPts val="0"/>
              </a:spcBef>
              <a:buNone/>
            </a:pPr>
            <a:r>
              <a:rPr b="1" lang="en" sz="1800">
                <a:latin typeface="Cambria"/>
                <a:ea typeface="Cambria"/>
                <a:cs typeface="Cambria"/>
                <a:sym typeface="Cambria"/>
              </a:rPr>
              <a:t>Training</a:t>
            </a:r>
          </a:p>
        </p:txBody>
      </p:sp>
      <p:sp>
        <p:nvSpPr>
          <p:cNvPr id="224" name="Shape 224"/>
          <p:cNvSpPr txBox="1"/>
          <p:nvPr/>
        </p:nvSpPr>
        <p:spPr>
          <a:xfrm>
            <a:off x="4520000" y="1289900"/>
            <a:ext cx="3429300" cy="326999"/>
          </a:xfrm>
          <a:prstGeom prst="rect">
            <a:avLst/>
          </a:prstGeom>
          <a:noFill/>
          <a:ln>
            <a:noFill/>
          </a:ln>
        </p:spPr>
        <p:txBody>
          <a:bodyPr anchorCtr="0" anchor="t" bIns="91425" lIns="91425" rIns="91425" tIns="91425">
            <a:noAutofit/>
          </a:bodyPr>
          <a:lstStyle/>
          <a:p>
            <a:pPr lvl="0" rtl="0" algn="ctr">
              <a:spcBef>
                <a:spcPts val="0"/>
              </a:spcBef>
              <a:buNone/>
            </a:pPr>
            <a:r>
              <a:rPr b="1" lang="en" sz="1800">
                <a:latin typeface="Cambria"/>
                <a:ea typeface="Cambria"/>
                <a:cs typeface="Cambria"/>
                <a:sym typeface="Cambria"/>
              </a:rPr>
              <a:t>Segmentation</a:t>
            </a:r>
          </a:p>
        </p:txBody>
      </p:sp>
      <p:sp>
        <p:nvSpPr>
          <p:cNvPr id="225" name="Shape 225"/>
          <p:cNvSpPr txBox="1"/>
          <p:nvPr/>
        </p:nvSpPr>
        <p:spPr>
          <a:xfrm rot="832">
            <a:off x="4888051" y="2821349"/>
            <a:ext cx="2480099" cy="326999"/>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Adaptive</a:t>
            </a:r>
          </a:p>
        </p:txBody>
      </p:sp>
      <p:sp>
        <p:nvSpPr>
          <p:cNvPr id="226" name="Shape 226"/>
          <p:cNvSpPr txBox="1"/>
          <p:nvPr/>
        </p:nvSpPr>
        <p:spPr>
          <a:xfrm>
            <a:off x="4604875" y="1934050"/>
            <a:ext cx="3429300" cy="697800"/>
          </a:xfrm>
          <a:prstGeom prst="rect">
            <a:avLst/>
          </a:prstGeom>
          <a:noFill/>
          <a:ln>
            <a:noFill/>
          </a:ln>
        </p:spPr>
        <p:txBody>
          <a:bodyPr anchorCtr="0" anchor="t" bIns="91425" lIns="91425" rIns="91425" tIns="91425">
            <a:noAutofit/>
          </a:bodyPr>
          <a:lstStyle/>
          <a:p>
            <a:pPr lvl="0" rtl="0">
              <a:spcBef>
                <a:spcPts val="0"/>
              </a:spcBef>
              <a:buNone/>
            </a:pPr>
            <a:r>
              <a:rPr lang="en">
                <a:latin typeface="Cambria"/>
                <a:ea typeface="Cambria"/>
                <a:cs typeface="Cambria"/>
                <a:sym typeface="Cambria"/>
              </a:rPr>
              <a:t>For all pixel </a:t>
            </a:r>
            <a:r>
              <a:rPr i="1" lang="en">
                <a:latin typeface="Cambria"/>
                <a:ea typeface="Cambria"/>
                <a:cs typeface="Cambria"/>
                <a:sym typeface="Cambria"/>
              </a:rPr>
              <a:t>i, </a:t>
            </a:r>
            <a:r>
              <a:rPr lang="en">
                <a:latin typeface="Cambria"/>
                <a:ea typeface="Cambria"/>
                <a:cs typeface="Cambria"/>
                <a:sym typeface="Cambria"/>
              </a:rPr>
              <a:t>if</a:t>
            </a:r>
          </a:p>
          <a:p>
            <a:pPr lvl="0">
              <a:spcBef>
                <a:spcPts val="0"/>
              </a:spcBef>
              <a:buNone/>
            </a:pPr>
            <a:r>
              <a:rPr lang="en">
                <a:latin typeface="Cambria"/>
                <a:ea typeface="Cambria"/>
                <a:cs typeface="Cambria"/>
                <a:sym typeface="Cambria"/>
              </a:rPr>
              <a:t>then foreground. Otherwise, background.</a:t>
            </a:r>
          </a:p>
        </p:txBody>
      </p:sp>
      <p:pic>
        <p:nvPicPr>
          <p:cNvPr id="227" name="Shape 227"/>
          <p:cNvPicPr preferRelativeResize="0"/>
          <p:nvPr/>
        </p:nvPicPr>
        <p:blipFill>
          <a:blip r:embed="rId9">
            <a:alphaModFix/>
          </a:blip>
          <a:stretch>
            <a:fillRect/>
          </a:stretch>
        </p:blipFill>
        <p:spPr>
          <a:xfrm>
            <a:off x="5925175" y="1999197"/>
            <a:ext cx="1507800" cy="252502"/>
          </a:xfrm>
          <a:prstGeom prst="rect">
            <a:avLst/>
          </a:prstGeom>
          <a:noFill/>
          <a:ln>
            <a:noFill/>
          </a:ln>
        </p:spPr>
      </p:pic>
      <p:sp>
        <p:nvSpPr>
          <p:cNvPr id="228" name="Shape 228"/>
          <p:cNvSpPr/>
          <p:nvPr/>
        </p:nvSpPr>
        <p:spPr>
          <a:xfrm rot="4178027">
            <a:off x="4294225" y="2877340"/>
            <a:ext cx="720649" cy="289118"/>
          </a:xfrm>
          <a:prstGeom prst="curvedUpArrow">
            <a:avLst>
              <a:gd fmla="val 25000" name="adj1"/>
              <a:gd fmla="val 50000" name="adj2"/>
              <a:gd fmla="val 25000" name="adj3"/>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29" name="Shape 229"/>
          <p:cNvPicPr preferRelativeResize="0"/>
          <p:nvPr/>
        </p:nvPicPr>
        <p:blipFill>
          <a:blip r:embed="rId10">
            <a:alphaModFix/>
          </a:blip>
          <a:stretch>
            <a:fillRect/>
          </a:stretch>
        </p:blipFill>
        <p:spPr>
          <a:xfrm>
            <a:off x="5015575" y="3339303"/>
            <a:ext cx="2391875" cy="637799"/>
          </a:xfrm>
          <a:prstGeom prst="rect">
            <a:avLst/>
          </a:prstGeom>
          <a:noFill/>
          <a:ln>
            <a:noFill/>
          </a:ln>
        </p:spPr>
      </p:pic>
      <p:sp>
        <p:nvSpPr>
          <p:cNvPr id="230" name="Shape 230"/>
          <p:cNvSpPr/>
          <p:nvPr/>
        </p:nvSpPr>
        <p:spPr>
          <a:xfrm rot="-4664114">
            <a:off x="7349518" y="2870265"/>
            <a:ext cx="635504" cy="229144"/>
          </a:xfrm>
          <a:prstGeom prst="curvedUpArrow">
            <a:avLst>
              <a:gd fmla="val 25000" name="adj1"/>
              <a:gd fmla="val 50000" name="adj2"/>
              <a:gd fmla="val 25000" name="adj3"/>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1" name="Shape 231"/>
          <p:cNvSpPr txBox="1"/>
          <p:nvPr/>
        </p:nvSpPr>
        <p:spPr>
          <a:xfrm>
            <a:off x="4911612" y="4167750"/>
            <a:ext cx="2599799" cy="327600"/>
          </a:xfrm>
          <a:prstGeom prst="rect">
            <a:avLst/>
          </a:prstGeom>
          <a:noFill/>
          <a:ln>
            <a:noFill/>
          </a:ln>
        </p:spPr>
        <p:txBody>
          <a:bodyPr anchorCtr="0" anchor="t" bIns="91425" lIns="91425" rIns="91425" tIns="91425">
            <a:noAutofit/>
          </a:bodyPr>
          <a:lstStyle/>
          <a:p>
            <a:pPr lvl="0" algn="ctr">
              <a:spcBef>
                <a:spcPts val="0"/>
              </a:spcBef>
              <a:buNone/>
            </a:pPr>
            <a:r>
              <a:rPr i="1" lang="en">
                <a:latin typeface="Cambria"/>
                <a:ea typeface="Cambria"/>
                <a:cs typeface="Cambria"/>
                <a:sym typeface="Cambria"/>
              </a:rPr>
              <a:t>ρ</a:t>
            </a:r>
            <a:r>
              <a:rPr lang="en">
                <a:latin typeface="Cambria"/>
                <a:ea typeface="Cambria"/>
                <a:cs typeface="Cambria"/>
                <a:sym typeface="Cambria"/>
              </a:rPr>
              <a:t>: adaption speed</a:t>
            </a:r>
          </a:p>
        </p:txBody>
      </p:sp>
      <p:sp>
        <p:nvSpPr>
          <p:cNvPr id="232" name="Shape 232"/>
          <p:cNvSpPr/>
          <p:nvPr/>
        </p:nvSpPr>
        <p:spPr>
          <a:xfrm>
            <a:off x="3926525" y="2191175"/>
            <a:ext cx="412500" cy="273900"/>
          </a:xfrm>
          <a:prstGeom prst="rightArrow">
            <a:avLst>
              <a:gd fmla="val 50000" name="adj1"/>
              <a:gd fmla="val 50000" name="adj2"/>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3" name="Shape 233"/>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Pau Riba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pic>
        <p:nvPicPr>
          <p:cNvPr id="239" name="Shape 239"/>
          <p:cNvPicPr preferRelativeResize="0"/>
          <p:nvPr/>
        </p:nvPicPr>
        <p:blipFill rotWithShape="1">
          <a:blip r:embed="rId3">
            <a:alphaModFix amt="88000"/>
          </a:blip>
          <a:srcRect b="0" l="0" r="0" t="0"/>
          <a:stretch/>
        </p:blipFill>
        <p:spPr>
          <a:xfrm>
            <a:off x="865275" y="4804900"/>
            <a:ext cx="3729899" cy="198899"/>
          </a:xfrm>
          <a:prstGeom prst="rect">
            <a:avLst/>
          </a:prstGeom>
          <a:noFill/>
          <a:ln>
            <a:noFill/>
          </a:ln>
        </p:spPr>
      </p:pic>
      <p:sp>
        <p:nvSpPr>
          <p:cNvPr id="240" name="Shape 240"/>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241" name="Shape 241"/>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rgbClr val="3A4042"/>
                </a:solidFill>
                <a:latin typeface="Cambria"/>
                <a:ea typeface="Cambria"/>
                <a:cs typeface="Cambria"/>
                <a:sym typeface="Cambria"/>
              </a:rPr>
              <a:t>Background estimation</a:t>
            </a:r>
          </a:p>
        </p:txBody>
      </p:sp>
      <p:sp>
        <p:nvSpPr>
          <p:cNvPr id="242" name="Shape 242"/>
          <p:cNvSpPr txBox="1"/>
          <p:nvPr/>
        </p:nvSpPr>
        <p:spPr>
          <a:xfrm>
            <a:off x="642625" y="909025"/>
            <a:ext cx="2754299" cy="514799"/>
          </a:xfrm>
          <a:prstGeom prst="rect">
            <a:avLst/>
          </a:prstGeom>
          <a:noFill/>
          <a:ln>
            <a:noFill/>
          </a:ln>
        </p:spPr>
        <p:txBody>
          <a:bodyPr anchorCtr="0" anchor="t" bIns="91425" lIns="91425" rIns="91425" tIns="91425">
            <a:noAutofit/>
          </a:bodyPr>
          <a:lstStyle/>
          <a:p>
            <a:pPr lvl="0" rtl="0">
              <a:spcBef>
                <a:spcPts val="0"/>
              </a:spcBef>
              <a:buNone/>
            </a:pPr>
            <a:r>
              <a:rPr lang="en" sz="2400" u="sng">
                <a:latin typeface="Cambria"/>
                <a:ea typeface="Cambria"/>
                <a:cs typeface="Cambria"/>
                <a:sym typeface="Cambria"/>
              </a:rPr>
              <a:t>Stauffer &amp; Grimson.</a:t>
            </a:r>
          </a:p>
        </p:txBody>
      </p:sp>
      <p:pic>
        <p:nvPicPr>
          <p:cNvPr id="243" name="Shape 243"/>
          <p:cNvPicPr preferRelativeResize="0"/>
          <p:nvPr/>
        </p:nvPicPr>
        <p:blipFill>
          <a:blip r:embed="rId4">
            <a:alphaModFix/>
          </a:blip>
          <a:stretch>
            <a:fillRect/>
          </a:stretch>
        </p:blipFill>
        <p:spPr>
          <a:xfrm>
            <a:off x="2474525" y="1938872"/>
            <a:ext cx="3589454" cy="1454149"/>
          </a:xfrm>
          <a:prstGeom prst="rect">
            <a:avLst/>
          </a:prstGeom>
          <a:noFill/>
          <a:ln>
            <a:noFill/>
          </a:ln>
        </p:spPr>
      </p:pic>
      <p:sp>
        <p:nvSpPr>
          <p:cNvPr id="244" name="Shape 244"/>
          <p:cNvSpPr txBox="1"/>
          <p:nvPr/>
        </p:nvSpPr>
        <p:spPr>
          <a:xfrm>
            <a:off x="642625" y="1423812"/>
            <a:ext cx="8116199" cy="431100"/>
          </a:xfrm>
          <a:prstGeom prst="rect">
            <a:avLst/>
          </a:prstGeom>
          <a:noFill/>
          <a:ln>
            <a:noFill/>
          </a:ln>
        </p:spPr>
        <p:txBody>
          <a:bodyPr anchorCtr="0" anchor="t" bIns="91425" lIns="91425" rIns="91425" tIns="91425">
            <a:noAutofit/>
          </a:bodyPr>
          <a:lstStyle/>
          <a:p>
            <a:pPr lvl="0">
              <a:spcBef>
                <a:spcPts val="0"/>
              </a:spcBef>
              <a:buNone/>
            </a:pPr>
            <a:r>
              <a:rPr lang="en">
                <a:latin typeface="Cambria"/>
                <a:ea typeface="Cambria"/>
                <a:cs typeface="Cambria"/>
                <a:sym typeface="Cambria"/>
              </a:rPr>
              <a:t>Gaussian Mixture Model (GMM) → each Gaussian represents a foreground object or background segment </a:t>
            </a:r>
          </a:p>
        </p:txBody>
      </p:sp>
      <p:sp>
        <p:nvSpPr>
          <p:cNvPr id="245" name="Shape 245"/>
          <p:cNvSpPr txBox="1"/>
          <p:nvPr/>
        </p:nvSpPr>
        <p:spPr>
          <a:xfrm>
            <a:off x="642625" y="3678987"/>
            <a:ext cx="8116199" cy="431100"/>
          </a:xfrm>
          <a:prstGeom prst="rect">
            <a:avLst/>
          </a:prstGeom>
          <a:noFill/>
          <a:ln>
            <a:noFill/>
          </a:ln>
        </p:spPr>
        <p:txBody>
          <a:bodyPr anchorCtr="0" anchor="t" bIns="91425" lIns="91425" rIns="91425" tIns="91425">
            <a:noAutofit/>
          </a:bodyPr>
          <a:lstStyle/>
          <a:p>
            <a:pPr lvl="0" rtl="0" algn="ctr">
              <a:spcBef>
                <a:spcPts val="0"/>
              </a:spcBef>
              <a:buNone/>
            </a:pPr>
            <a:r>
              <a:rPr lang="en" sz="1800">
                <a:latin typeface="Cambria"/>
                <a:ea typeface="Cambria"/>
                <a:cs typeface="Cambria"/>
                <a:sym typeface="Cambria"/>
              </a:rPr>
              <a:t>Each pixel is classified according to its nearest Gaussian.</a:t>
            </a:r>
          </a:p>
        </p:txBody>
      </p:sp>
      <p:sp>
        <p:nvSpPr>
          <p:cNvPr id="246" name="Shape 246"/>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Pau Riba</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pic>
        <p:nvPicPr>
          <p:cNvPr id="252" name="Shape 252"/>
          <p:cNvPicPr preferRelativeResize="0"/>
          <p:nvPr/>
        </p:nvPicPr>
        <p:blipFill rotWithShape="1">
          <a:blip r:embed="rId3">
            <a:alphaModFix amt="88000"/>
          </a:blip>
          <a:srcRect b="0" l="0" r="0" t="0"/>
          <a:stretch/>
        </p:blipFill>
        <p:spPr>
          <a:xfrm>
            <a:off x="865275" y="4804900"/>
            <a:ext cx="3729899" cy="198899"/>
          </a:xfrm>
          <a:prstGeom prst="rect">
            <a:avLst/>
          </a:prstGeom>
          <a:noFill/>
          <a:ln>
            <a:noFill/>
          </a:ln>
        </p:spPr>
      </p:pic>
      <p:sp>
        <p:nvSpPr>
          <p:cNvPr id="253" name="Shape 253"/>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254" name="Shape 254"/>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rgbClr val="3A4042"/>
                </a:solidFill>
                <a:latin typeface="Cambria"/>
                <a:ea typeface="Cambria"/>
                <a:cs typeface="Cambria"/>
                <a:sym typeface="Cambria"/>
              </a:rPr>
              <a:t>Background estimation</a:t>
            </a:r>
          </a:p>
        </p:txBody>
      </p:sp>
      <p:sp>
        <p:nvSpPr>
          <p:cNvPr id="255" name="Shape 255"/>
          <p:cNvSpPr txBox="1"/>
          <p:nvPr/>
        </p:nvSpPr>
        <p:spPr>
          <a:xfrm>
            <a:off x="642625" y="909025"/>
            <a:ext cx="1907099" cy="514799"/>
          </a:xfrm>
          <a:prstGeom prst="rect">
            <a:avLst/>
          </a:prstGeom>
          <a:noFill/>
          <a:ln>
            <a:noFill/>
          </a:ln>
        </p:spPr>
        <p:txBody>
          <a:bodyPr anchorCtr="0" anchor="t" bIns="91425" lIns="91425" rIns="91425" tIns="91425">
            <a:noAutofit/>
          </a:bodyPr>
          <a:lstStyle/>
          <a:p>
            <a:pPr lvl="0" rtl="0">
              <a:spcBef>
                <a:spcPts val="0"/>
              </a:spcBef>
              <a:buNone/>
            </a:pPr>
            <a:r>
              <a:rPr lang="en" sz="2400" u="sng">
                <a:latin typeface="Cambria"/>
                <a:ea typeface="Cambria"/>
                <a:cs typeface="Cambria"/>
                <a:sym typeface="Cambria"/>
              </a:rPr>
              <a:t>Results.</a:t>
            </a:r>
          </a:p>
          <a:p>
            <a:pPr lvl="0" rtl="0">
              <a:spcBef>
                <a:spcPts val="0"/>
              </a:spcBef>
              <a:buNone/>
            </a:pPr>
            <a:r>
              <a:t/>
            </a:r>
            <a:endParaRPr sz="2400" u="sng">
              <a:latin typeface="Cambria"/>
              <a:ea typeface="Cambria"/>
              <a:cs typeface="Cambria"/>
              <a:sym typeface="Cambria"/>
            </a:endParaRPr>
          </a:p>
        </p:txBody>
      </p:sp>
      <p:pic>
        <p:nvPicPr>
          <p:cNvPr id="256" name="Shape 256"/>
          <p:cNvPicPr preferRelativeResize="0"/>
          <p:nvPr/>
        </p:nvPicPr>
        <p:blipFill>
          <a:blip r:embed="rId4">
            <a:alphaModFix/>
          </a:blip>
          <a:stretch>
            <a:fillRect/>
          </a:stretch>
        </p:blipFill>
        <p:spPr>
          <a:xfrm>
            <a:off x="2549725" y="1568950"/>
            <a:ext cx="3907553" cy="2926400"/>
          </a:xfrm>
          <a:prstGeom prst="rect">
            <a:avLst/>
          </a:prstGeom>
          <a:noFill/>
          <a:ln>
            <a:noFill/>
          </a:ln>
        </p:spPr>
      </p:pic>
      <p:sp>
        <p:nvSpPr>
          <p:cNvPr id="257" name="Shape 257"/>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Pau Riba</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pic>
        <p:nvPicPr>
          <p:cNvPr id="262" name="Shape 262"/>
          <p:cNvPicPr preferRelativeResize="0"/>
          <p:nvPr/>
        </p:nvPicPr>
        <p:blipFill>
          <a:blip r:embed="rId3">
            <a:alphaModFix/>
          </a:blip>
          <a:stretch>
            <a:fillRect/>
          </a:stretch>
        </p:blipFill>
        <p:spPr>
          <a:xfrm>
            <a:off x="2775225" y="1290809"/>
            <a:ext cx="3729899" cy="2795590"/>
          </a:xfrm>
          <a:prstGeom prst="rect">
            <a:avLst/>
          </a:prstGeom>
          <a:noFill/>
          <a:ln>
            <a:noFill/>
          </a:ln>
        </p:spPr>
      </p:pic>
      <p:sp>
        <p:nvSpPr>
          <p:cNvPr id="263" name="Shape 263"/>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pic>
        <p:nvPicPr>
          <p:cNvPr id="264" name="Shape 264"/>
          <p:cNvPicPr preferRelativeResize="0"/>
          <p:nvPr/>
        </p:nvPicPr>
        <p:blipFill rotWithShape="1">
          <a:blip r:embed="rId4">
            <a:alphaModFix amt="88000"/>
          </a:blip>
          <a:srcRect b="0" l="0" r="0" t="0"/>
          <a:stretch/>
        </p:blipFill>
        <p:spPr>
          <a:xfrm>
            <a:off x="865275" y="4804900"/>
            <a:ext cx="3729899" cy="198899"/>
          </a:xfrm>
          <a:prstGeom prst="rect">
            <a:avLst/>
          </a:prstGeom>
          <a:noFill/>
          <a:ln>
            <a:noFill/>
          </a:ln>
        </p:spPr>
      </p:pic>
      <p:sp>
        <p:nvSpPr>
          <p:cNvPr id="265" name="Shape 265"/>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266" name="Shape 266"/>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rgbClr val="3A4042"/>
                </a:solidFill>
                <a:latin typeface="Cambria"/>
                <a:ea typeface="Cambria"/>
                <a:cs typeface="Cambria"/>
                <a:sym typeface="Cambria"/>
              </a:rPr>
              <a:t>Background estimation</a:t>
            </a:r>
          </a:p>
        </p:txBody>
      </p:sp>
      <p:sp>
        <p:nvSpPr>
          <p:cNvPr id="267" name="Shape 267"/>
          <p:cNvSpPr txBox="1"/>
          <p:nvPr/>
        </p:nvSpPr>
        <p:spPr>
          <a:xfrm>
            <a:off x="642625" y="909025"/>
            <a:ext cx="2723999" cy="514799"/>
          </a:xfrm>
          <a:prstGeom prst="rect">
            <a:avLst/>
          </a:prstGeom>
          <a:noFill/>
          <a:ln>
            <a:noFill/>
          </a:ln>
        </p:spPr>
        <p:txBody>
          <a:bodyPr anchorCtr="0" anchor="t" bIns="91425" lIns="91425" rIns="91425" tIns="91425">
            <a:noAutofit/>
          </a:bodyPr>
          <a:lstStyle/>
          <a:p>
            <a:pPr lvl="0" rtl="0">
              <a:spcBef>
                <a:spcPts val="0"/>
              </a:spcBef>
              <a:buNone/>
            </a:pPr>
            <a:r>
              <a:rPr lang="en" sz="2400" u="sng">
                <a:latin typeface="Cambria"/>
                <a:ea typeface="Cambria"/>
                <a:cs typeface="Cambria"/>
                <a:sym typeface="Cambria"/>
              </a:rPr>
              <a:t>Color addition.</a:t>
            </a:r>
          </a:p>
          <a:p>
            <a:pPr lvl="0" rtl="0">
              <a:spcBef>
                <a:spcPts val="0"/>
              </a:spcBef>
              <a:buNone/>
            </a:pPr>
            <a:r>
              <a:t/>
            </a:r>
            <a:endParaRPr sz="2400" u="sng">
              <a:latin typeface="Cambria"/>
              <a:ea typeface="Cambria"/>
              <a:cs typeface="Cambria"/>
              <a:sym typeface="Cambria"/>
            </a:endParaRPr>
          </a:p>
        </p:txBody>
      </p:sp>
      <p:sp>
        <p:nvSpPr>
          <p:cNvPr id="268" name="Shape 268"/>
          <p:cNvSpPr txBox="1"/>
          <p:nvPr/>
        </p:nvSpPr>
        <p:spPr>
          <a:xfrm>
            <a:off x="1708950" y="3896700"/>
            <a:ext cx="6043800" cy="908100"/>
          </a:xfrm>
          <a:prstGeom prst="rect">
            <a:avLst/>
          </a:prstGeom>
          <a:noFill/>
          <a:ln>
            <a:noFill/>
          </a:ln>
        </p:spPr>
        <p:txBody>
          <a:bodyPr anchorCtr="0" anchor="ctr" bIns="91425" lIns="91425" rIns="91425" tIns="91425">
            <a:noAutofit/>
          </a:bodyPr>
          <a:lstStyle/>
          <a:p>
            <a:pPr lvl="0" rtl="0" algn="just">
              <a:lnSpc>
                <a:spcPct val="120000"/>
              </a:lnSpc>
              <a:spcBef>
                <a:spcPts val="0"/>
              </a:spcBef>
              <a:buNone/>
            </a:pPr>
            <a:r>
              <a:rPr lang="en">
                <a:latin typeface="Cambria"/>
                <a:ea typeface="Cambria"/>
                <a:cs typeface="Cambria"/>
                <a:sym typeface="Cambria"/>
              </a:rPr>
              <a:t>The extra information given by the color improves the previous background estimation, being LAB color space the best among the ones tested.</a:t>
            </a:r>
          </a:p>
        </p:txBody>
      </p:sp>
      <p:sp>
        <p:nvSpPr>
          <p:cNvPr id="269" name="Shape 269"/>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Pau Riba</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pic>
        <p:nvPicPr>
          <p:cNvPr id="274" name="Shape 274"/>
          <p:cNvPicPr preferRelativeResize="0"/>
          <p:nvPr/>
        </p:nvPicPr>
        <p:blipFill>
          <a:blip r:embed="rId3">
            <a:alphaModFix/>
          </a:blip>
          <a:stretch>
            <a:fillRect/>
          </a:stretch>
        </p:blipFill>
        <p:spPr>
          <a:xfrm>
            <a:off x="3946025" y="2462262"/>
            <a:ext cx="2366375" cy="1774781"/>
          </a:xfrm>
          <a:prstGeom prst="rect">
            <a:avLst/>
          </a:prstGeom>
          <a:noFill/>
          <a:ln>
            <a:noFill/>
          </a:ln>
        </p:spPr>
      </p:pic>
      <p:sp>
        <p:nvSpPr>
          <p:cNvPr id="275" name="Shape 275"/>
          <p:cNvSpPr txBox="1"/>
          <p:nvPr>
            <p:ph idx="12" type="sldNum"/>
          </p:nvPr>
        </p:nvSpPr>
        <p:spPr>
          <a:xfrm>
            <a:off x="8543278" y="4767262"/>
            <a:ext cx="561899" cy="273900"/>
          </a:xfrm>
          <a:prstGeom prst="rect">
            <a:avLst/>
          </a:prstGeom>
        </p:spPr>
        <p:txBody>
          <a:bodyPr anchorCtr="0" anchor="ctr" bIns="45700" lIns="27425" rIns="45700" tIns="45700">
            <a:noAutofit/>
          </a:bodyPr>
          <a:lstStyle/>
          <a:p>
            <a:pPr lvl="0" rtl="0">
              <a:spcBef>
                <a:spcPts val="0"/>
              </a:spcBef>
              <a:buNone/>
            </a:pPr>
            <a:fld id="{00000000-1234-1234-1234-123412341234}" type="slidenum">
              <a:rPr lang="en"/>
              <a:t>‹#›</a:t>
            </a:fld>
          </a:p>
        </p:txBody>
      </p:sp>
      <p:pic>
        <p:nvPicPr>
          <p:cNvPr id="276" name="Shape 276"/>
          <p:cNvPicPr preferRelativeResize="0"/>
          <p:nvPr/>
        </p:nvPicPr>
        <p:blipFill rotWithShape="1">
          <a:blip r:embed="rId4">
            <a:alphaModFix amt="88000"/>
          </a:blip>
          <a:srcRect b="0" l="0" r="0" t="0"/>
          <a:stretch/>
        </p:blipFill>
        <p:spPr>
          <a:xfrm>
            <a:off x="865275" y="4804900"/>
            <a:ext cx="3729899" cy="198899"/>
          </a:xfrm>
          <a:prstGeom prst="rect">
            <a:avLst/>
          </a:prstGeom>
          <a:noFill/>
          <a:ln>
            <a:noFill/>
          </a:ln>
        </p:spPr>
      </p:pic>
      <p:sp>
        <p:nvSpPr>
          <p:cNvPr id="277" name="Shape 277"/>
          <p:cNvSpPr txBox="1"/>
          <p:nvPr/>
        </p:nvSpPr>
        <p:spPr>
          <a:xfrm>
            <a:off x="7682875" y="4711325"/>
            <a:ext cx="8603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Team 4</a:t>
            </a:r>
          </a:p>
        </p:txBody>
      </p:sp>
      <p:sp>
        <p:nvSpPr>
          <p:cNvPr id="278" name="Shape 278"/>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000">
                <a:solidFill>
                  <a:srgbClr val="3A4042"/>
                </a:solidFill>
                <a:latin typeface="Cambria"/>
                <a:ea typeface="Cambria"/>
                <a:cs typeface="Cambria"/>
                <a:sym typeface="Cambria"/>
              </a:rPr>
              <a:t>Methodology: </a:t>
            </a:r>
            <a:r>
              <a:rPr lang="en" sz="3000">
                <a:solidFill>
                  <a:schemeClr val="dk1"/>
                </a:solidFill>
                <a:latin typeface="Cambria"/>
                <a:ea typeface="Cambria"/>
                <a:cs typeface="Cambria"/>
                <a:sym typeface="Cambria"/>
              </a:rPr>
              <a:t>Refinement step</a:t>
            </a:r>
          </a:p>
        </p:txBody>
      </p:sp>
      <p:sp>
        <p:nvSpPr>
          <p:cNvPr id="279" name="Shape 279"/>
          <p:cNvSpPr/>
          <p:nvPr/>
        </p:nvSpPr>
        <p:spPr>
          <a:xfrm>
            <a:off x="629300" y="2398075"/>
            <a:ext cx="1940399" cy="514799"/>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FFFFFF"/>
                </a:solidFill>
                <a:latin typeface="Cambria"/>
                <a:ea typeface="Cambria"/>
                <a:cs typeface="Cambria"/>
                <a:sym typeface="Cambria"/>
              </a:rPr>
              <a:t>Area filtering</a:t>
            </a:r>
          </a:p>
        </p:txBody>
      </p:sp>
      <p:sp>
        <p:nvSpPr>
          <p:cNvPr id="280" name="Shape 280"/>
          <p:cNvSpPr/>
          <p:nvPr/>
        </p:nvSpPr>
        <p:spPr>
          <a:xfrm>
            <a:off x="629300" y="3275825"/>
            <a:ext cx="1940399" cy="779100"/>
          </a:xfrm>
          <a:prstGeom prst="roundRect">
            <a:avLst>
              <a:gd fmla="val 16667" name="adj"/>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800">
              <a:solidFill>
                <a:srgbClr val="FFFFFF"/>
              </a:solidFill>
              <a:latin typeface="Cambria"/>
              <a:ea typeface="Cambria"/>
              <a:cs typeface="Cambria"/>
              <a:sym typeface="Cambria"/>
            </a:endParaRPr>
          </a:p>
          <a:p>
            <a:pPr lvl="0" rtl="0" algn="ctr">
              <a:spcBef>
                <a:spcPts val="0"/>
              </a:spcBef>
              <a:buNone/>
            </a:pPr>
            <a:r>
              <a:rPr lang="en" sz="1800">
                <a:solidFill>
                  <a:srgbClr val="FFFFFF"/>
                </a:solidFill>
                <a:latin typeface="Cambria"/>
                <a:ea typeface="Cambria"/>
                <a:cs typeface="Cambria"/>
                <a:sym typeface="Cambria"/>
              </a:rPr>
              <a:t>Closing</a:t>
            </a:r>
          </a:p>
          <a:p>
            <a:pPr lvl="0" rtl="0" algn="ctr">
              <a:spcBef>
                <a:spcPts val="0"/>
              </a:spcBef>
              <a:buClr>
                <a:schemeClr val="dk1"/>
              </a:buClr>
              <a:buSzPct val="61111"/>
              <a:buFont typeface="Arial"/>
              <a:buNone/>
            </a:pPr>
            <a:r>
              <a:rPr lang="en" sz="1800">
                <a:solidFill>
                  <a:schemeClr val="lt1"/>
                </a:solidFill>
                <a:latin typeface="Cambria"/>
                <a:ea typeface="Cambria"/>
                <a:cs typeface="Cambria"/>
                <a:sym typeface="Cambria"/>
              </a:rPr>
              <a:t>Hole Filling</a:t>
            </a:r>
          </a:p>
          <a:p>
            <a:pPr lvl="0" rtl="0" algn="ctr">
              <a:spcBef>
                <a:spcPts val="0"/>
              </a:spcBef>
              <a:buNone/>
            </a:pPr>
            <a:r>
              <a:t/>
            </a:r>
            <a:endParaRPr sz="1800">
              <a:solidFill>
                <a:srgbClr val="FFFFFF"/>
              </a:solidFill>
              <a:latin typeface="Cambria"/>
              <a:ea typeface="Cambria"/>
              <a:cs typeface="Cambria"/>
              <a:sym typeface="Cambria"/>
            </a:endParaRPr>
          </a:p>
        </p:txBody>
      </p:sp>
      <p:sp>
        <p:nvSpPr>
          <p:cNvPr id="281" name="Shape 281"/>
          <p:cNvSpPr/>
          <p:nvPr/>
        </p:nvSpPr>
        <p:spPr>
          <a:xfrm>
            <a:off x="1403300" y="2957400"/>
            <a:ext cx="392399" cy="273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2" name="Shape 282"/>
          <p:cNvSpPr/>
          <p:nvPr/>
        </p:nvSpPr>
        <p:spPr>
          <a:xfrm>
            <a:off x="566900" y="1520325"/>
            <a:ext cx="2065199" cy="514799"/>
          </a:xfrm>
          <a:prstGeom prst="roundRect">
            <a:avLst>
              <a:gd fmla="val 16667" name="adj"/>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latin typeface="Cambria"/>
                <a:ea typeface="Cambria"/>
                <a:cs typeface="Cambria"/>
                <a:sym typeface="Cambria"/>
              </a:rPr>
              <a:t>Background Mask</a:t>
            </a:r>
          </a:p>
        </p:txBody>
      </p:sp>
      <p:sp>
        <p:nvSpPr>
          <p:cNvPr id="283" name="Shape 283"/>
          <p:cNvSpPr/>
          <p:nvPr/>
        </p:nvSpPr>
        <p:spPr>
          <a:xfrm>
            <a:off x="1403300" y="2079650"/>
            <a:ext cx="392399" cy="2739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4" name="Shape 284"/>
          <p:cNvSpPr/>
          <p:nvPr/>
        </p:nvSpPr>
        <p:spPr>
          <a:xfrm>
            <a:off x="4770525" y="862725"/>
            <a:ext cx="3429300" cy="1031699"/>
          </a:xfrm>
          <a:prstGeom prst="roundRect">
            <a:avLst>
              <a:gd fmla="val 16667" name="adj"/>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Background estimation</a:t>
            </a:r>
          </a:p>
        </p:txBody>
      </p:sp>
      <p:sp>
        <p:nvSpPr>
          <p:cNvPr id="285" name="Shape 285"/>
          <p:cNvSpPr/>
          <p:nvPr/>
        </p:nvSpPr>
        <p:spPr>
          <a:xfrm>
            <a:off x="4770512" y="862725"/>
            <a:ext cx="3429300" cy="1031699"/>
          </a:xfrm>
          <a:prstGeom prst="roundRect">
            <a:avLst>
              <a:gd fmla="val 16667" name="adj"/>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Remove noise and avoid next steps to generate more</a:t>
            </a:r>
          </a:p>
        </p:txBody>
      </p:sp>
      <p:sp>
        <p:nvSpPr>
          <p:cNvPr id="286" name="Shape 286"/>
          <p:cNvSpPr/>
          <p:nvPr/>
        </p:nvSpPr>
        <p:spPr>
          <a:xfrm>
            <a:off x="4770525" y="862712"/>
            <a:ext cx="3429300" cy="1031699"/>
          </a:xfrm>
          <a:prstGeom prst="roundRect">
            <a:avLst>
              <a:gd fmla="val 16667" name="adj"/>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Join blobs around the foreground objects</a:t>
            </a:r>
          </a:p>
          <a:p>
            <a:pPr lvl="0" rtl="0" algn="ctr">
              <a:spcBef>
                <a:spcPts val="0"/>
              </a:spcBef>
              <a:buNone/>
            </a:pPr>
            <a:r>
              <a:rPr b="1" lang="en" sz="1800">
                <a:solidFill>
                  <a:schemeClr val="dk1"/>
                </a:solidFill>
              </a:rPr>
              <a:t>Fill holes inside objects</a:t>
            </a:r>
          </a:p>
        </p:txBody>
      </p:sp>
      <p:pic>
        <p:nvPicPr>
          <p:cNvPr id="287" name="Shape 287"/>
          <p:cNvPicPr preferRelativeResize="0"/>
          <p:nvPr/>
        </p:nvPicPr>
        <p:blipFill>
          <a:blip r:embed="rId5">
            <a:alphaModFix/>
          </a:blip>
          <a:stretch>
            <a:fillRect/>
          </a:stretch>
        </p:blipFill>
        <p:spPr>
          <a:xfrm>
            <a:off x="3946033" y="2462275"/>
            <a:ext cx="2366366" cy="1774774"/>
          </a:xfrm>
          <a:prstGeom prst="rect">
            <a:avLst/>
          </a:prstGeom>
          <a:noFill/>
          <a:ln>
            <a:noFill/>
          </a:ln>
        </p:spPr>
      </p:pic>
      <p:pic>
        <p:nvPicPr>
          <p:cNvPr id="288" name="Shape 288"/>
          <p:cNvPicPr preferRelativeResize="0"/>
          <p:nvPr/>
        </p:nvPicPr>
        <p:blipFill>
          <a:blip r:embed="rId3">
            <a:alphaModFix/>
          </a:blip>
          <a:stretch>
            <a:fillRect/>
          </a:stretch>
        </p:blipFill>
        <p:spPr>
          <a:xfrm>
            <a:off x="6619887" y="2462575"/>
            <a:ext cx="2366375" cy="1774781"/>
          </a:xfrm>
          <a:prstGeom prst="rect">
            <a:avLst/>
          </a:prstGeom>
          <a:noFill/>
          <a:ln>
            <a:noFill/>
          </a:ln>
        </p:spPr>
      </p:pic>
      <p:pic>
        <p:nvPicPr>
          <p:cNvPr id="289" name="Shape 289"/>
          <p:cNvPicPr preferRelativeResize="0"/>
          <p:nvPr/>
        </p:nvPicPr>
        <p:blipFill>
          <a:blip r:embed="rId6">
            <a:alphaModFix/>
          </a:blip>
          <a:stretch>
            <a:fillRect/>
          </a:stretch>
        </p:blipFill>
        <p:spPr>
          <a:xfrm>
            <a:off x="6619900" y="2490562"/>
            <a:ext cx="2366375" cy="1774781"/>
          </a:xfrm>
          <a:prstGeom prst="rect">
            <a:avLst/>
          </a:prstGeom>
          <a:noFill/>
          <a:ln>
            <a:noFill/>
          </a:ln>
        </p:spPr>
      </p:pic>
      <p:sp>
        <p:nvSpPr>
          <p:cNvPr id="290" name="Shape 290"/>
          <p:cNvSpPr/>
          <p:nvPr/>
        </p:nvSpPr>
        <p:spPr>
          <a:xfrm>
            <a:off x="4323712" y="2041400"/>
            <a:ext cx="1611000" cy="273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Cambria"/>
                <a:ea typeface="Cambria"/>
                <a:cs typeface="Cambria"/>
                <a:sym typeface="Cambria"/>
              </a:rPr>
              <a:t>BEFORE</a:t>
            </a:r>
          </a:p>
        </p:txBody>
      </p:sp>
      <p:sp>
        <p:nvSpPr>
          <p:cNvPr id="291" name="Shape 291"/>
          <p:cNvSpPr/>
          <p:nvPr/>
        </p:nvSpPr>
        <p:spPr>
          <a:xfrm>
            <a:off x="6997575" y="2079650"/>
            <a:ext cx="1611000" cy="273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Cambria"/>
                <a:ea typeface="Cambria"/>
                <a:cs typeface="Cambria"/>
                <a:sym typeface="Cambria"/>
              </a:rPr>
              <a:t>AFTER</a:t>
            </a:r>
          </a:p>
        </p:txBody>
      </p:sp>
      <p:sp>
        <p:nvSpPr>
          <p:cNvPr id="292" name="Shape 292"/>
          <p:cNvSpPr/>
          <p:nvPr/>
        </p:nvSpPr>
        <p:spPr>
          <a:xfrm>
            <a:off x="2803124" y="2348125"/>
            <a:ext cx="659699" cy="614699"/>
          </a:xfrm>
          <a:prstGeom prst="roundRect">
            <a:avLst>
              <a:gd fmla="val 16667" name="adj"/>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↓FP</a:t>
            </a:r>
          </a:p>
        </p:txBody>
      </p:sp>
      <p:sp>
        <p:nvSpPr>
          <p:cNvPr id="293" name="Shape 293"/>
          <p:cNvSpPr/>
          <p:nvPr/>
        </p:nvSpPr>
        <p:spPr>
          <a:xfrm>
            <a:off x="2803125" y="3358025"/>
            <a:ext cx="729600" cy="614699"/>
          </a:xfrm>
          <a:prstGeom prst="roundRect">
            <a:avLst>
              <a:gd fmla="val 16667" name="adj"/>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↓FN</a:t>
            </a:r>
          </a:p>
        </p:txBody>
      </p:sp>
      <p:sp>
        <p:nvSpPr>
          <p:cNvPr id="294" name="Shape 294"/>
          <p:cNvSpPr/>
          <p:nvPr/>
        </p:nvSpPr>
        <p:spPr>
          <a:xfrm>
            <a:off x="567025" y="1519900"/>
            <a:ext cx="2065199" cy="514799"/>
          </a:xfrm>
          <a:prstGeom prst="rect">
            <a:avLst/>
          </a:prstGeom>
          <a:noFill/>
          <a:ln cap="flat" cmpd="sng" w="76200">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5" name="Shape 295"/>
          <p:cNvSpPr/>
          <p:nvPr/>
        </p:nvSpPr>
        <p:spPr>
          <a:xfrm>
            <a:off x="629300" y="2398075"/>
            <a:ext cx="1940399" cy="514799"/>
          </a:xfrm>
          <a:prstGeom prst="rect">
            <a:avLst/>
          </a:prstGeom>
          <a:noFill/>
          <a:ln cap="flat" cmpd="sng" w="76200">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6" name="Shape 296"/>
          <p:cNvSpPr/>
          <p:nvPr/>
        </p:nvSpPr>
        <p:spPr>
          <a:xfrm>
            <a:off x="629300" y="3275825"/>
            <a:ext cx="1940399" cy="779100"/>
          </a:xfrm>
          <a:prstGeom prst="rect">
            <a:avLst/>
          </a:prstGeom>
          <a:noFill/>
          <a:ln cap="flat" cmpd="sng" w="76200">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7" name="Shape 297"/>
          <p:cNvSpPr txBox="1"/>
          <p:nvPr/>
        </p:nvSpPr>
        <p:spPr>
          <a:xfrm>
            <a:off x="6207175" y="4711325"/>
            <a:ext cx="1475699" cy="385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latin typeface="Cambria"/>
                <a:ea typeface="Cambria"/>
                <a:cs typeface="Cambria"/>
                <a:sym typeface="Cambria"/>
              </a:rPr>
              <a:t>Guim Perarnau</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4"/>
                                        </p:tgtEl>
                                      </p:cBhvr>
                                    </p:animEffect>
                                    <p:set>
                                      <p:cBhvr>
                                        <p:cTn dur="1" fill="hold">
                                          <p:stCondLst>
                                            <p:cond delay="1000"/>
                                          </p:stCondLst>
                                        </p:cTn>
                                        <p:tgtEl>
                                          <p:spTgt spid="2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xit" presetID="10" presetSubtype="0">
                                  <p:stCondLst>
                                    <p:cond delay="0"/>
                                  </p:stCondLst>
                                  <p:childTnLst>
                                    <p:animEffect filter="fade" transition="out">
                                      <p:cBhvr>
                                        <p:cTn dur="1100"/>
                                        <p:tgtEl>
                                          <p:spTgt spid="284"/>
                                        </p:tgtEl>
                                      </p:cBhvr>
                                    </p:animEffect>
                                    <p:set>
                                      <p:cBhvr>
                                        <p:cTn dur="1" fill="hold">
                                          <p:stCondLst>
                                            <p:cond delay="1100"/>
                                          </p:stCondLst>
                                        </p:cTn>
                                        <p:tgtEl>
                                          <p:spTgt spid="28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xit" presetID="10" presetSubtype="0">
                                  <p:stCondLst>
                                    <p:cond delay="0"/>
                                  </p:stCondLst>
                                  <p:childTnLst>
                                    <p:animEffect filter="fade" transition="out">
                                      <p:cBhvr>
                                        <p:cTn dur="1000"/>
                                        <p:tgtEl>
                                          <p:spTgt spid="295"/>
                                        </p:tgtEl>
                                      </p:cBhvr>
                                    </p:animEffect>
                                    <p:set>
                                      <p:cBhvr>
                                        <p:cTn dur="1" fill="hold">
                                          <p:stCondLst>
                                            <p:cond delay="1000"/>
                                          </p:stCondLst>
                                        </p:cTn>
                                        <p:tgtEl>
                                          <p:spTgt spid="2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7"/>
                                        </p:tgtEl>
                                      </p:cBhvr>
                                    </p:animEffect>
                                    <p:set>
                                      <p:cBhvr>
                                        <p:cTn dur="1" fill="hold">
                                          <p:stCondLst>
                                            <p:cond delay="1000"/>
                                          </p:stCondLst>
                                        </p:cTn>
                                        <p:tgtEl>
                                          <p:spTgt spid="2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8"/>
                                        </p:tgtEl>
                                      </p:cBhvr>
                                    </p:animEffect>
                                    <p:set>
                                      <p:cBhvr>
                                        <p:cTn dur="1" fill="hold">
                                          <p:stCondLst>
                                            <p:cond delay="1000"/>
                                          </p:stCondLst>
                                        </p:cTn>
                                        <p:tgtEl>
                                          <p:spTgt spid="2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5"/>
                                        </p:tgtEl>
                                      </p:cBhvr>
                                    </p:animEffect>
                                    <p:set>
                                      <p:cBhvr>
                                        <p:cTn dur="1" fill="hold">
                                          <p:stCondLst>
                                            <p:cond delay="1000"/>
                                          </p:stCondLst>
                                        </p:cTn>
                                        <p:tgtEl>
                                          <p:spTgt spid="2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xit" presetID="10" presetSubtype="0">
                                  <p:stCondLst>
                                    <p:cond delay="0"/>
                                  </p:stCondLst>
                                  <p:childTnLst>
                                    <p:animEffect filter="fade" transition="out">
                                      <p:cBhvr>
                                        <p:cTn dur="1000"/>
                                        <p:tgtEl>
                                          <p:spTgt spid="292"/>
                                        </p:tgtEl>
                                      </p:cBhvr>
                                    </p:animEffect>
                                    <p:set>
                                      <p:cBhvr>
                                        <p:cTn dur="1" fill="hold">
                                          <p:stCondLst>
                                            <p:cond delay="1000"/>
                                          </p:stCondLst>
                                        </p:cTn>
                                        <p:tgtEl>
                                          <p:spTgt spid="2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jecutivo">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