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4" r:id="rId3"/>
    <p:sldId id="279" r:id="rId4"/>
    <p:sldId id="275" r:id="rId5"/>
    <p:sldId id="276" r:id="rId6"/>
    <p:sldId id="277" r:id="rId7"/>
    <p:sldId id="278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0208"/>
    <a:srgbClr val="660066"/>
    <a:srgbClr val="DBC2E2"/>
    <a:srgbClr val="939393"/>
    <a:srgbClr val="3BFF06"/>
    <a:srgbClr val="0000FF"/>
    <a:srgbClr val="6992FF"/>
    <a:srgbClr val="532476"/>
    <a:srgbClr val="E6C2F0"/>
    <a:srgbClr val="E5A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08" y="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0885A-CECE-A04B-A1CE-524597C185C6}" type="datetimeFigureOut">
              <a:rPr lang="es-ES" smtClean="0"/>
              <a:t>14/12/2015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98F11-CE6F-8949-80F8-23906B46ED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282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12/14/2015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1321" y="2860487"/>
            <a:ext cx="8618293" cy="640741"/>
          </a:xfrm>
        </p:spPr>
        <p:txBody>
          <a:bodyPr/>
          <a:lstStyle/>
          <a:p>
            <a:pPr algn="just"/>
            <a:r>
              <a:rPr lang="en-GB" sz="3800" b="1" dirty="0" smtClean="0">
                <a:solidFill>
                  <a:srgbClr val="660066"/>
                </a:solidFill>
              </a:rPr>
              <a:t>M4 </a:t>
            </a:r>
            <a:r>
              <a:rPr lang="en-GB" sz="3800" b="1" dirty="0" smtClean="0">
                <a:solidFill>
                  <a:srgbClr val="660066"/>
                </a:solidFill>
              </a:rPr>
              <a:t>- </a:t>
            </a:r>
            <a:r>
              <a:rPr lang="en-GB" sz="3800" b="1" dirty="0">
                <a:solidFill>
                  <a:srgbClr val="660066"/>
                </a:solidFill>
              </a:rPr>
              <a:t>Video Analysis</a:t>
            </a:r>
            <a:endParaRPr lang="en-GB" sz="3800" b="1" dirty="0">
              <a:solidFill>
                <a:srgbClr val="660066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64436" y="5068770"/>
            <a:ext cx="1697392" cy="1343711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ca-ES" dirty="0" smtClean="0">
                <a:solidFill>
                  <a:schemeClr val="tx1"/>
                </a:solidFill>
                <a:latin typeface="+mn-lt"/>
              </a:rPr>
              <a:t>Adrià Ciurana</a:t>
            </a:r>
          </a:p>
          <a:p>
            <a:pPr algn="r"/>
            <a:endParaRPr lang="ca-ES" sz="800" dirty="0" smtClean="0">
              <a:solidFill>
                <a:schemeClr val="tx1"/>
              </a:solidFill>
              <a:latin typeface="+mn-lt"/>
            </a:endParaRPr>
          </a:p>
          <a:p>
            <a:pPr algn="r"/>
            <a:r>
              <a:rPr lang="ca-ES" dirty="0" smtClean="0">
                <a:solidFill>
                  <a:schemeClr val="tx1"/>
                </a:solidFill>
                <a:latin typeface="+mn-lt"/>
              </a:rPr>
              <a:t>Guim Perarnau</a:t>
            </a:r>
          </a:p>
          <a:p>
            <a:pPr algn="r"/>
            <a:endParaRPr lang="ca-ES" sz="700" dirty="0" smtClean="0">
              <a:solidFill>
                <a:schemeClr val="tx1"/>
              </a:solidFill>
              <a:latin typeface="+mn-lt"/>
            </a:endParaRPr>
          </a:p>
          <a:p>
            <a:pPr algn="r"/>
            <a:r>
              <a:rPr lang="ca-ES" dirty="0" smtClean="0">
                <a:solidFill>
                  <a:schemeClr val="tx1"/>
                </a:solidFill>
                <a:latin typeface="+mn-lt"/>
              </a:rPr>
              <a:t>Pau </a:t>
            </a:r>
            <a:r>
              <a:rPr lang="ca-ES" dirty="0" smtClean="0">
                <a:solidFill>
                  <a:schemeClr val="tx1"/>
                </a:solidFill>
                <a:latin typeface="+mn-lt"/>
              </a:rPr>
              <a:t>Riba</a:t>
            </a:r>
            <a:endParaRPr lang="ca-ES" dirty="0" smtClean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Imagen 3" descr="Captura de pantalla 2015-10-17 a las 22.59.28.png"/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42"/>
            <a:ext cx="9144000" cy="25138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31321" y="3806051"/>
            <a:ext cx="8130507" cy="6407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2200" b="1" dirty="0" smtClean="0">
                <a:solidFill>
                  <a:srgbClr val="660066"/>
                </a:solidFill>
              </a:rPr>
              <a:t>Block </a:t>
            </a:r>
            <a:r>
              <a:rPr lang="en-US" sz="2200" b="1" dirty="0" smtClean="0">
                <a:solidFill>
                  <a:srgbClr val="660066"/>
                </a:solidFill>
              </a:rPr>
              <a:t>1</a:t>
            </a:r>
            <a:r>
              <a:rPr lang="en-US" sz="2200" dirty="0">
                <a:solidFill>
                  <a:srgbClr val="660066"/>
                </a:solidFill>
              </a:rPr>
              <a:t>. Assessment of Foreground Extraction and Optical Flow</a:t>
            </a:r>
            <a:endParaRPr lang="en-US" sz="2200" dirty="0">
              <a:solidFill>
                <a:srgbClr val="660066"/>
              </a:solidFill>
            </a:endParaRPr>
          </a:p>
          <a:p>
            <a:pPr algn="l"/>
            <a:endParaRPr lang="es-ES_tradnl" sz="22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72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065" y="377580"/>
            <a:ext cx="4740119" cy="686515"/>
          </a:xfrm>
        </p:spPr>
        <p:txBody>
          <a:bodyPr/>
          <a:lstStyle/>
          <a:p>
            <a:pPr algn="l"/>
            <a:r>
              <a:rPr lang="en-GB" sz="4000" b="1" dirty="0" smtClean="0">
                <a:solidFill>
                  <a:srgbClr val="660066"/>
                </a:solidFill>
              </a:rPr>
              <a:t>Task 1</a:t>
            </a:r>
            <a:endParaRPr lang="es-ES" sz="4000" dirty="0"/>
          </a:p>
        </p:txBody>
      </p:sp>
      <p:pic>
        <p:nvPicPr>
          <p:cNvPr id="4" name="Imagen 3" descr="Captura de pantalla 2015-10-17 a las 23.22.37.png"/>
          <p:cNvPicPr>
            <a:picLocks noChangeAspect="1"/>
          </p:cNvPicPr>
          <p:nvPr/>
        </p:nvPicPr>
        <p:blipFill>
          <a:blip r:embed="rId2" cstate="email">
            <a:alphaModFix amt="8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9" y="6406536"/>
            <a:ext cx="4714843" cy="26527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646" y="1503746"/>
            <a:ext cx="2370315" cy="178877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63" y="1503745"/>
            <a:ext cx="2374561" cy="178092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368289" y="3354638"/>
            <a:ext cx="2374561" cy="38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Original image</a:t>
            </a:r>
            <a:endParaRPr lang="en-U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092171" y="3372833"/>
            <a:ext cx="163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Segmentation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031" y="1502134"/>
            <a:ext cx="2376709" cy="1782532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3425952" y="3355768"/>
            <a:ext cx="1924000" cy="38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Ground truth</a:t>
            </a:r>
            <a:endParaRPr lang="en-U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865376" y="4185965"/>
            <a:ext cx="5107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Ground-truth AND Segmentation      = </a:t>
            </a:r>
            <a:r>
              <a:rPr lang="en-US" dirty="0" err="1" smtClean="0"/>
              <a:t>TP</a:t>
            </a:r>
            <a:endParaRPr lang="en-US" dirty="0" smtClean="0"/>
          </a:p>
          <a:p>
            <a:r>
              <a:rPr lang="en-US" dirty="0" smtClean="0"/>
              <a:t>Ground-truth AND ¬Segmentation    = FP</a:t>
            </a:r>
          </a:p>
          <a:p>
            <a:r>
              <a:rPr lang="en-US" dirty="0" smtClean="0"/>
              <a:t>¬Ground-truth </a:t>
            </a:r>
            <a:r>
              <a:rPr lang="en-US" dirty="0"/>
              <a:t>AND </a:t>
            </a:r>
            <a:r>
              <a:rPr lang="en-US" dirty="0" smtClean="0"/>
              <a:t>¬Segmentation  = TN</a:t>
            </a:r>
          </a:p>
          <a:p>
            <a:r>
              <a:rPr lang="en-US" dirty="0" smtClean="0"/>
              <a:t>¬Ground-truth AND Segmentation    = FN</a:t>
            </a:r>
            <a:endParaRPr lang="en-U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985684" y="5499219"/>
            <a:ext cx="1440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(¬ = negation)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08768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065" y="377580"/>
            <a:ext cx="4740119" cy="686515"/>
          </a:xfrm>
        </p:spPr>
        <p:txBody>
          <a:bodyPr/>
          <a:lstStyle/>
          <a:p>
            <a:pPr algn="l"/>
            <a:r>
              <a:rPr lang="en-GB" sz="4000" b="1" dirty="0" smtClean="0">
                <a:solidFill>
                  <a:srgbClr val="660066"/>
                </a:solidFill>
              </a:rPr>
              <a:t>Task 1</a:t>
            </a:r>
            <a:endParaRPr lang="es-ES" sz="4000" dirty="0"/>
          </a:p>
        </p:txBody>
      </p:sp>
      <p:pic>
        <p:nvPicPr>
          <p:cNvPr id="4" name="Imagen 3" descr="Captura de pantalla 2015-10-17 a las 23.22.37.png"/>
          <p:cNvPicPr>
            <a:picLocks noChangeAspect="1"/>
          </p:cNvPicPr>
          <p:nvPr/>
        </p:nvPicPr>
        <p:blipFill>
          <a:blip r:embed="rId2" cstate="email">
            <a:alphaModFix amt="8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9" y="6406536"/>
            <a:ext cx="4714843" cy="265273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950098"/>
              </p:ext>
            </p:extLst>
          </p:nvPr>
        </p:nvGraphicFramePr>
        <p:xfrm>
          <a:off x="1524000" y="176276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569355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312799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 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14323127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14564633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383289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141783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 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84229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340785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59.76%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68.81%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87.11%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47.85%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F1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70.89%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56.45%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50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065" y="377580"/>
            <a:ext cx="4740119" cy="686515"/>
          </a:xfrm>
        </p:spPr>
        <p:txBody>
          <a:bodyPr/>
          <a:lstStyle/>
          <a:p>
            <a:pPr algn="l"/>
            <a:r>
              <a:rPr lang="en-GB" sz="4000" b="1" dirty="0" smtClean="0">
                <a:solidFill>
                  <a:srgbClr val="660066"/>
                </a:solidFill>
              </a:rPr>
              <a:t>Task 2</a:t>
            </a:r>
            <a:endParaRPr lang="es-ES" sz="4000" dirty="0"/>
          </a:p>
        </p:txBody>
      </p:sp>
      <p:pic>
        <p:nvPicPr>
          <p:cNvPr id="4" name="Imagen 3" descr="Captura de pantalla 2015-10-17 a las 23.22.37.png"/>
          <p:cNvPicPr>
            <a:picLocks noChangeAspect="1"/>
          </p:cNvPicPr>
          <p:nvPr/>
        </p:nvPicPr>
        <p:blipFill>
          <a:blip r:embed="rId2" cstate="email">
            <a:alphaModFix amt="8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9" y="6406536"/>
            <a:ext cx="4714843" cy="265273"/>
          </a:xfrm>
          <a:prstGeom prst="rect">
            <a:avLst/>
          </a:prstGeom>
        </p:spPr>
      </p:pic>
      <p:sp>
        <p:nvSpPr>
          <p:cNvPr id="18" name="Marcador de contenido 2"/>
          <p:cNvSpPr>
            <a:spLocks noGrp="1"/>
          </p:cNvSpPr>
          <p:nvPr>
            <p:ph idx="1"/>
          </p:nvPr>
        </p:nvSpPr>
        <p:spPr>
          <a:xfrm>
            <a:off x="621790" y="1434071"/>
            <a:ext cx="7569769" cy="7742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GB" sz="1800" dirty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endParaRPr lang="en-GB" sz="1800" dirty="0" smtClean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endParaRPr lang="en-GB" sz="1800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037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065" y="377580"/>
            <a:ext cx="4740119" cy="686515"/>
          </a:xfrm>
        </p:spPr>
        <p:txBody>
          <a:bodyPr/>
          <a:lstStyle/>
          <a:p>
            <a:pPr algn="l"/>
            <a:r>
              <a:rPr lang="en-GB" sz="4000" b="1" dirty="0" smtClean="0">
                <a:solidFill>
                  <a:srgbClr val="660066"/>
                </a:solidFill>
              </a:rPr>
              <a:t>Task 3</a:t>
            </a:r>
            <a:endParaRPr lang="es-ES" sz="4000" dirty="0"/>
          </a:p>
        </p:txBody>
      </p:sp>
      <p:pic>
        <p:nvPicPr>
          <p:cNvPr id="4" name="Imagen 3" descr="Captura de pantalla 2015-10-17 a las 23.22.37.png"/>
          <p:cNvPicPr>
            <a:picLocks noChangeAspect="1"/>
          </p:cNvPicPr>
          <p:nvPr/>
        </p:nvPicPr>
        <p:blipFill>
          <a:blip r:embed="rId2" cstate="email">
            <a:alphaModFix amt="8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9" y="6406536"/>
            <a:ext cx="4714843" cy="265273"/>
          </a:xfrm>
          <a:prstGeom prst="rect">
            <a:avLst/>
          </a:prstGeom>
        </p:spPr>
      </p:pic>
      <p:sp>
        <p:nvSpPr>
          <p:cNvPr id="18" name="Marcador de contenido 2"/>
          <p:cNvSpPr>
            <a:spLocks noGrp="1"/>
          </p:cNvSpPr>
          <p:nvPr>
            <p:ph idx="1"/>
          </p:nvPr>
        </p:nvSpPr>
        <p:spPr>
          <a:xfrm>
            <a:off x="621790" y="1434071"/>
            <a:ext cx="7569769" cy="7742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GB" sz="1800" dirty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endParaRPr lang="en-GB" sz="1800" dirty="0" smtClean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endParaRPr lang="en-GB" sz="1800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037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065" y="377580"/>
            <a:ext cx="4740119" cy="686515"/>
          </a:xfrm>
        </p:spPr>
        <p:txBody>
          <a:bodyPr/>
          <a:lstStyle/>
          <a:p>
            <a:pPr algn="l"/>
            <a:r>
              <a:rPr lang="en-GB" sz="4000" b="1" dirty="0" smtClean="0">
                <a:solidFill>
                  <a:srgbClr val="660066"/>
                </a:solidFill>
              </a:rPr>
              <a:t>Task 4 (Optional)</a:t>
            </a:r>
            <a:endParaRPr lang="es-ES" sz="4000" dirty="0"/>
          </a:p>
        </p:txBody>
      </p:sp>
      <p:pic>
        <p:nvPicPr>
          <p:cNvPr id="4" name="Imagen 3" descr="Captura de pantalla 2015-10-17 a las 23.22.37.png"/>
          <p:cNvPicPr>
            <a:picLocks noChangeAspect="1"/>
          </p:cNvPicPr>
          <p:nvPr/>
        </p:nvPicPr>
        <p:blipFill>
          <a:blip r:embed="rId2" cstate="email">
            <a:alphaModFix amt="8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9" y="6406536"/>
            <a:ext cx="4714843" cy="265273"/>
          </a:xfrm>
          <a:prstGeom prst="rect">
            <a:avLst/>
          </a:prstGeom>
        </p:spPr>
      </p:pic>
      <p:sp>
        <p:nvSpPr>
          <p:cNvPr id="18" name="Marcador de contenido 2"/>
          <p:cNvSpPr>
            <a:spLocks noGrp="1"/>
          </p:cNvSpPr>
          <p:nvPr>
            <p:ph idx="1"/>
          </p:nvPr>
        </p:nvSpPr>
        <p:spPr>
          <a:xfrm>
            <a:off x="621790" y="1434071"/>
            <a:ext cx="7569769" cy="7742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GB" sz="1800" dirty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endParaRPr lang="en-GB" sz="1800" dirty="0" smtClean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endParaRPr lang="en-GB" sz="1800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037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065" y="377580"/>
            <a:ext cx="4740119" cy="686515"/>
          </a:xfrm>
        </p:spPr>
        <p:txBody>
          <a:bodyPr/>
          <a:lstStyle/>
          <a:p>
            <a:pPr algn="l"/>
            <a:r>
              <a:rPr lang="en-GB" sz="4000" b="1" dirty="0" smtClean="0">
                <a:solidFill>
                  <a:srgbClr val="660066"/>
                </a:solidFill>
              </a:rPr>
              <a:t>Task 5 (Optional)</a:t>
            </a:r>
            <a:endParaRPr lang="es-ES" sz="4000" dirty="0"/>
          </a:p>
        </p:txBody>
      </p:sp>
      <p:pic>
        <p:nvPicPr>
          <p:cNvPr id="4" name="Imagen 3" descr="Captura de pantalla 2015-10-17 a las 23.22.37.png"/>
          <p:cNvPicPr>
            <a:picLocks noChangeAspect="1"/>
          </p:cNvPicPr>
          <p:nvPr/>
        </p:nvPicPr>
        <p:blipFill>
          <a:blip r:embed="rId2" cstate="email">
            <a:alphaModFix amt="8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9" y="6406536"/>
            <a:ext cx="4714843" cy="265273"/>
          </a:xfrm>
          <a:prstGeom prst="rect">
            <a:avLst/>
          </a:prstGeom>
        </p:spPr>
      </p:pic>
      <p:sp>
        <p:nvSpPr>
          <p:cNvPr id="18" name="Marcador de contenido 2"/>
          <p:cNvSpPr>
            <a:spLocks noGrp="1"/>
          </p:cNvSpPr>
          <p:nvPr>
            <p:ph idx="1"/>
          </p:nvPr>
        </p:nvSpPr>
        <p:spPr>
          <a:xfrm>
            <a:off x="621790" y="1434071"/>
            <a:ext cx="7569769" cy="7742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GB" sz="1800" dirty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endParaRPr lang="en-GB" sz="1800" dirty="0" smtClean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endParaRPr lang="en-GB" sz="1800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037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5-10-17 a las 22.59.28.png"/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42"/>
            <a:ext cx="9144000" cy="25138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96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Ejecutivo.thmx</Template>
  <TotalTime>1766</TotalTime>
  <Words>107</Words>
  <Application>Microsoft Office PowerPoint</Application>
  <PresentationFormat>Presentación en pantalla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Courier New</vt:lpstr>
      <vt:lpstr>Palatino Linotype</vt:lpstr>
      <vt:lpstr>Ejecutivo</vt:lpstr>
      <vt:lpstr>M4 - Video Analysis</vt:lpstr>
      <vt:lpstr>Task 1</vt:lpstr>
      <vt:lpstr>Task 1</vt:lpstr>
      <vt:lpstr>Task 2</vt:lpstr>
      <vt:lpstr>Task 3</vt:lpstr>
      <vt:lpstr>Task 4 (Optional)</vt:lpstr>
      <vt:lpstr>Task 5 (Optional)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M1 - Introduction to  human and CV</dc:title>
  <dc:creator>admin</dc:creator>
  <cp:lastModifiedBy>Guim Perarnau</cp:lastModifiedBy>
  <cp:revision>871</cp:revision>
  <dcterms:created xsi:type="dcterms:W3CDTF">2015-10-17T20:56:26Z</dcterms:created>
  <dcterms:modified xsi:type="dcterms:W3CDTF">2015-12-14T23:46:22Z</dcterms:modified>
</cp:coreProperties>
</file>