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C4AB0-73DA-4FD0-834C-58F58196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089FAF-B70D-47D3-A88D-C64C4F604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E2A56-4753-46FE-98DF-A4D77E17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CA20D1-64DF-48C1-8E5D-6E30A1D7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4CBE4-16D4-41B7-BC45-B48FB4E4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DFFFC-E3F1-492A-ABA6-B44EFB73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B9F2AC-0050-4D4A-A226-BE7C9707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FC8F72-401D-46B0-8C39-CD9C5799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62A5E-5CE8-4700-BAEF-FC70686B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65ED1-1A67-4442-9F5C-F4E17C4C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4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5A93DA-6200-4269-8581-B6EC0BB1A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68472E-73D6-4868-A8A6-ECC941F45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529220-4BA9-4044-B307-C63D761E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929A0-F03D-4CA4-94D2-036373F5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B2B11-FFCE-4979-B875-F289126B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E1AB4-567A-4A7E-9DEA-1D8CE189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B06F4-705B-45C0-AAEA-54983C08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6DC68-262D-4718-B9DC-6625CE3B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59626-F229-48B9-84AE-FC36A6DF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8708F-2581-4989-9267-226609A8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2445-52D6-400C-A598-FCE6BD36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ACFF77-6488-4063-8B2C-59D8071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A213D-EA02-4142-AA73-15053EF7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4F297-4409-44B7-8F33-524B5C85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1305-20A9-4847-9DB9-C046E148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CD938-8D63-4AF4-8518-E22638B4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FE1CE-AC9A-4B30-AE81-0D1D10DF8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11BA5-0B5A-4F2A-BACF-F6F7CC398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C8753E-E746-49E7-AA4B-F63121F2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52D99-E90A-49F3-9D4F-377B5FE2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C7D9DB-1842-45C9-B1BB-9CA53340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CCC6A-5940-4A1C-9E50-77D84FB1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8335C2-2A39-4453-85AC-22220C9B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F14F48-E5AF-4283-AB88-C1C0B3C6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0422C3-4A5C-490D-976E-FD9BBA234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3D2AD4-3DCE-4B01-B152-A269DE5AF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B0FDD-5A2D-4A32-B7FB-A31A8519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D49229-5E23-4AEF-9FEB-B8B22AB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18F422-8C2E-4515-AB7D-FFC79F91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AF431-8313-44CF-B230-F18BF2F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9CE49D-B9D9-4F33-B384-075AB610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E37DB1-B1B8-4C04-BD14-F3C90C35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3AB468-1CBF-4530-8811-730366EB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97A753-CE67-497F-9679-B36A0D7E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315336-BDFC-4C98-9F5A-A39CC133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AB3B0E-1EC9-404E-8760-7691178B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5BDFF-4678-4502-A83D-FB4C94A1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9FB809-8B66-4597-89C6-C07C373B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297AE-DBFC-4B3F-811C-04ABFF0E6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89392-5424-4FC9-87A1-BA5DBC4C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CB14C-EF92-45FD-938E-11E4C43B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D68F5D-074C-4580-9761-C7BFED89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2659-C0AA-466A-AA9A-AFB64F1B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4EE74C-B2A8-4D9E-9960-CFB59FDA6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C9BD64-C83B-459F-9CFD-BD48CCD5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330EE1-0490-432F-BF94-F8F7C4CA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E80BC1-7DC9-42F1-B0FB-BC8B0E72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FC6F6-2A80-49FA-89F4-C6CE1DB2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408CC8-AECF-47F9-9994-CC791199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2A28B5-2863-406F-9B08-48C2C389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08999-DAD5-4279-BEFF-0D56AA72C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908F-A02C-49D5-9013-6DD34C3B233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0B0C5-0D87-4451-9EFF-F7190BFEE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E52BD-C9C7-4B34-AB11-62AAC0992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8B19-8C89-43C2-81F7-CAC3A681D7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6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00D55C-5F4C-42A5-A177-8994BBA6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02" y="0"/>
            <a:ext cx="9721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4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513685B-B799-48D5-A681-DDAAF215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0"/>
            <a:ext cx="9952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8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Cesar Velez Gallego</dc:creator>
  <cp:lastModifiedBy>Mario Cesar Velez Gallego</cp:lastModifiedBy>
  <cp:revision>2</cp:revision>
  <dcterms:created xsi:type="dcterms:W3CDTF">2022-11-27T23:08:10Z</dcterms:created>
  <dcterms:modified xsi:type="dcterms:W3CDTF">2022-11-28T01:48:27Z</dcterms:modified>
</cp:coreProperties>
</file>