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BDCD-077A-4B02-BEC0-D667ACCEDAF5}" type="datetimeFigureOut">
              <a:rPr lang="en-US" smtClean="0"/>
              <a:t>9/26/2020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A067-97B8-4C64-BD3D-5F2949D47C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BDCD-077A-4B02-BEC0-D667ACCEDAF5}" type="datetimeFigureOut">
              <a:rPr lang="en-US" smtClean="0"/>
              <a:t>9/26/2020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A067-97B8-4C64-BD3D-5F2949D47C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BDCD-077A-4B02-BEC0-D667ACCEDAF5}" type="datetimeFigureOut">
              <a:rPr lang="en-US" smtClean="0"/>
              <a:t>9/26/2020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A067-97B8-4C64-BD3D-5F2949D47C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BDCD-077A-4B02-BEC0-D667ACCEDAF5}" type="datetimeFigureOut">
              <a:rPr lang="en-US" smtClean="0"/>
              <a:t>9/26/2020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A067-97B8-4C64-BD3D-5F2949D47C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BDCD-077A-4B02-BEC0-D667ACCEDAF5}" type="datetimeFigureOut">
              <a:rPr lang="en-US" smtClean="0"/>
              <a:t>9/26/2020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A067-97B8-4C64-BD3D-5F2949D47C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BDCD-077A-4B02-BEC0-D667ACCEDAF5}" type="datetimeFigureOut">
              <a:rPr lang="en-US" smtClean="0"/>
              <a:t>9/26/2020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A067-97B8-4C64-BD3D-5F2949D47C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BDCD-077A-4B02-BEC0-D667ACCEDAF5}" type="datetimeFigureOut">
              <a:rPr lang="en-US" smtClean="0"/>
              <a:t>9/26/2020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A067-97B8-4C64-BD3D-5F2949D47C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BDCD-077A-4B02-BEC0-D667ACCEDAF5}" type="datetimeFigureOut">
              <a:rPr lang="en-US" smtClean="0"/>
              <a:t>9/26/2020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A067-97B8-4C64-BD3D-5F2949D47C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BDCD-077A-4B02-BEC0-D667ACCEDAF5}" type="datetimeFigureOut">
              <a:rPr lang="en-US" smtClean="0"/>
              <a:t>9/26/2020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A067-97B8-4C64-BD3D-5F2949D47C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BDCD-077A-4B02-BEC0-D667ACCEDAF5}" type="datetimeFigureOut">
              <a:rPr lang="en-US" smtClean="0"/>
              <a:t>9/26/2020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A067-97B8-4C64-BD3D-5F2949D47C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BDCD-077A-4B02-BEC0-D667ACCEDAF5}" type="datetimeFigureOut">
              <a:rPr lang="en-US" smtClean="0"/>
              <a:t>9/26/2020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A067-97B8-4C64-BD3D-5F2949D47C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BDCD-077A-4B02-BEC0-D667ACCEDAF5}" type="datetimeFigureOut">
              <a:rPr lang="en-US" smtClean="0"/>
              <a:t>9/26/2020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A067-97B8-4C64-BD3D-5F2949D47CD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 1"/>
          <p:cNvSpPr/>
          <p:nvPr/>
        </p:nvSpPr>
        <p:spPr>
          <a:xfrm>
            <a:off x="857224" y="714356"/>
            <a:ext cx="1714512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en-IN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Back 2"/>
          <p:cNvSpPr/>
          <p:nvPr/>
        </p:nvSpPr>
        <p:spPr>
          <a:xfrm>
            <a:off x="2928926" y="714356"/>
            <a:ext cx="1714512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54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Back 3"/>
          <p:cNvSpPr/>
          <p:nvPr/>
        </p:nvSpPr>
        <p:spPr>
          <a:xfrm>
            <a:off x="857224" y="2928934"/>
            <a:ext cx="1714512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54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Back 4"/>
          <p:cNvSpPr/>
          <p:nvPr/>
        </p:nvSpPr>
        <p:spPr>
          <a:xfrm>
            <a:off x="3000364" y="2928934"/>
            <a:ext cx="1714512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54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290" y="1142984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A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0430" y="1071546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B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0430" y="3286124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A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7290" y="3286124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B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14" name="Front 1"/>
          <p:cNvSpPr/>
          <p:nvPr/>
        </p:nvSpPr>
        <p:spPr>
          <a:xfrm>
            <a:off x="857224" y="714356"/>
            <a:ext cx="1714512" cy="178595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en-IN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Front 2"/>
          <p:cNvSpPr/>
          <p:nvPr/>
        </p:nvSpPr>
        <p:spPr>
          <a:xfrm>
            <a:off x="2928926" y="714356"/>
            <a:ext cx="1714512" cy="178595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en-IN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Front 3"/>
          <p:cNvSpPr/>
          <p:nvPr/>
        </p:nvSpPr>
        <p:spPr>
          <a:xfrm>
            <a:off x="857224" y="2928934"/>
            <a:ext cx="1714512" cy="178595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en-IN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Front 4"/>
          <p:cNvSpPr/>
          <p:nvPr/>
        </p:nvSpPr>
        <p:spPr>
          <a:xfrm>
            <a:off x="3000364" y="2928934"/>
            <a:ext cx="1714512" cy="178595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en-IN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7290" y="1142984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1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0430" y="1142984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2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8728" y="3286124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3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0430" y="321468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4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</cp:revision>
  <dcterms:created xsi:type="dcterms:W3CDTF">2020-09-26T15:06:41Z</dcterms:created>
  <dcterms:modified xsi:type="dcterms:W3CDTF">2020-09-27T03:27:15Z</dcterms:modified>
</cp:coreProperties>
</file>