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98" y="-4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F5BCB2-2641-423B-B564-3B0E029C2E05}" type="datetimeFigureOut">
              <a:rPr lang="en-US" smtClean="0"/>
              <a:t>6/11/2023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DEDBF2-B02D-430B-987E-DA8090232EF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3AD205-7EDD-4277-95A3-1171EC231E71}"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AD205-7EDD-4277-95A3-1171EC231E71}"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AD205-7EDD-4277-95A3-1171EC231E71}"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3AD205-7EDD-4277-95A3-1171EC231E71}"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3AD205-7EDD-4277-95A3-1171EC231E71}"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3AD205-7EDD-4277-95A3-1171EC231E71}"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3AD205-7EDD-4277-95A3-1171EC231E71}" type="datetimeFigureOut">
              <a:rPr lang="en-US" smtClean="0"/>
              <a:t>6/11/2023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3AD205-7EDD-4277-95A3-1171EC231E71}" type="datetimeFigureOut">
              <a:rPr lang="en-US" smtClean="0"/>
              <a:t>6/11/2023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3AD205-7EDD-4277-95A3-1171EC231E71}" type="datetimeFigureOut">
              <a:rPr lang="en-US" smtClean="0"/>
              <a:t>6/11/2023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AD205-7EDD-4277-95A3-1171EC231E71}"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3AD205-7EDD-4277-95A3-1171EC231E71}"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5C5C8C-6AB5-46B2-9605-06204F1D89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AD205-7EDD-4277-95A3-1171EC231E71}" type="datetimeFigureOut">
              <a:rPr lang="en-US" smtClean="0"/>
              <a:t>6/11/2023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C5C8C-6AB5-46B2-9605-06204F1D89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Mitchell Verter : The Face of the Earth. A Black and Indigenously-Inspired</a:t>
            </a:r>
            <a:br>
              <a:rPr lang="en-US" dirty="0" smtClean="0"/>
            </a:br>
            <a:r>
              <a:rPr lang="en-US" dirty="0" smtClean="0"/>
              <a:t>Levinasian Conception of </a:t>
            </a:r>
            <a:r>
              <a:rPr lang="en-US" dirty="0" err="1" smtClean="0"/>
              <a:t>Matrisocial</a:t>
            </a:r>
            <a:r>
              <a:rPr lang="en-US" dirty="0" smtClean="0"/>
              <a:t> Ecological Becoming.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is no face</a:t>
            </a:r>
            <a:br>
              <a:rPr lang="en-US" dirty="0" smtClean="0"/>
            </a:br>
            <a:r>
              <a:rPr lang="en-US" dirty="0" smtClean="0"/>
              <a:t>reification of a thing</a:t>
            </a:r>
            <a:br>
              <a:rPr lang="en-US" dirty="0" smtClean="0"/>
            </a:br>
            <a:r>
              <a:rPr lang="en-US" dirty="0" smtClean="0"/>
              <a:t>placeholder subject position as </a:t>
            </a:r>
            <a:r>
              <a:rPr lang="en-US" dirty="0" err="1" smtClean="0"/>
              <a:t>theoria</a:t>
            </a:r>
            <a:r>
              <a:rPr lang="en-US" dirty="0" smtClean="0"/>
              <a:t> consciousness </a:t>
            </a:r>
            <a:r>
              <a:rPr lang="en-US" dirty="0" err="1" smtClean="0"/>
              <a:t>intentiolity</a:t>
            </a:r>
            <a:endParaRPr lang="en-US" dirty="0"/>
          </a:p>
        </p:txBody>
      </p:sp>
      <p:pic>
        <p:nvPicPr>
          <p:cNvPr id="4" name="Content Placeholder 3" descr="FacelessLevinas.jpg"/>
          <p:cNvPicPr>
            <a:picLocks noGrp="1" noChangeAspect="1"/>
          </p:cNvPicPr>
          <p:nvPr>
            <p:ph idx="1"/>
          </p:nvPr>
        </p:nvPicPr>
        <p:blipFill>
          <a:blip r:embed="rId2"/>
          <a:stretch>
            <a:fillRect/>
          </a:stretch>
        </p:blipFill>
        <p:spPr>
          <a:xfrm>
            <a:off x="3566160" y="2420715"/>
            <a:ext cx="2011680" cy="2884932"/>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 Visage” = Intentionality</a:t>
            </a:r>
            <a:endParaRPr lang="en-US" dirty="0"/>
          </a:p>
        </p:txBody>
      </p:sp>
      <p:sp>
        <p:nvSpPr>
          <p:cNvPr id="3" name="Content Placeholder 2"/>
          <p:cNvSpPr>
            <a:spLocks noGrp="1"/>
          </p:cNvSpPr>
          <p:nvPr>
            <p:ph idx="1"/>
          </p:nvPr>
        </p:nvSpPr>
        <p:spPr/>
        <p:txBody>
          <a:bodyPr/>
          <a:lstStyle/>
          <a:p>
            <a:r>
              <a:rPr lang="en-US" dirty="0" smtClean="0"/>
              <a:t>Vision</a:t>
            </a:r>
          </a:p>
          <a:p>
            <a:r>
              <a:rPr lang="en-US" dirty="0" err="1" smtClean="0"/>
              <a:t>Visuality</a:t>
            </a:r>
            <a:endParaRPr lang="en-US" dirty="0" smtClean="0"/>
          </a:p>
          <a:p>
            <a:r>
              <a:rPr lang="en-US" dirty="0" smtClean="0"/>
              <a:t>Intentionality The Subject Position</a:t>
            </a:r>
          </a:p>
          <a:p>
            <a:r>
              <a:rPr lang="en-US" dirty="0" smtClean="0"/>
              <a:t>Man-to-Man position</a:t>
            </a:r>
          </a:p>
          <a:p>
            <a:r>
              <a:rPr lang="en-US" dirty="0" err="1" smtClean="0"/>
              <a:t>Persectivism</a:t>
            </a:r>
            <a:r>
              <a:rPr lang="en-US" dirty="0" smtClean="0"/>
              <a:t> in Levinas the visage is not the only important viewpoint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It is in order to reserve the English word ‘face’ to translate ‘visage’ — the countenance of the Other — that we are using the term ‘side’ to translate ‘face’ in this context.</a:t>
            </a:r>
          </a:p>
          <a:p>
            <a:r>
              <a:rPr lang="fr-FR" dirty="0" smtClean="0"/>
              <a:t>s. Il se déploie dans sa propre dimension la profondeur, inconvertible en largeur et en longueur où s'étend la face de l'élément </a:t>
            </a:r>
          </a:p>
          <a:p>
            <a:r>
              <a:rPr lang="en-US" dirty="0" smtClean="0"/>
              <a:t>The element has no forms containing it ; it is content without form. Or rather it has but a side : the surface of the sea and of the field, the edge of the wind ; the medium upon which this side5 takes form is not composed of things. It unfolds in its own dimension: depth, which is inconvertible into the breadth and length in which the side of the element extends. To be sure, a thing likewise presents itself by but one unique side; but we can circle round it, and the reverse is equivalent to the obverse; all the points of view are equivalent. The depth of the element prolongs it till it is lost in the earth and in the heavens. “Nothing ends, nothing begins.</a:t>
            </a:r>
          </a:p>
          <a:p>
            <a:r>
              <a:rPr lang="fr-FR" dirty="0" smtClean="0"/>
              <a:t>Il se déploie dans sa propre dimension la profondeur, inconvertible en largeur et en longueur où s'étend la face de l'élément. La chose, certes, elle non plus, ne s'offre que par une face unique; mais nous pouvons en faire le tour, et l'envers en vaut l'endroit. Tous les points de vue se valent. La profondeur de l'élément le prolonge et le perd dans la terre et dans le ciel « Rien ne finit, rien ne commence. »</a:t>
            </a:r>
            <a:r>
              <a:rPr lang="en-US" dirty="0" smtClean="0"/>
              <a:t>”</a:t>
            </a:r>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112</Words>
  <Application>Microsoft Office PowerPoint</Application>
  <PresentationFormat>On-screen Show (4:3)</PresentationFormat>
  <Paragraphs>12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Mitchell Verter : The Face of the Earth. A Black and Indigenously-Inspired Levinasian Conception of Matrisocial Ecological Becoming.</vt:lpstr>
      <vt:lpstr>There is no face reification of a thing placeholder subject position as theoria consciousness intentiolity</vt:lpstr>
      <vt:lpstr>“Le Visage” = Intentionality</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Mitchell Verter : The Face of the Earth. A Black and Indigenously-Inspired Levinasian Conception of Matrisocial Ecological Becoming.</dc:title>
  <dc:creator>mitchell</dc:creator>
  <cp:lastModifiedBy>mitchell</cp:lastModifiedBy>
  <cp:revision>7</cp:revision>
  <dcterms:created xsi:type="dcterms:W3CDTF">2023-06-11T15:20:24Z</dcterms:created>
  <dcterms:modified xsi:type="dcterms:W3CDTF">2023-06-11T16:34:13Z</dcterms:modified>
</cp:coreProperties>
</file>