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2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DB05-CE50-4547-A4C7-8E43D497167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E9E-4CA5-4FF4-BBEE-A58D00836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DB05-CE50-4547-A4C7-8E43D497167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E9E-4CA5-4FF4-BBEE-A58D00836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DB05-CE50-4547-A4C7-8E43D497167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E9E-4CA5-4FF4-BBEE-A58D00836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DB05-CE50-4547-A4C7-8E43D497167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E9E-4CA5-4FF4-BBEE-A58D00836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DB05-CE50-4547-A4C7-8E43D497167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E9E-4CA5-4FF4-BBEE-A58D00836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DB05-CE50-4547-A4C7-8E43D497167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E9E-4CA5-4FF4-BBEE-A58D00836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DB05-CE50-4547-A4C7-8E43D497167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E9E-4CA5-4FF4-BBEE-A58D00836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DB05-CE50-4547-A4C7-8E43D497167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E9E-4CA5-4FF4-BBEE-A58D00836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DB05-CE50-4547-A4C7-8E43D497167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E9E-4CA5-4FF4-BBEE-A58D00836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DB05-CE50-4547-A4C7-8E43D497167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E9E-4CA5-4FF4-BBEE-A58D00836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DB05-CE50-4547-A4C7-8E43D497167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E9E-4CA5-4FF4-BBEE-A58D00836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2DB05-CE50-4547-A4C7-8E43D497167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B2E9E-4CA5-4FF4-BBEE-A58D00836B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Granarchism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Generations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mean to think as grandmothers/grandparents/kin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3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Mutual 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Kropotkin: “mutual aid is … the feature </a:t>
            </a:r>
            <a:r>
              <a:rPr lang="en-US" dirty="0" smtClean="0"/>
              <a:t>of the greatest importance for the maintenance of life, the preservation of each species, and its further evolution" </a:t>
            </a:r>
            <a:endParaRPr lang="en-US" dirty="0" smtClean="0"/>
          </a:p>
          <a:p>
            <a:r>
              <a:rPr lang="en-US" dirty="0" smtClean="0"/>
              <a:t>Sarah </a:t>
            </a:r>
            <a:r>
              <a:rPr lang="en-US" dirty="0" err="1" smtClean="0"/>
              <a:t>Blaffer</a:t>
            </a:r>
            <a:r>
              <a:rPr lang="en-US" dirty="0" smtClean="0"/>
              <a:t> </a:t>
            </a:r>
            <a:r>
              <a:rPr lang="en-US" dirty="0" err="1" smtClean="0"/>
              <a:t>Hrdy's</a:t>
            </a:r>
            <a:r>
              <a:rPr lang="en-US" dirty="0" smtClean="0"/>
              <a:t> </a:t>
            </a:r>
            <a:r>
              <a:rPr lang="en-US" dirty="0" smtClean="0"/>
              <a:t>"</a:t>
            </a:r>
            <a:r>
              <a:rPr lang="en-US" dirty="0" smtClean="0"/>
              <a:t>Mothers and Others: The Evolutionary Origins of Mutual Understanding." </a:t>
            </a:r>
            <a:endParaRPr lang="en-US" dirty="0" smtClean="0"/>
          </a:p>
          <a:p>
            <a:pPr lvl="1"/>
            <a:r>
              <a:rPr lang="en-US" dirty="0" smtClean="0"/>
              <a:t>Mutual Understanding:  Unique among great apes, humans have a “theory of other minds”, are able to imagine what other humans are thinking and feeling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“Evolution” as Becoming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theory of “becoming”</a:t>
            </a:r>
          </a:p>
          <a:p>
            <a:r>
              <a:rPr lang="en-US" dirty="0" smtClean="0"/>
              <a:t>“Becoming” vs “Being”</a:t>
            </a:r>
          </a:p>
          <a:p>
            <a:r>
              <a:rPr lang="en-US" dirty="0" smtClean="0"/>
              <a:t>Being – permanent, persistent substance</a:t>
            </a:r>
          </a:p>
          <a:p>
            <a:pPr lvl="1"/>
            <a:r>
              <a:rPr lang="en-US" dirty="0" smtClean="0"/>
              <a:t>Nouns (linguistic substantives)</a:t>
            </a:r>
          </a:p>
          <a:p>
            <a:pPr lvl="1"/>
            <a:r>
              <a:rPr lang="en-US" dirty="0" smtClean="0"/>
              <a:t>Identities, persons, </a:t>
            </a:r>
          </a:p>
          <a:p>
            <a:pPr lvl="1"/>
            <a:r>
              <a:rPr lang="en-US" dirty="0" smtClean="0"/>
              <a:t>Consciousness, subjectivity</a:t>
            </a:r>
          </a:p>
          <a:p>
            <a:r>
              <a:rPr lang="en-US" dirty="0" smtClean="0"/>
              <a:t>Becoming – change over space and time</a:t>
            </a:r>
          </a:p>
          <a:p>
            <a:r>
              <a:rPr lang="en-US" dirty="0" smtClean="0"/>
              <a:t>(What is “species”)</a:t>
            </a:r>
          </a:p>
        </p:txBody>
      </p:sp>
    </p:spTree>
    <p:extLst>
      <p:ext uri="{BB962C8B-B14F-4D97-AF65-F5344CB8AC3E}">
        <p14:creationId xmlns:p14="http://schemas.microsoft.com/office/powerpoint/2010/main" val="408117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Heraclitus: Becoming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“One </a:t>
            </a:r>
            <a:r>
              <a:rPr lang="en-US" dirty="0"/>
              <a:t>can not step into the same river </a:t>
            </a:r>
            <a:r>
              <a:rPr lang="en-US" dirty="0" smtClean="0"/>
              <a:t>twice”</a:t>
            </a:r>
          </a:p>
          <a:p>
            <a:r>
              <a:rPr lang="en-US" dirty="0" smtClean="0"/>
              <a:t>“Everything flows“</a:t>
            </a:r>
          </a:p>
          <a:p>
            <a:r>
              <a:rPr lang="en-US" dirty="0"/>
              <a:t>"War is </a:t>
            </a:r>
            <a:r>
              <a:rPr lang="en-US" dirty="0" smtClean="0"/>
              <a:t>father/king/lord (  </a:t>
            </a:r>
            <a:r>
              <a:rPr lang="en-US" dirty="0"/>
              <a:t>πα</a:t>
            </a:r>
            <a:r>
              <a:rPr lang="en-US" dirty="0" err="1"/>
              <a:t>τήρ</a:t>
            </a:r>
            <a:r>
              <a:rPr lang="en-US" dirty="0"/>
              <a:t> ) of all; and some he has shown as gods, others men; some he has made slaves, others free"</a:t>
            </a:r>
          </a:p>
        </p:txBody>
      </p:sp>
    </p:spTree>
    <p:extLst>
      <p:ext uri="{BB962C8B-B14F-4D97-AF65-F5344CB8AC3E}">
        <p14:creationId xmlns:p14="http://schemas.microsoft.com/office/powerpoint/2010/main" val="99222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Heraclitean</a:t>
            </a:r>
            <a:r>
              <a:rPr lang="en-US" dirty="0" smtClean="0"/>
              <a:t> Tradition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</a:p>
          <a:p>
            <a:r>
              <a:rPr lang="en-US" dirty="0" smtClean="0"/>
              <a:t>Spinoza</a:t>
            </a:r>
          </a:p>
          <a:p>
            <a:r>
              <a:rPr lang="en-US" dirty="0" smtClean="0"/>
              <a:t>Hegel/Marx</a:t>
            </a:r>
          </a:p>
          <a:p>
            <a:r>
              <a:rPr lang="en-US" dirty="0" smtClean="0"/>
              <a:t>Nietzsche </a:t>
            </a:r>
          </a:p>
          <a:p>
            <a:r>
              <a:rPr lang="en-US" dirty="0" err="1" smtClean="0"/>
              <a:t>Deleuze</a:t>
            </a:r>
            <a:r>
              <a:rPr lang="en-US" dirty="0" smtClean="0"/>
              <a:t> / Foucault / Heidegger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Graeber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0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Barracks tradition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Fundamental concepts to Greek/Western thought are taken from emergence of the city state from the battlefield</a:t>
            </a:r>
          </a:p>
          <a:p>
            <a:r>
              <a:rPr lang="en-US" dirty="0" smtClean="0"/>
              <a:t>Citizen-soldier</a:t>
            </a:r>
          </a:p>
          <a:p>
            <a:r>
              <a:rPr lang="en-US" dirty="0" smtClean="0"/>
              <a:t>Also:  Aristotle</a:t>
            </a:r>
          </a:p>
          <a:p>
            <a:pPr lvl="1"/>
            <a:r>
              <a:rPr lang="en-US" dirty="0" smtClean="0"/>
              <a:t>The Politics states there are many forms of community, one of which is the political community</a:t>
            </a:r>
          </a:p>
          <a:p>
            <a:pPr lvl="1"/>
            <a:r>
              <a:rPr lang="en-US" dirty="0" smtClean="0"/>
              <a:t>Also:  the household (</a:t>
            </a:r>
            <a:r>
              <a:rPr lang="en-US" dirty="0" err="1" smtClean="0"/>
              <a:t>oikos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Assumes that he </a:t>
            </a:r>
            <a:r>
              <a:rPr lang="en-US" dirty="0" err="1" smtClean="0"/>
              <a:t>oikos</a:t>
            </a:r>
            <a:r>
              <a:rPr lang="en-US" dirty="0" smtClean="0"/>
              <a:t> requires a master to set the rules of the household:  economy (</a:t>
            </a:r>
            <a:r>
              <a:rPr lang="en-US" dirty="0" err="1" smtClean="0"/>
              <a:t>oikos</a:t>
            </a:r>
            <a:r>
              <a:rPr lang="en-US" dirty="0" smtClean="0"/>
              <a:t> + nomos) </a:t>
            </a:r>
          </a:p>
          <a:p>
            <a:pPr lvl="2"/>
            <a:r>
              <a:rPr lang="en-US" dirty="0"/>
              <a:t> </a:t>
            </a:r>
            <a:r>
              <a:rPr lang="en-US" dirty="0" smtClean="0"/>
              <a:t>Also: The </a:t>
            </a:r>
            <a:r>
              <a:rPr lang="en-US" dirty="0"/>
              <a:t>partnership </a:t>
            </a:r>
            <a:r>
              <a:rPr lang="en-US" dirty="0" smtClean="0"/>
              <a:t>for every day needs, for people who eat together </a:t>
            </a:r>
          </a:p>
          <a:p>
            <a:pPr lvl="2"/>
            <a:r>
              <a:rPr lang="en-US" dirty="0" smtClean="0"/>
              <a:t>“Companions”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5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Becoming as Regeneration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Anti-anti-humanism </a:t>
            </a:r>
          </a:p>
          <a:p>
            <a:r>
              <a:rPr lang="en-US" dirty="0" smtClean="0"/>
              <a:t>Human becoming occurs as and through relationships with other people</a:t>
            </a:r>
          </a:p>
          <a:p>
            <a:r>
              <a:rPr lang="en-US" dirty="0" smtClean="0"/>
              <a:t>Neither anonymous nor based in conflict</a:t>
            </a:r>
          </a:p>
          <a:p>
            <a:r>
              <a:rPr lang="en-US" dirty="0" smtClean="0"/>
              <a:t>Two facets:</a:t>
            </a:r>
          </a:p>
          <a:p>
            <a:pPr lvl="1"/>
            <a:r>
              <a:rPr lang="en-US" dirty="0" smtClean="0"/>
              <a:t>Metabolic / Material</a:t>
            </a:r>
          </a:p>
          <a:p>
            <a:pPr lvl="1"/>
            <a:r>
              <a:rPr lang="en-US" dirty="0" smtClean="0"/>
              <a:t>Generational / Temporal </a:t>
            </a:r>
          </a:p>
          <a:p>
            <a:r>
              <a:rPr lang="en-US" dirty="0" smtClean="0"/>
              <a:t>Anarchic / Maternal debt</a:t>
            </a:r>
          </a:p>
          <a:p>
            <a:pPr lvl="1"/>
            <a:r>
              <a:rPr lang="en-US" dirty="0" smtClean="0"/>
              <a:t>Temporal and Material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9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“Maternal Practice” (Ruddick)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an instinct or gendered but a set of practices</a:t>
            </a:r>
          </a:p>
          <a:p>
            <a:pPr lvl="1"/>
            <a:r>
              <a:rPr lang="en-US" dirty="0" smtClean="0"/>
              <a:t>preserves </a:t>
            </a:r>
            <a:r>
              <a:rPr lang="en-US" dirty="0"/>
              <a:t>the life of the child, </a:t>
            </a:r>
            <a:endParaRPr lang="en-US" dirty="0" smtClean="0"/>
          </a:p>
          <a:p>
            <a:pPr lvl="1"/>
            <a:r>
              <a:rPr lang="en-US" dirty="0" smtClean="0"/>
              <a:t>nourishes </a:t>
            </a:r>
            <a:r>
              <a:rPr lang="en-US" dirty="0"/>
              <a:t>their growth and prepares them for acceptance in the wider society.</a:t>
            </a:r>
          </a:p>
        </p:txBody>
      </p:sp>
    </p:spTree>
    <p:extLst>
      <p:ext uri="{BB962C8B-B14F-4D97-AF65-F5344CB8AC3E}">
        <p14:creationId xmlns:p14="http://schemas.microsoft.com/office/powerpoint/2010/main" val="72284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Hrdy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Maternal effects</a:t>
            </a:r>
          </a:p>
          <a:p>
            <a:r>
              <a:rPr lang="en-US" dirty="0" err="1" smtClean="0"/>
              <a:t>Allomothers</a:t>
            </a:r>
            <a:endParaRPr lang="en-US" dirty="0" smtClean="0"/>
          </a:p>
          <a:p>
            <a:r>
              <a:rPr lang="en-US" dirty="0" smtClean="0"/>
              <a:t> Grandmother as </a:t>
            </a:r>
            <a:r>
              <a:rPr lang="en-US" dirty="0" err="1" smtClean="0"/>
              <a:t>allomother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348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Granarchism</vt:lpstr>
      <vt:lpstr>The Evolution of Mutual Aid</vt:lpstr>
      <vt:lpstr>“Evolution” as Becoming</vt:lpstr>
      <vt:lpstr>Heraclitus: Becoming</vt:lpstr>
      <vt:lpstr>Heraclitean Tradition</vt:lpstr>
      <vt:lpstr>Barracks tradition</vt:lpstr>
      <vt:lpstr>Becoming as Regeneration</vt:lpstr>
      <vt:lpstr>“Maternal Practice” (Ruddick)</vt:lpstr>
      <vt:lpstr>Hrdy</vt:lpstr>
      <vt:lpstr>Seven Generations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Granarchism</dc:title>
  <dc:creator>mitchell</dc:creator>
  <cp:lastModifiedBy>mitch</cp:lastModifiedBy>
  <cp:revision>22</cp:revision>
  <dcterms:created xsi:type="dcterms:W3CDTF">2022-08-25T20:04:35Z</dcterms:created>
  <dcterms:modified xsi:type="dcterms:W3CDTF">2022-08-26T07:01:44Z</dcterms:modified>
</cp:coreProperties>
</file>